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480175" cy="86407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004" y="72"/>
      </p:cViewPr>
      <p:guideLst>
        <p:guide orient="horz" pos="2722"/>
        <p:guide pos="20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6013" y="2684237"/>
            <a:ext cx="5508149" cy="1852164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2026" y="4896432"/>
            <a:ext cx="4536123" cy="22081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698127" y="346032"/>
            <a:ext cx="1458039" cy="737265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24009" y="346032"/>
            <a:ext cx="4266115" cy="737265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889" y="5552491"/>
            <a:ext cx="5508149" cy="1716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1889" y="3662325"/>
            <a:ext cx="5508149" cy="189016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2400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94089" y="2016179"/>
            <a:ext cx="2862077" cy="57025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1934171"/>
            <a:ext cx="2863203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24009" y="2740242"/>
            <a:ext cx="2863203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291839" y="1934171"/>
            <a:ext cx="2864327" cy="8060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291839" y="2740242"/>
            <a:ext cx="2864327" cy="49784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4009" y="344031"/>
            <a:ext cx="2131933" cy="14641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33568" y="344031"/>
            <a:ext cx="3622598" cy="7374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24009" y="1808160"/>
            <a:ext cx="2131933" cy="5910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0160" y="6048534"/>
            <a:ext cx="3888105" cy="7140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270160" y="772068"/>
            <a:ext cx="3888105" cy="51844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70160" y="6762598"/>
            <a:ext cx="3888105" cy="1014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4009" y="346031"/>
            <a:ext cx="5832158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4009" y="2016179"/>
            <a:ext cx="5832158" cy="5702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24009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374-9BF1-45B8-B3D6-8E8C3556B9A5}" type="datetimeFigureOut">
              <a:rPr lang="pt-BR" smtClean="0"/>
              <a:t>25/11/2016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14060" y="8008708"/>
            <a:ext cx="205205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44125" y="8008708"/>
            <a:ext cx="1512041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169B-B02F-4831-8FC0-7B1495E3104D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599775" y="345058"/>
            <a:ext cx="4600091" cy="1440127"/>
          </a:xfrm>
          <a:prstGeom prst="rect">
            <a:avLst/>
          </a:prstGeom>
          <a:ln w="3175">
            <a:noFill/>
            <a:prstDash val="dash"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aseline="0" dirty="0">
                <a:latin typeface="+mj-lt"/>
                <a:ea typeface="+mj-ea"/>
                <a:cs typeface="+mj-cs"/>
              </a:rPr>
              <a:t>Projeto Interdisciplinar I – Revista Digital</a:t>
            </a:r>
            <a:endParaRPr lang="pt-BR" sz="2000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endParaRPr lang="pt-BR" sz="800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pt-BR" sz="1300" dirty="0">
                <a:latin typeface="+mj-lt"/>
                <a:ea typeface="+mj-ea"/>
                <a:cs typeface="+mj-cs"/>
              </a:rPr>
              <a:t>Orientadores: </a:t>
            </a:r>
          </a:p>
          <a:p>
            <a:pPr lvl="0" algn="ctr">
              <a:spcBef>
                <a:spcPct val="0"/>
              </a:spcBef>
              <a:spcAft>
                <a:spcPts val="600"/>
              </a:spcAft>
            </a:pPr>
            <a:r>
              <a:rPr lang="pt-BR" sz="1300" dirty="0">
                <a:latin typeface="+mj-lt"/>
                <a:ea typeface="+mj-ea"/>
                <a:cs typeface="+mj-cs"/>
              </a:rPr>
              <a:t>André Ribeiro;  </a:t>
            </a:r>
            <a:r>
              <a:rPr kumimoji="0" lang="pt-BR" sz="1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Victor Rosetti</a:t>
            </a:r>
            <a:endParaRPr lang="pt-BR" sz="1300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kumimoji="0" lang="pt-BR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Alunos:</a:t>
            </a:r>
            <a:r>
              <a:rPr kumimoji="0" lang="pt-BR" sz="1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lvl="0" algn="ctr">
              <a:spcBef>
                <a:spcPct val="0"/>
              </a:spcBef>
            </a:pPr>
            <a:r>
              <a:rPr kumimoji="0" lang="pt-BR" sz="1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Lucas Marques de Angeli; Matheus Medeiros;  Thulliana Peixoto;  Luiza Sampaio</a:t>
            </a:r>
            <a:endParaRPr kumimoji="0" lang="pt-BR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15317" y="1872110"/>
            <a:ext cx="5877098" cy="12961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>
                <a:latin typeface="+mj-lt"/>
                <a:ea typeface="+mj-ea"/>
                <a:cs typeface="+mj-cs"/>
              </a:rPr>
              <a:t>Revista InfoTec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dirty="0">
                <a:latin typeface="+mj-lt"/>
                <a:ea typeface="+mj-ea"/>
                <a:cs typeface="+mj-cs"/>
              </a:rPr>
              <a:t>A revista InfoTec tem como objetivo trazer aos leitores as áreas em que profissionais da área de TI podem atuar e auxiliar, ingressando em alguns destes mercados.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316225" y="3168253"/>
            <a:ext cx="5876190" cy="46805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316705" y="7848773"/>
            <a:ext cx="5875710" cy="5844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latin typeface="+mj-lt"/>
                <a:ea typeface="+mj-ea"/>
                <a:cs typeface="+mj-cs"/>
              </a:rPr>
              <a:t>Cursos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500" dirty="0">
                <a:latin typeface="+mj-lt"/>
                <a:ea typeface="+mj-ea"/>
                <a:cs typeface="+mj-cs"/>
              </a:rPr>
              <a:t>Análise e Desenvolvimento de Sistemas  -  Sistemas de Informação.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384103" y="7632749"/>
            <a:ext cx="2809528" cy="5844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1" dirty="0"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" y="342365"/>
            <a:ext cx="1554385" cy="11697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7" y="4363960"/>
            <a:ext cx="4336229" cy="2414491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>
          <a:xfrm rot="16200000" flipV="1">
            <a:off x="912448" y="4579978"/>
            <a:ext cx="427141" cy="236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767" y="3217708"/>
            <a:ext cx="1804861" cy="1265616"/>
          </a:xfrm>
          <a:prstGeom prst="roundRect">
            <a:avLst>
              <a:gd name="adj" fmla="val 83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000" i="1" dirty="0"/>
              <a:t>Tráfego aéreo.</a:t>
            </a:r>
          </a:p>
          <a:p>
            <a:pPr algn="just"/>
            <a:r>
              <a:rPr lang="pt-BR" sz="800" dirty="0"/>
              <a:t>Hoje em dia o termo "controlador de vôo" já caiu em desuso entre os profissionais da área devido a uma grande e crescente especialização que esta atividade vem tomando aliada à adoção da terminologia internacional, passando a ser chamado de controlador de tráfego aéreo. 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664023" y="6336605"/>
            <a:ext cx="0" cy="745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81790" y="7075314"/>
            <a:ext cx="482233" cy="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59767" y="6734872"/>
            <a:ext cx="1822023" cy="1077641"/>
          </a:xfrm>
          <a:prstGeom prst="roundRect">
            <a:avLst>
              <a:gd name="adj" fmla="val 65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pt-BR" sz="1000" dirty="0"/>
          </a:p>
          <a:p>
            <a:pPr algn="just"/>
            <a:r>
              <a:rPr lang="pt-BR" sz="1000" i="1" dirty="0"/>
              <a:t>Games</a:t>
            </a:r>
            <a:r>
              <a:rPr lang="pt-BR" sz="1050" i="1" dirty="0"/>
              <a:t>.</a:t>
            </a:r>
          </a:p>
          <a:p>
            <a:pPr algn="just"/>
            <a:r>
              <a:rPr lang="pt-BR" sz="900" dirty="0"/>
              <a:t>O mercado de videogames movimenta US$ 66 bilhões em vendas por ano no mundo. E o Brasil contribui com uma boa fatia nesta conta: US$ 1 bilhão. </a:t>
            </a:r>
          </a:p>
          <a:p>
            <a:pPr algn="ctr"/>
            <a:endParaRPr lang="pt-BR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90372" y="4282156"/>
            <a:ext cx="5699" cy="21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208169" y="3216321"/>
            <a:ext cx="2097557" cy="1104355"/>
          </a:xfrm>
          <a:prstGeom prst="roundRect">
            <a:avLst>
              <a:gd name="adj" fmla="val 1035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1000" i="1" dirty="0"/>
              <a:t>Segurança.</a:t>
            </a:r>
          </a:p>
          <a:p>
            <a:pPr algn="just"/>
            <a:r>
              <a:rPr lang="pt-BR" sz="900" dirty="0"/>
              <a:t>A medida que a interação das pessoas com o mundo digital se expande, têm-se aqueles que usam dessas inovações tecnológicas para cometerem delitos virtuais. Hoje, comumente, conhecidos como CRIMES DIGITAIS.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321457" y="6229633"/>
            <a:ext cx="1216" cy="845681"/>
          </a:xfrm>
          <a:prstGeom prst="line">
            <a:avLst/>
          </a:prstGeom>
          <a:ln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307743" y="7076754"/>
            <a:ext cx="752938" cy="2617"/>
          </a:xfrm>
          <a:prstGeom prst="straightConnector1">
            <a:avLst/>
          </a:prstGeom>
          <a:ln>
            <a:solidFill>
              <a:srgbClr val="99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4074396" y="6751320"/>
            <a:ext cx="2046012" cy="1061193"/>
          </a:xfrm>
          <a:prstGeom prst="roundRect">
            <a:avLst>
              <a:gd name="adj" fmla="val 5516"/>
            </a:avLst>
          </a:prstGeom>
          <a:noFill/>
          <a:ln>
            <a:solidFill>
              <a:srgbClr val="99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000" i="1" dirty="0">
                <a:solidFill>
                  <a:schemeClr val="tx1"/>
                </a:solidFill>
              </a:rPr>
              <a:t>BI.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</a:rPr>
              <a:t>Diversos diretores executivos gerais (CEO) colocaram como prioridade a             implantação de uma solução de BI, tornando o termo ”Inteligência de Negócios” extremamente popular.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5112295" y="5464968"/>
            <a:ext cx="363460" cy="754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475755" y="4483324"/>
            <a:ext cx="0" cy="99609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374914" y="3211422"/>
            <a:ext cx="1780124" cy="1235642"/>
          </a:xfrm>
          <a:prstGeom prst="roundRect">
            <a:avLst>
              <a:gd name="adj" fmla="val 6696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i="1" dirty="0">
                <a:solidFill>
                  <a:schemeClr val="tx1"/>
                </a:solidFill>
              </a:rPr>
              <a:t>Redes.</a:t>
            </a:r>
          </a:p>
          <a:p>
            <a:pPr algn="just"/>
            <a:r>
              <a:rPr lang="pt-BR" sz="900" dirty="0">
                <a:solidFill>
                  <a:schemeClr val="tx1"/>
                </a:solidFill>
              </a:rPr>
              <a:t>Redes de Computadores refere-se a interconexão por meio de um sistema de comunicação baseado em transmissões e protocolos de vários computadores com o objetivo de trocar informações.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17" y="6336605"/>
            <a:ext cx="502469" cy="50246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183" y="7288958"/>
            <a:ext cx="512996" cy="5129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7" y="4546477"/>
            <a:ext cx="503538" cy="5035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947" y="7304312"/>
            <a:ext cx="497642" cy="49764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939" y="4498077"/>
            <a:ext cx="502469" cy="5024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235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UCL</dc:title>
  <dc:creator>Clesia</dc:creator>
  <cp:lastModifiedBy>Lucas de Angeli</cp:lastModifiedBy>
  <cp:revision>22</cp:revision>
  <dcterms:created xsi:type="dcterms:W3CDTF">2012-11-22T17:37:21Z</dcterms:created>
  <dcterms:modified xsi:type="dcterms:W3CDTF">2016-11-25T14:37:20Z</dcterms:modified>
</cp:coreProperties>
</file>