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7104063" cy="10234613"/>
  <p:defaultTextStyle>
    <a:defPPr>
      <a:defRPr lang="pt-BR"/>
    </a:defPPr>
    <a:lvl1pPr marL="0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1pPr>
    <a:lvl2pPr marL="2286137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2pPr>
    <a:lvl3pPr marL="4572274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3pPr>
    <a:lvl4pPr marL="6858411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4pPr>
    <a:lvl5pPr marL="9144549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5pPr>
    <a:lvl6pPr marL="11430686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6pPr>
    <a:lvl7pPr marL="13716823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7pPr>
    <a:lvl8pPr marL="16002960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8pPr>
    <a:lvl9pPr marL="18289097" algn="l" defTabSz="4572274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20" y="24"/>
      </p:cViewPr>
      <p:guideLst>
        <p:guide orient="horz" pos="13605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805127" y="5347384"/>
            <a:ext cx="6440644" cy="506573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493856" cy="56250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57042" y="0"/>
            <a:ext cx="3493856" cy="562501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695170"/>
            <a:ext cx="3493856" cy="562501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557042" y="10695170"/>
            <a:ext cx="3493856" cy="562501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989F7A-20E8-4693-9AB3-AA1A265C6B4A}" type="slidenum"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86137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72274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858411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144549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430686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716823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6002960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289097" algn="l" defTabSz="457227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710407" y="4861441"/>
            <a:ext cx="5682877" cy="4605173"/>
          </a:xfrm>
          <a:prstGeom prst="rect">
            <a:avLst/>
          </a:prstGeom>
        </p:spPr>
        <p:txBody>
          <a:bodyPr/>
          <a:lstStyle/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024144" y="9721270"/>
            <a:ext cx="3078054" cy="511328"/>
          </a:xfrm>
          <a:prstGeom prst="rect">
            <a:avLst/>
          </a:prstGeom>
          <a:noFill/>
          <a:ln>
            <a:noFill/>
          </a:ln>
        </p:spPr>
        <p:txBody>
          <a:bodyPr lIns="99075" tIns="49538" rIns="99075" bIns="49538" anchor="b"/>
          <a:lstStyle/>
          <a:p>
            <a:pPr algn="r">
              <a:lnSpc>
                <a:spcPct val="100000"/>
              </a:lnSpc>
            </a:pPr>
            <a:fld id="{F3276E1D-C3D8-4F82-B69F-4EF60956332B}" type="slidenum">
              <a:rPr lang="en-US" sz="13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pPr algn="r">
                <a:lnSpc>
                  <a:spcPct val="100000"/>
                </a:lnSpc>
              </a:pPr>
              <a:t>1</a:t>
            </a:fld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160" y="10080371"/>
            <a:ext cx="29161057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20160" y="24974117"/>
            <a:ext cx="29161057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160" y="10080371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563424" y="10080371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563424" y="24974117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20160" y="24974117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20160" y="10080370"/>
            <a:ext cx="29161057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20160" y="10080370"/>
            <a:ext cx="29161057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 cstate="print"/>
          <a:stretch/>
        </p:blipFill>
        <p:spPr>
          <a:xfrm>
            <a:off x="1618360" y="12703067"/>
            <a:ext cx="29161057" cy="23264053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 cstate="print"/>
          <a:stretch/>
        </p:blipFill>
        <p:spPr>
          <a:xfrm>
            <a:off x="1618360" y="12703067"/>
            <a:ext cx="29161057" cy="2326405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20160" y="10080370"/>
            <a:ext cx="29161057" cy="285112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160" y="10080370"/>
            <a:ext cx="29161057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160" y="10080370"/>
            <a:ext cx="14230394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563424" y="10080370"/>
            <a:ext cx="14230394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160" y="1729864"/>
            <a:ext cx="29161057" cy="333750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20160" y="10080371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20160" y="24974117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563424" y="10080370"/>
            <a:ext cx="14230394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20160" y="10080370"/>
            <a:ext cx="14230394" cy="28511247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563424" y="10080371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563424" y="24974117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20160" y="10080371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563424" y="10080371"/>
            <a:ext cx="14230394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20160" y="24974117"/>
            <a:ext cx="29161057" cy="13599499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160" y="1729863"/>
            <a:ext cx="29161057" cy="7198464"/>
          </a:xfrm>
          <a:prstGeom prst="rect">
            <a:avLst/>
          </a:prstGeom>
        </p:spPr>
        <p:txBody>
          <a:bodyPr lIns="457227" tIns="228614" rIns="457227" bIns="228614" anchor="ctr"/>
          <a:lstStyle/>
          <a:p>
            <a:pPr algn="ctr">
              <a:lnSpc>
                <a:spcPct val="100000"/>
              </a:lnSpc>
            </a:pPr>
            <a:r>
              <a:rPr lang="pt-BR" sz="22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lang="pt-BR" sz="9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20160" y="10080370"/>
            <a:ext cx="29161057" cy="28511247"/>
          </a:xfrm>
          <a:prstGeom prst="rect">
            <a:avLst/>
          </a:prstGeom>
        </p:spPr>
        <p:txBody>
          <a:bodyPr lIns="457227" tIns="228614" rIns="457227" bIns="228614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259" lvl="1" indent="-1620097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480389" lvl="2" indent="-144008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518" lvl="3" indent="-108006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800648" lvl="4" indent="-10800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778" lvl="5" indent="-10800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0" b="0" strike="noStrike" spc="-5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LevelClique</a:t>
            </a:r>
            <a:r>
              <a:rPr lang="pt-BR" sz="16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editar os estilos do texto mestre</a:t>
            </a:r>
          </a:p>
          <a:p>
            <a:pPr marL="3715423" lvl="1" indent="-1427486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5343" lvl="2" indent="-1141268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480" lvl="3" indent="-114126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0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287617" lvl="4" indent="-1141268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t-BR" sz="10000" b="0" strike="noStrike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pt-BR" sz="16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620160" y="40044270"/>
            <a:ext cx="7558941" cy="2298684"/>
          </a:xfrm>
          <a:prstGeom prst="rect">
            <a:avLst/>
          </a:prstGeom>
        </p:spPr>
        <p:txBody>
          <a:bodyPr lIns="457227" tIns="228614" rIns="457227" bIns="228614" anchor="ctr"/>
          <a:lstStyle/>
          <a:p>
            <a:pPr>
              <a:lnSpc>
                <a:spcPct val="100000"/>
              </a:lnSpc>
            </a:pPr>
            <a:r>
              <a:rPr lang="en-US" sz="6000" b="0" strike="noStrike" spc="-5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11/23/16</a:t>
            </a:r>
            <a:endParaRPr lang="en-US" sz="7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1071085" y="40044270"/>
            <a:ext cx="10259205" cy="2298684"/>
          </a:xfrm>
          <a:prstGeom prst="rect">
            <a:avLst/>
          </a:prstGeom>
        </p:spPr>
        <p:txBody>
          <a:bodyPr lIns="457227" tIns="228614" rIns="457227" bIns="228614" anchor="ctr"/>
          <a:lstStyle/>
          <a:p>
            <a:endParaRPr lang="en-US" sz="12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3222276" y="40044270"/>
            <a:ext cx="7558941" cy="2298684"/>
          </a:xfrm>
          <a:prstGeom prst="rect">
            <a:avLst/>
          </a:prstGeom>
        </p:spPr>
        <p:txBody>
          <a:bodyPr lIns="457227" tIns="228614" rIns="457227" bIns="228614" anchor="ctr"/>
          <a:lstStyle/>
          <a:p>
            <a:pPr algn="r">
              <a:lnSpc>
                <a:spcPct val="100000"/>
              </a:lnSpc>
            </a:pPr>
            <a:fld id="{9DE644C9-FA7D-4B48-B2D9-55EAB0DEE691}" type="slidenum">
              <a:rPr lang="en-US" sz="6000" b="0" strike="noStrike" spc="-5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7000" b="0" strike="noStrike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>
      <a:lvl1pPr marL="1715503" indent="-1713703">
        <a:lnSpc>
          <a:spcPct val="100000"/>
        </a:lnSpc>
        <a:buClr>
          <a:srgbClr val="000000"/>
        </a:buClr>
        <a:buSzPct val="45000"/>
        <a:buFont typeface="Arial"/>
        <a:buChar char="•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9433274" y="2160540"/>
            <a:ext cx="22127417" cy="4176464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27" tIns="228614" rIns="457227" bIns="228614" anchor="ctr"/>
          <a:lstStyle/>
          <a:p>
            <a:pPr algn="ctr">
              <a:lnSpc>
                <a:spcPct val="100000"/>
              </a:lnSpc>
            </a:pPr>
            <a:r>
              <a:rPr lang="en-US" sz="7000" b="1" dirty="0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Projector Interdisciplinar II </a:t>
            </a:r>
            <a:endParaRPr lang="en-US" sz="7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</a:pPr>
            <a:endParaRPr lang="en-US" sz="6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i="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Orientadores: André Ribeiro, Victor </a:t>
            </a:r>
            <a:r>
              <a:rPr lang="en-US" sz="6000" b="1" i="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Rosetti</a:t>
            </a:r>
            <a:r>
              <a:rPr lang="en-US" sz="6000" b="1" i="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 e Zirlene Effgen.</a:t>
            </a:r>
          </a:p>
          <a:p>
            <a:pPr algn="ctr">
              <a:lnSpc>
                <a:spcPct val="100000"/>
              </a:lnSpc>
            </a:pPr>
            <a:endParaRPr lang="en-US" sz="6000" b="1" i="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i="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Alunos: Daniel Barreto, Kenner Souza, Lucas de Angeli.</a:t>
            </a: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-1727967" y="7457976"/>
            <a:ext cx="35859984" cy="3310321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27" tIns="228614" rIns="457227" bIns="228614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Tema: Saúde </a:t>
            </a:r>
          </a:p>
          <a:p>
            <a:pPr algn="ctr">
              <a:lnSpc>
                <a:spcPct val="100000"/>
              </a:lnSpc>
            </a:pPr>
            <a:endParaRPr lang="en-US" sz="700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Projeto: DON’T PANIC CALL DOCTOR</a:t>
            </a:r>
          </a:p>
        </p:txBody>
      </p:sp>
      <p:sp>
        <p:nvSpPr>
          <p:cNvPr id="47" name="CustomShape 3"/>
          <p:cNvSpPr/>
          <p:nvPr/>
        </p:nvSpPr>
        <p:spPr>
          <a:xfrm>
            <a:off x="1465345" y="11061407"/>
            <a:ext cx="15339303" cy="2344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27" tIns="228614" rIns="457227" bIns="228614"/>
          <a:lstStyle/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-1727967" y="40108757"/>
            <a:ext cx="35859983" cy="277601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27" tIns="228614" rIns="457227" bIns="228614"/>
          <a:lstStyle/>
          <a:p>
            <a:pPr algn="ctr">
              <a:lnSpc>
                <a:spcPct val="150000"/>
              </a:lnSpc>
            </a:pPr>
            <a:r>
              <a:rPr lang="en-US" sz="60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Cursos:</a:t>
            </a:r>
            <a:endParaRPr lang="en-US" sz="6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Análise e Desenvolvimento de Sistemas  -  Sistemas de Informação.</a:t>
            </a:r>
            <a:endParaRPr lang="en-US" sz="6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7202157" y="11101314"/>
            <a:ext cx="14043176" cy="2344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27" tIns="228614" rIns="457227" bIns="228614"/>
          <a:lstStyle/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414359" y="10958438"/>
            <a:ext cx="15388487" cy="23574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27" tIns="225014" rIns="450027" bIns="225014"/>
          <a:lstStyle/>
          <a:p>
            <a:pPr algn="ctr">
              <a:lnSpc>
                <a:spcPct val="150000"/>
              </a:lnSpc>
            </a:pPr>
            <a:r>
              <a:rPr lang="en-US" sz="6000" b="1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 panose="020B0509030504030204" pitchFamily="49" charset="0"/>
                <a:cs typeface="Arial" pitchFamily="34" charset="0"/>
              </a:rPr>
              <a:t>Apresentação: </a:t>
            </a:r>
            <a:endParaRPr lang="en-US" sz="6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Typewriter" panose="020B0509030504030204" pitchFamily="49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48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 panose="020B0607020203060204" pitchFamily="34" charset="0"/>
                <a:cs typeface="Arial" pitchFamily="34" charset="0"/>
              </a:rPr>
              <a:t>O jogo foi desenvolvido com o objetivo de, trazer informações relacionadas a área da saúde em forma de um QUIZ,  no qual através das respostas, mostraremos como  agir em determinadas situações até que o socorro especializado chegue. Lembrando que, sempre se deve recorrer a ajuda médica para tratar qualquer caso.</a:t>
            </a:r>
          </a:p>
          <a:p>
            <a:pPr algn="just">
              <a:lnSpc>
                <a:spcPct val="150000"/>
              </a:lnSpc>
            </a:pPr>
            <a:endParaRPr lang="en-US" sz="7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7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7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7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7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7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7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 panose="020B0509030504030204" pitchFamily="49" charset="0"/>
                <a:cs typeface="Arial" pitchFamily="34" charset="0"/>
              </a:rPr>
              <a:t>Recursos tecnológicos:</a:t>
            </a:r>
            <a:endParaRPr lang="en-US" sz="6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Typewriter" panose="020B0509030504030204" pitchFamily="49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48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 panose="020B0607020203060204" pitchFamily="34" charset="0"/>
                <a:cs typeface="Arial" pitchFamily="34" charset="0"/>
              </a:rPr>
              <a:t>O sistema foi desenvolvido utilizando a linguagem de programação C Sharp (C#) e no Unity Engine 5.</a:t>
            </a:r>
          </a:p>
        </p:txBody>
      </p:sp>
      <p:sp>
        <p:nvSpPr>
          <p:cNvPr id="51" name="CustomShape 7"/>
          <p:cNvSpPr/>
          <p:nvPr/>
        </p:nvSpPr>
        <p:spPr>
          <a:xfrm>
            <a:off x="17273595" y="11101314"/>
            <a:ext cx="14001848" cy="23431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27" tIns="225014" rIns="450027" bIns="225014"/>
          <a:lstStyle/>
          <a:p>
            <a:pPr algn="ctr">
              <a:lnSpc>
                <a:spcPct val="150000"/>
              </a:lnSpc>
            </a:pPr>
            <a:r>
              <a:rPr lang="en-US" sz="6000" b="1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 panose="020B0509030504030204" pitchFamily="49" charset="0"/>
                <a:cs typeface="Arial" pitchFamily="34" charset="0"/>
              </a:rPr>
              <a:t>Resultados:</a:t>
            </a:r>
            <a:endParaRPr lang="en-US" sz="6000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Typewriter" panose="020B0509030504030204" pitchFamily="49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pc="-5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1414359" y="34964485"/>
            <a:ext cx="29861084" cy="4783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27" tIns="225014" rIns="450027" bIns="225014"/>
          <a:lstStyle/>
          <a:p>
            <a:pPr algn="ctr">
              <a:lnSpc>
                <a:spcPct val="150000"/>
              </a:lnSpc>
            </a:pPr>
            <a:r>
              <a:rPr lang="en-US" sz="6000" b="1" spc="-5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 panose="020B0509030504030204" pitchFamily="49" charset="0"/>
                <a:cs typeface="Arial" pitchFamily="34" charset="0"/>
              </a:rPr>
              <a:t>Conclusão:</a:t>
            </a:r>
          </a:p>
          <a:p>
            <a:pPr algn="just">
              <a:lnSpc>
                <a:spcPct val="150000"/>
              </a:lnSpc>
            </a:pPr>
            <a:r>
              <a:rPr lang="en-US" sz="48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 panose="020B0607020203060204" pitchFamily="34" charset="0"/>
                <a:cs typeface="Arial" pitchFamily="34" charset="0"/>
              </a:rPr>
              <a:t>Ao fazermos este jogo podemos ver como agir em determinadas situações, para podermos apresentar algum tipo de assistencia em um determinado momento de </a:t>
            </a:r>
            <a:r>
              <a:rPr lang="en-US" sz="48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 panose="020B0607020203060204" pitchFamily="34" charset="0"/>
                <a:cs typeface="Arial" pitchFamily="34" charset="0"/>
              </a:rPr>
              <a:t>necessidade</a:t>
            </a:r>
            <a:r>
              <a:rPr lang="en-US" sz="48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 panose="020B0607020203060204" pitchFamily="34" charset="0"/>
                <a:cs typeface="Arial" pitchFamily="34" charset="0"/>
              </a:rPr>
              <a:t>.</a:t>
            </a:r>
            <a:endParaRPr lang="en-US" sz="48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nkGothic Lt BT" panose="020B0607020203060204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674181" y="12759102"/>
            <a:ext cx="725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800" dirty="0">
                <a:latin typeface="BankGothic Lt BT" panose="020B0607020203060204" pitchFamily="34" charset="0"/>
                <a:cs typeface="Arial" pitchFamily="34" charset="0"/>
              </a:rPr>
              <a:t>Tela inicial do jogo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0161887" y="21484051"/>
            <a:ext cx="502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800" dirty="0">
                <a:latin typeface="BankGothic Lt BT" panose="020B0607020203060204" pitchFamily="34" charset="0"/>
                <a:cs typeface="Arial" pitchFamily="34" charset="0"/>
              </a:rPr>
              <a:t>Tela de temas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50015" y="23130975"/>
            <a:ext cx="8280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800" dirty="0">
                <a:latin typeface="BankGothic Lt BT" panose="020B0607020203060204" pitchFamily="34" charset="0"/>
                <a:cs typeface="Arial" pitchFamily="34" charset="0"/>
              </a:rPr>
              <a:t>Tela de pergunta com opções de resposta.</a:t>
            </a:r>
          </a:p>
        </p:txBody>
      </p:sp>
      <p:pic>
        <p:nvPicPr>
          <p:cNvPr id="19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26" y="990836"/>
            <a:ext cx="7104364" cy="53461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937" y="12775099"/>
            <a:ext cx="4690210" cy="7978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45" y="14835077"/>
            <a:ext cx="4690210" cy="7978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329" y="23353972"/>
            <a:ext cx="4636818" cy="7918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62" y="26390994"/>
            <a:ext cx="4690210" cy="7978455"/>
          </a:xfrm>
          <a:prstGeom prst="rect">
            <a:avLst/>
          </a:prstGeom>
        </p:spPr>
      </p:pic>
      <p:sp>
        <p:nvSpPr>
          <p:cNvPr id="23" name="CaixaDeTexto 16"/>
          <p:cNvSpPr txBox="1"/>
          <p:nvPr/>
        </p:nvSpPr>
        <p:spPr>
          <a:xfrm>
            <a:off x="20190774" y="32907202"/>
            <a:ext cx="502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800" dirty="0">
                <a:latin typeface="BankGothic Lt BT" panose="020B0607020203060204" pitchFamily="34" charset="0"/>
                <a:cs typeface="Arial" pitchFamily="34" charset="0"/>
              </a:rPr>
              <a:t>Tela de nota</a:t>
            </a:r>
          </a:p>
        </p:txBody>
      </p:sp>
      <p:sp>
        <p:nvSpPr>
          <p:cNvPr id="7" name="Rectangle: Single Corner Snipped 6"/>
          <p:cNvSpPr/>
          <p:nvPr/>
        </p:nvSpPr>
        <p:spPr>
          <a:xfrm>
            <a:off x="22335147" y="12804983"/>
            <a:ext cx="7550863" cy="1370202"/>
          </a:xfrm>
          <a:prstGeom prst="snip1Rect">
            <a:avLst/>
          </a:prstGeom>
          <a:noFill/>
          <a:ln w="1016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: Single Corner Snipped 24"/>
          <p:cNvSpPr/>
          <p:nvPr/>
        </p:nvSpPr>
        <p:spPr>
          <a:xfrm rot="10800000">
            <a:off x="19775819" y="21529100"/>
            <a:ext cx="5558818" cy="1256137"/>
          </a:xfrm>
          <a:prstGeom prst="snip1Rect">
            <a:avLst/>
          </a:prstGeom>
          <a:noFill/>
          <a:ln w="1016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: Single Corner Snipped 25"/>
          <p:cNvSpPr/>
          <p:nvPr/>
        </p:nvSpPr>
        <p:spPr>
          <a:xfrm>
            <a:off x="22335146" y="23345070"/>
            <a:ext cx="8595318" cy="2040585"/>
          </a:xfrm>
          <a:prstGeom prst="snip1Rect">
            <a:avLst/>
          </a:prstGeom>
          <a:noFill/>
          <a:ln w="1016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: Single Corner Snipped 26"/>
          <p:cNvSpPr/>
          <p:nvPr/>
        </p:nvSpPr>
        <p:spPr>
          <a:xfrm rot="10800000">
            <a:off x="19847705" y="32960845"/>
            <a:ext cx="5456330" cy="1408603"/>
          </a:xfrm>
          <a:prstGeom prst="snip1Rect">
            <a:avLst/>
          </a:prstGeom>
          <a:noFill/>
          <a:ln w="1016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177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BankGothic Lt BT</vt:lpstr>
      <vt:lpstr>Calibri</vt:lpstr>
      <vt:lpstr>DejaVu Sans</vt:lpstr>
      <vt:lpstr>Lucida Sans Typewriter</vt:lpstr>
      <vt:lpstr>Symbol</vt:lpstr>
      <vt:lpstr>Times New Roman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UCL</dc:title>
  <dc:subject/>
  <dc:creator>Clesia</dc:creator>
  <dc:description/>
  <cp:lastModifiedBy>Lucas de Angeli</cp:lastModifiedBy>
  <cp:revision>73</cp:revision>
  <dcterms:created xsi:type="dcterms:W3CDTF">2012-11-22T17:37:21Z</dcterms:created>
  <dcterms:modified xsi:type="dcterms:W3CDTF">2016-11-25T16:05:51Z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