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b1351023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b1351023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1351023c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1351023c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1351023c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1351023c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ae819050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ae819050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b1351023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b1351023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1351023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b1351023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b1351023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b1351023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b1351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b1351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b1351023c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b1351023c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b1351023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b1351023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b1351023c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b1351023c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Couchbase Metrics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Bashary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Memory Usage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Memory usage remains relatively stable across different thread counts.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 significant memory bottlenecks observed.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Suggests that CPU is the primary limiting resource.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a thread count of 50 for optimal performance in this environment.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Maintain thread count below 70 to prevent excessive latency.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Horizontally scale by adding more nodes to accommodate higher concurrency needs.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Upgrade CPU resources if further concurrency beyond the current limits is required.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01" y="0"/>
            <a:ext cx="8099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Write and Read Operations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Total operations increase with thread count up to 50 threads.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Peak total operations observed at 50 threads.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Beyond 50 threads, total operations begin to decline.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Indicates a point of diminishing returns due to resource contention.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5389" cy="439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 per Second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Throughput peaks at 70 threads with 104,861.9 ops/sec.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Significant drop in throughput at 80 threads.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Slight recovery at 100 threads but does not reach peak levels.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Suggests optimal throughput is achieved between 50 and 70 threads.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Write and Read Latency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Latency increases with the number of threads.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Significant latency spike beyond 50 threads.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 latency at 80 and 100 threads correlates with decreased throughput.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Indicates that the system is becoming overloaded.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453" y="0"/>
            <a:ext cx="79130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CPU Usage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CPU usage increases with thread count.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Near CPU saturation at 80 threads (over 90% usage).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 CPU usage contributes to increased latency.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