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handoutMasterIdLst>
    <p:handoutMasterId r:id="rId9"/>
  </p:handoutMasterIdLst>
  <p:sldIdLst>
    <p:sldId id="256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38D4C-9C56-4A9A-825E-4D4C0E42D4D0}" v="1" dt="2024-09-17T12:30:12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 Paz Lazaro Espadas" userId="706e1023-2521-411e-8690-198c268d5e5e" providerId="ADAL" clId="{83A38D4C-9C56-4A9A-825E-4D4C0E42D4D0}"/>
    <pc:docChg chg="custSel modMainMaster">
      <pc:chgData name="Mari Paz Lazaro Espadas" userId="706e1023-2521-411e-8690-198c268d5e5e" providerId="ADAL" clId="{83A38D4C-9C56-4A9A-825E-4D4C0E42D4D0}" dt="2024-09-17T12:30:33.671" v="12" actId="14100"/>
      <pc:docMkLst>
        <pc:docMk/>
      </pc:docMkLst>
      <pc:sldMasterChg chg="addSp delSp modSp mod modSldLayout">
        <pc:chgData name="Mari Paz Lazaro Espadas" userId="706e1023-2521-411e-8690-198c268d5e5e" providerId="ADAL" clId="{83A38D4C-9C56-4A9A-825E-4D4C0E42D4D0}" dt="2024-09-17T12:30:33.671" v="12" actId="14100"/>
        <pc:sldMasterMkLst>
          <pc:docMk/>
          <pc:sldMasterMk cId="837333807" sldId="2147483690"/>
        </pc:sldMasterMkLst>
        <pc:picChg chg="add mod modCrop">
          <ac:chgData name="Mari Paz Lazaro Espadas" userId="706e1023-2521-411e-8690-198c268d5e5e" providerId="ADAL" clId="{83A38D4C-9C56-4A9A-825E-4D4C0E42D4D0}" dt="2024-09-17T12:30:33.671" v="12" actId="14100"/>
          <ac:picMkLst>
            <pc:docMk/>
            <pc:sldMasterMk cId="837333807" sldId="2147483690"/>
            <ac:picMk id="8" creationId="{C08A1BF7-B601-9B5A-0B1E-DB17413F1F87}"/>
          </ac:picMkLst>
        </pc:picChg>
        <pc:picChg chg="del">
          <ac:chgData name="Mari Paz Lazaro Espadas" userId="706e1023-2521-411e-8690-198c268d5e5e" providerId="ADAL" clId="{83A38D4C-9C56-4A9A-825E-4D4C0E42D4D0}" dt="2024-09-17T12:30:11.847" v="2" actId="478"/>
          <ac:picMkLst>
            <pc:docMk/>
            <pc:sldMasterMk cId="837333807" sldId="2147483690"/>
            <ac:picMk id="9" creationId="{CE8B25B4-2396-8623-7A73-907CA9188BB0}"/>
          </ac:picMkLst>
        </pc:picChg>
        <pc:sldLayoutChg chg="modSp mod">
          <pc:chgData name="Mari Paz Lazaro Espadas" userId="706e1023-2521-411e-8690-198c268d5e5e" providerId="ADAL" clId="{83A38D4C-9C56-4A9A-825E-4D4C0E42D4D0}" dt="2024-09-17T12:29:36.964" v="0" actId="1076"/>
          <pc:sldLayoutMkLst>
            <pc:docMk/>
            <pc:sldMasterMk cId="837333807" sldId="2147483690"/>
            <pc:sldLayoutMk cId="3564625989" sldId="2147483692"/>
          </pc:sldLayoutMkLst>
          <pc:spChg chg="mod">
            <ac:chgData name="Mari Paz Lazaro Espadas" userId="706e1023-2521-411e-8690-198c268d5e5e" providerId="ADAL" clId="{83A38D4C-9C56-4A9A-825E-4D4C0E42D4D0}" dt="2024-09-17T12:29:36.964" v="0" actId="1076"/>
            <ac:spMkLst>
              <pc:docMk/>
              <pc:sldMasterMk cId="837333807" sldId="2147483690"/>
              <pc:sldLayoutMk cId="3564625989" sldId="2147483692"/>
              <ac:spMk id="5" creationId="{00000000-0000-0000-0000-000000000000}"/>
            </ac:spMkLst>
          </pc:spChg>
        </pc:sldLayoutChg>
        <pc:sldLayoutChg chg="modSp mod">
          <pc:chgData name="Mari Paz Lazaro Espadas" userId="706e1023-2521-411e-8690-198c268d5e5e" providerId="ADAL" clId="{83A38D4C-9C56-4A9A-825E-4D4C0E42D4D0}" dt="2024-09-17T12:30:00.671" v="1" actId="1076"/>
          <pc:sldLayoutMkLst>
            <pc:docMk/>
            <pc:sldMasterMk cId="837333807" sldId="2147483690"/>
            <pc:sldLayoutMk cId="647322130" sldId="2147483697"/>
          </pc:sldLayoutMkLst>
          <pc:spChg chg="mod">
            <ac:chgData name="Mari Paz Lazaro Espadas" userId="706e1023-2521-411e-8690-198c268d5e5e" providerId="ADAL" clId="{83A38D4C-9C56-4A9A-825E-4D4C0E42D4D0}" dt="2024-09-17T12:30:00.671" v="1" actId="1076"/>
            <ac:spMkLst>
              <pc:docMk/>
              <pc:sldMasterMk cId="837333807" sldId="2147483690"/>
              <pc:sldLayoutMk cId="647322130" sldId="2147483697"/>
              <ac:spMk id="3" creationId="{00000000-0000-0000-0000-000000000000}"/>
            </ac:spMkLst>
          </pc:spChg>
        </pc:sldLayoutChg>
      </pc:sldMasterChg>
    </pc:docChg>
  </pc:docChgLst>
  <pc:docChgLst>
    <pc:chgData name="Carlos  García Altarejos" userId="S::carlos.garcia@hospitalprovincial.es::cd6f27ef-6a5e-40d1-98f1-b9a2d70966cf" providerId="AD" clId="Web-{CD7D52F1-245C-44C6-9CF7-2725E1CA2A57}"/>
    <pc:docChg chg="addSld">
      <pc:chgData name="Carlos  García Altarejos" userId="S::carlos.garcia@hospitalprovincial.es::cd6f27ef-6a5e-40d1-98f1-b9a2d70966cf" providerId="AD" clId="Web-{CD7D52F1-245C-44C6-9CF7-2725E1CA2A57}" dt="2023-09-27T12:20:06.631" v="0"/>
      <pc:docMkLst>
        <pc:docMk/>
      </pc:docMkLst>
      <pc:sldChg chg="new">
        <pc:chgData name="Carlos  García Altarejos" userId="S::carlos.garcia@hospitalprovincial.es::cd6f27ef-6a5e-40d1-98f1-b9a2d70966cf" providerId="AD" clId="Web-{CD7D52F1-245C-44C6-9CF7-2725E1CA2A57}" dt="2023-09-27T12:20:06.631" v="0"/>
        <pc:sldMkLst>
          <pc:docMk/>
          <pc:sldMk cId="4197068578" sldId="260"/>
        </pc:sldMkLst>
      </pc:sldChg>
    </pc:docChg>
  </pc:docChgLst>
  <pc:docChgLst>
    <pc:chgData name="Mari Paz Lazaro Espadas" userId="706e1023-2521-411e-8690-198c268d5e5e" providerId="ADAL" clId="{FF0858F1-69E9-46EE-B567-987DDCA6DF8E}"/>
    <pc:docChg chg="undo custSel addSld delSld modSld modMainMaster">
      <pc:chgData name="Mari Paz Lazaro Espadas" userId="706e1023-2521-411e-8690-198c268d5e5e" providerId="ADAL" clId="{FF0858F1-69E9-46EE-B567-987DDCA6DF8E}" dt="2023-12-19T12:15:54.032" v="222" actId="1076"/>
      <pc:docMkLst>
        <pc:docMk/>
      </pc:docMkLst>
      <pc:sldChg chg="modSp new del">
        <pc:chgData name="Mari Paz Lazaro Espadas" userId="706e1023-2521-411e-8690-198c268d5e5e" providerId="ADAL" clId="{FF0858F1-69E9-46EE-B567-987DDCA6DF8E}" dt="2023-09-27T11:02:19.690" v="198" actId="47"/>
        <pc:sldMkLst>
          <pc:docMk/>
          <pc:sldMk cId="138943248" sldId="256"/>
        </pc:sldMkLst>
        <pc:spChg chg="mod">
          <ac:chgData name="Mari Paz Lazaro Espadas" userId="706e1023-2521-411e-8690-198c268d5e5e" providerId="ADAL" clId="{FF0858F1-69E9-46EE-B567-987DDCA6DF8E}" dt="2023-09-27T10:53:55.746" v="129"/>
          <ac:spMkLst>
            <pc:docMk/>
            <pc:sldMk cId="138943248" sldId="256"/>
            <ac:spMk id="2" creationId="{D2EC4745-68DD-2954-2B51-3B79490A1BAE}"/>
          </ac:spMkLst>
        </pc:spChg>
        <pc:spChg chg="mod">
          <ac:chgData name="Mari Paz Lazaro Espadas" userId="706e1023-2521-411e-8690-198c268d5e5e" providerId="ADAL" clId="{FF0858F1-69E9-46EE-B567-987DDCA6DF8E}" dt="2023-09-27T10:53:55.746" v="129"/>
          <ac:spMkLst>
            <pc:docMk/>
            <pc:sldMk cId="138943248" sldId="256"/>
            <ac:spMk id="3" creationId="{5C165A85-56B0-5DF0-3F95-768A6816A75A}"/>
          </ac:spMkLst>
        </pc:spChg>
      </pc:sldChg>
      <pc:sldChg chg="new">
        <pc:chgData name="Mari Paz Lazaro Espadas" userId="706e1023-2521-411e-8690-198c268d5e5e" providerId="ADAL" clId="{FF0858F1-69E9-46EE-B567-987DDCA6DF8E}" dt="2023-09-27T11:02:23.505" v="203" actId="680"/>
        <pc:sldMkLst>
          <pc:docMk/>
          <pc:sldMk cId="1463387050" sldId="256"/>
        </pc:sldMkLst>
      </pc:sldChg>
      <pc:sldChg chg="modSp new add del mod">
        <pc:chgData name="Mari Paz Lazaro Espadas" userId="706e1023-2521-411e-8690-198c268d5e5e" providerId="ADAL" clId="{FF0858F1-69E9-46EE-B567-987DDCA6DF8E}" dt="2023-09-27T10:50:49.399" v="94" actId="680"/>
        <pc:sldMkLst>
          <pc:docMk/>
          <pc:sldMk cId="2233019129" sldId="256"/>
        </pc:sldMkLst>
        <pc:spChg chg="mod">
          <ac:chgData name="Mari Paz Lazaro Espadas" userId="706e1023-2521-411e-8690-198c268d5e5e" providerId="ADAL" clId="{FF0858F1-69E9-46EE-B567-987DDCA6DF8E}" dt="2023-09-27T10:50:48.503" v="93" actId="20577"/>
          <ac:spMkLst>
            <pc:docMk/>
            <pc:sldMk cId="2233019129" sldId="256"/>
            <ac:spMk id="2" creationId="{E0FD25EA-3523-896D-4CFD-3C9FA409AE02}"/>
          </ac:spMkLst>
        </pc:spChg>
      </pc:sldChg>
      <pc:sldChg chg="new">
        <pc:chgData name="Mari Paz Lazaro Espadas" userId="706e1023-2521-411e-8690-198c268d5e5e" providerId="ADAL" clId="{FF0858F1-69E9-46EE-B567-987DDCA6DF8E}" dt="2023-09-27T11:02:29.337" v="204" actId="680"/>
        <pc:sldMkLst>
          <pc:docMk/>
          <pc:sldMk cId="365827585" sldId="257"/>
        </pc:sldMkLst>
      </pc:sldChg>
      <pc:sldChg chg="modSp new del mod">
        <pc:chgData name="Mari Paz Lazaro Espadas" userId="706e1023-2521-411e-8690-198c268d5e5e" providerId="ADAL" clId="{FF0858F1-69E9-46EE-B567-987DDCA6DF8E}" dt="2023-09-27T11:02:19.860" v="199" actId="47"/>
        <pc:sldMkLst>
          <pc:docMk/>
          <pc:sldMk cId="778620177" sldId="257"/>
        </pc:sldMkLst>
        <pc:spChg chg="mod">
          <ac:chgData name="Mari Paz Lazaro Espadas" userId="706e1023-2521-411e-8690-198c268d5e5e" providerId="ADAL" clId="{FF0858F1-69E9-46EE-B567-987DDCA6DF8E}" dt="2023-09-27T10:53:55.746" v="129"/>
          <ac:spMkLst>
            <pc:docMk/>
            <pc:sldMk cId="778620177" sldId="257"/>
            <ac:spMk id="2" creationId="{A3E7B3DE-5A80-6D0A-DF1B-5025EABE5469}"/>
          </ac:spMkLst>
        </pc:spChg>
        <pc:spChg chg="mod">
          <ac:chgData name="Mari Paz Lazaro Espadas" userId="706e1023-2521-411e-8690-198c268d5e5e" providerId="ADAL" clId="{FF0858F1-69E9-46EE-B567-987DDCA6DF8E}" dt="2023-09-27T10:54:47.442" v="147" actId="20577"/>
          <ac:spMkLst>
            <pc:docMk/>
            <pc:sldMk cId="778620177" sldId="257"/>
            <ac:spMk id="3" creationId="{5AF0C3B1-898E-D9CF-2065-46ABDF3BBA1A}"/>
          </ac:spMkLst>
        </pc:spChg>
      </pc:sldChg>
      <pc:sldChg chg="modSp new del mod">
        <pc:chgData name="Mari Paz Lazaro Espadas" userId="706e1023-2521-411e-8690-198c268d5e5e" providerId="ADAL" clId="{FF0858F1-69E9-46EE-B567-987DDCA6DF8E}" dt="2023-09-27T10:50:44.807" v="89" actId="680"/>
        <pc:sldMkLst>
          <pc:docMk/>
          <pc:sldMk cId="3164141310" sldId="257"/>
        </pc:sldMkLst>
        <pc:spChg chg="mod">
          <ac:chgData name="Mari Paz Lazaro Espadas" userId="706e1023-2521-411e-8690-198c268d5e5e" providerId="ADAL" clId="{FF0858F1-69E9-46EE-B567-987DDCA6DF8E}" dt="2023-09-27T10:50:43.736" v="87" actId="20577"/>
          <ac:spMkLst>
            <pc:docMk/>
            <pc:sldMk cId="3164141310" sldId="257"/>
            <ac:spMk id="2" creationId="{C33E3BF4-60DF-DA30-E4BA-CBF283D71395}"/>
          </ac:spMkLst>
        </pc:spChg>
      </pc:sldChg>
      <pc:sldChg chg="new del">
        <pc:chgData name="Mari Paz Lazaro Espadas" userId="706e1023-2521-411e-8690-198c268d5e5e" providerId="ADAL" clId="{FF0858F1-69E9-46EE-B567-987DDCA6DF8E}" dt="2023-09-27T11:03:21.926" v="210" actId="47"/>
        <pc:sldMkLst>
          <pc:docMk/>
          <pc:sldMk cId="76501523" sldId="258"/>
        </pc:sldMkLst>
      </pc:sldChg>
      <pc:sldChg chg="new del">
        <pc:chgData name="Mari Paz Lazaro Espadas" userId="706e1023-2521-411e-8690-198c268d5e5e" providerId="ADAL" clId="{FF0858F1-69E9-46EE-B567-987DDCA6DF8E}" dt="2023-09-27T11:02:18.374" v="193" actId="47"/>
        <pc:sldMkLst>
          <pc:docMk/>
          <pc:sldMk cId="2081340658" sldId="258"/>
        </pc:sldMkLst>
      </pc:sldChg>
      <pc:sldChg chg="new del">
        <pc:chgData name="Mari Paz Lazaro Espadas" userId="706e1023-2521-411e-8690-198c268d5e5e" providerId="ADAL" clId="{FF0858F1-69E9-46EE-B567-987DDCA6DF8E}" dt="2023-09-27T10:50:42.572" v="84" actId="680"/>
        <pc:sldMkLst>
          <pc:docMk/>
          <pc:sldMk cId="2750625310" sldId="258"/>
        </pc:sldMkLst>
      </pc:sldChg>
      <pc:sldChg chg="new del">
        <pc:chgData name="Mari Paz Lazaro Espadas" userId="706e1023-2521-411e-8690-198c268d5e5e" providerId="ADAL" clId="{FF0858F1-69E9-46EE-B567-987DDCA6DF8E}" dt="2023-09-27T11:02:18.567" v="194" actId="47"/>
        <pc:sldMkLst>
          <pc:docMk/>
          <pc:sldMk cId="581829049" sldId="259"/>
        </pc:sldMkLst>
      </pc:sldChg>
      <pc:sldChg chg="new">
        <pc:chgData name="Mari Paz Lazaro Espadas" userId="706e1023-2521-411e-8690-198c268d5e5e" providerId="ADAL" clId="{FF0858F1-69E9-46EE-B567-987DDCA6DF8E}" dt="2023-09-27T11:02:34.561" v="206" actId="680"/>
        <pc:sldMkLst>
          <pc:docMk/>
          <pc:sldMk cId="1438147905" sldId="259"/>
        </pc:sldMkLst>
      </pc:sldChg>
      <pc:sldChg chg="modSp new del mod">
        <pc:chgData name="Mari Paz Lazaro Espadas" userId="706e1023-2521-411e-8690-198c268d5e5e" providerId="ADAL" clId="{FF0858F1-69E9-46EE-B567-987DDCA6DF8E}" dt="2023-09-27T10:50:42.279" v="83" actId="680"/>
        <pc:sldMkLst>
          <pc:docMk/>
          <pc:sldMk cId="1663412660" sldId="259"/>
        </pc:sldMkLst>
        <pc:spChg chg="mod">
          <ac:chgData name="Mari Paz Lazaro Espadas" userId="706e1023-2521-411e-8690-198c268d5e5e" providerId="ADAL" clId="{FF0858F1-69E9-46EE-B567-987DDCA6DF8E}" dt="2023-09-27T10:50:42.025" v="82" actId="20577"/>
          <ac:spMkLst>
            <pc:docMk/>
            <pc:sldMk cId="1663412660" sldId="259"/>
            <ac:spMk id="2" creationId="{C76D6BFB-C000-11BA-5680-9A7A848DF6C1}"/>
          </ac:spMkLst>
        </pc:spChg>
      </pc:sldChg>
      <pc:sldChg chg="new del">
        <pc:chgData name="Mari Paz Lazaro Espadas" userId="706e1023-2521-411e-8690-198c268d5e5e" providerId="ADAL" clId="{FF0858F1-69E9-46EE-B567-987DDCA6DF8E}" dt="2023-09-27T11:02:21.110" v="202" actId="47"/>
        <pc:sldMkLst>
          <pc:docMk/>
          <pc:sldMk cId="733899580" sldId="260"/>
        </pc:sldMkLst>
      </pc:sldChg>
      <pc:sldChg chg="modSp new del mod">
        <pc:chgData name="Mari Paz Lazaro Espadas" userId="706e1023-2521-411e-8690-198c268d5e5e" providerId="ADAL" clId="{FF0858F1-69E9-46EE-B567-987DDCA6DF8E}" dt="2023-09-27T10:50:41.830" v="81" actId="680"/>
        <pc:sldMkLst>
          <pc:docMk/>
          <pc:sldMk cId="1202833059" sldId="260"/>
        </pc:sldMkLst>
        <pc:spChg chg="mod">
          <ac:chgData name="Mari Paz Lazaro Espadas" userId="706e1023-2521-411e-8690-198c268d5e5e" providerId="ADAL" clId="{FF0858F1-69E9-46EE-B567-987DDCA6DF8E}" dt="2023-09-27T10:50:41.589" v="80" actId="20577"/>
          <ac:spMkLst>
            <pc:docMk/>
            <pc:sldMk cId="1202833059" sldId="260"/>
            <ac:spMk id="2" creationId="{B2CCCC24-56DB-538E-37B8-ABA76E54BE65}"/>
          </ac:spMkLst>
        </pc:spChg>
      </pc:sldChg>
      <pc:sldChg chg="new del">
        <pc:chgData name="Mari Paz Lazaro Espadas" userId="706e1023-2521-411e-8690-198c268d5e5e" providerId="ADAL" clId="{FF0858F1-69E9-46EE-B567-987DDCA6DF8E}" dt="2023-09-27T11:03:19.065" v="209" actId="47"/>
        <pc:sldMkLst>
          <pc:docMk/>
          <pc:sldMk cId="1759504274" sldId="260"/>
        </pc:sldMkLst>
      </pc:sldChg>
      <pc:sldChg chg="new del">
        <pc:chgData name="Mari Paz Lazaro Espadas" userId="706e1023-2521-411e-8690-198c268d5e5e" providerId="ADAL" clId="{FF0858F1-69E9-46EE-B567-987DDCA6DF8E}" dt="2023-09-27T11:02:18.741" v="195" actId="47"/>
        <pc:sldMkLst>
          <pc:docMk/>
          <pc:sldMk cId="688031510" sldId="261"/>
        </pc:sldMkLst>
      </pc:sldChg>
      <pc:sldChg chg="new del">
        <pc:chgData name="Mari Paz Lazaro Espadas" userId="706e1023-2521-411e-8690-198c268d5e5e" providerId="ADAL" clId="{FF0858F1-69E9-46EE-B567-987DDCA6DF8E}" dt="2023-09-27T11:02:19.080" v="197" actId="47"/>
        <pc:sldMkLst>
          <pc:docMk/>
          <pc:sldMk cId="3306150348" sldId="262"/>
        </pc:sldMkLst>
      </pc:sldChg>
      <pc:sldChg chg="new del">
        <pc:chgData name="Mari Paz Lazaro Espadas" userId="706e1023-2521-411e-8690-198c268d5e5e" providerId="ADAL" clId="{FF0858F1-69E9-46EE-B567-987DDCA6DF8E}" dt="2023-09-27T11:02:20.157" v="200" actId="47"/>
        <pc:sldMkLst>
          <pc:docMk/>
          <pc:sldMk cId="2938614695" sldId="263"/>
        </pc:sldMkLst>
      </pc:sldChg>
      <pc:sldChg chg="new del">
        <pc:chgData name="Mari Paz Lazaro Espadas" userId="706e1023-2521-411e-8690-198c268d5e5e" providerId="ADAL" clId="{FF0858F1-69E9-46EE-B567-987DDCA6DF8E}" dt="2023-09-27T11:02:20.534" v="201" actId="47"/>
        <pc:sldMkLst>
          <pc:docMk/>
          <pc:sldMk cId="1057036612" sldId="264"/>
        </pc:sldMkLst>
      </pc:sldChg>
      <pc:sldChg chg="new del">
        <pc:chgData name="Mari Paz Lazaro Espadas" userId="706e1023-2521-411e-8690-198c268d5e5e" providerId="ADAL" clId="{FF0858F1-69E9-46EE-B567-987DDCA6DF8E}" dt="2023-09-27T11:02:18.917" v="196" actId="47"/>
        <pc:sldMkLst>
          <pc:docMk/>
          <pc:sldMk cId="854887309" sldId="265"/>
        </pc:sldMkLst>
      </pc:sldChg>
      <pc:sldMasterChg chg="addSp delSp modSp mod modSldLayout">
        <pc:chgData name="Mari Paz Lazaro Espadas" userId="706e1023-2521-411e-8690-198c268d5e5e" providerId="ADAL" clId="{FF0858F1-69E9-46EE-B567-987DDCA6DF8E}" dt="2023-09-27T10:53:02.659" v="124" actId="1035"/>
        <pc:sldMasterMkLst>
          <pc:docMk/>
          <pc:sldMasterMk cId="2902527460" sldId="2147483648"/>
        </pc:sldMasterMkLst>
        <pc:picChg chg="add mod">
          <ac:chgData name="Mari Paz Lazaro Espadas" userId="706e1023-2521-411e-8690-198c268d5e5e" providerId="ADAL" clId="{FF0858F1-69E9-46EE-B567-987DDCA6DF8E}" dt="2023-09-27T10:47:35.659" v="5" actId="14100"/>
          <ac:picMkLst>
            <pc:docMk/>
            <pc:sldMasterMk cId="2902527460" sldId="2147483648"/>
            <ac:picMk id="8" creationId="{249297EA-119A-BEC8-5361-7C98A376BEE2}"/>
          </ac:picMkLst>
        </pc:picChg>
        <pc:picChg chg="add del mod">
          <ac:chgData name="Mari Paz Lazaro Espadas" userId="706e1023-2521-411e-8690-198c268d5e5e" providerId="ADAL" clId="{FF0858F1-69E9-46EE-B567-987DDCA6DF8E}" dt="2023-09-27T10:50:51.070" v="95" actId="931"/>
          <ac:picMkLst>
            <pc:docMk/>
            <pc:sldMasterMk cId="2902527460" sldId="2147483648"/>
            <ac:picMk id="10" creationId="{9845CE96-48F4-1BD8-3D88-AA8E58539997}"/>
          </ac:picMkLst>
        </pc:picChg>
        <pc:sldLayoutChg chg="addSp delSp modSp mod">
          <pc:chgData name="Mari Paz Lazaro Espadas" userId="706e1023-2521-411e-8690-198c268d5e5e" providerId="ADAL" clId="{FF0858F1-69E9-46EE-B567-987DDCA6DF8E}" dt="2023-09-27T10:53:02.659" v="124" actId="1035"/>
          <pc:sldLayoutMkLst>
            <pc:docMk/>
            <pc:sldMasterMk cId="2902527460" sldId="2147483648"/>
            <pc:sldLayoutMk cId="794371956" sldId="2147483649"/>
          </pc:sldLayoutMkLst>
          <pc:spChg chg="mod">
            <ac:chgData name="Mari Paz Lazaro Espadas" userId="706e1023-2521-411e-8690-198c268d5e5e" providerId="ADAL" clId="{FF0858F1-69E9-46EE-B567-987DDCA6DF8E}" dt="2023-09-27T10:52:53.523" v="115" actId="1076"/>
            <ac:spMkLst>
              <pc:docMk/>
              <pc:sldMasterMk cId="2902527460" sldId="2147483648"/>
              <pc:sldLayoutMk cId="794371956" sldId="2147483649"/>
              <ac:spMk id="2" creationId="{66AA8238-A95E-9E03-0ED1-8E14C1BEE8C4}"/>
            </ac:spMkLst>
          </pc:spChg>
          <pc:spChg chg="mod">
            <ac:chgData name="Mari Paz Lazaro Espadas" userId="706e1023-2521-411e-8690-198c268d5e5e" providerId="ADAL" clId="{FF0858F1-69E9-46EE-B567-987DDCA6DF8E}" dt="2023-09-27T10:53:02.659" v="124" actId="1035"/>
            <ac:spMkLst>
              <pc:docMk/>
              <pc:sldMasterMk cId="2902527460" sldId="2147483648"/>
              <pc:sldLayoutMk cId="794371956" sldId="2147483649"/>
              <ac:spMk id="3" creationId="{79F84B3F-8555-E9B7-A475-39A1E287D55C}"/>
            </ac:spMkLst>
          </pc:spChg>
          <pc:picChg chg="add del">
            <ac:chgData name="Mari Paz Lazaro Espadas" userId="706e1023-2521-411e-8690-198c268d5e5e" providerId="ADAL" clId="{FF0858F1-69E9-46EE-B567-987DDCA6DF8E}" dt="2023-09-27T10:51:23.515" v="98" actId="22"/>
            <ac:picMkLst>
              <pc:docMk/>
              <pc:sldMasterMk cId="2902527460" sldId="2147483648"/>
              <pc:sldLayoutMk cId="794371956" sldId="2147483649"/>
              <ac:picMk id="8" creationId="{B456B59C-B61C-0E97-9587-C4DF2DAC83E2}"/>
            </ac:picMkLst>
          </pc:picChg>
          <pc:picChg chg="add mod ord">
            <ac:chgData name="Mari Paz Lazaro Espadas" userId="706e1023-2521-411e-8690-198c268d5e5e" providerId="ADAL" clId="{FF0858F1-69E9-46EE-B567-987DDCA6DF8E}" dt="2023-09-27T10:51:52.109" v="101" actId="14861"/>
            <ac:picMkLst>
              <pc:docMk/>
              <pc:sldMasterMk cId="2902527460" sldId="2147483648"/>
              <pc:sldLayoutMk cId="794371956" sldId="2147483649"/>
              <ac:picMk id="10" creationId="{374262F6-35F7-6106-BD49-C7AA0E225D1E}"/>
            </ac:picMkLst>
          </pc:picChg>
        </pc:sldLayoutChg>
      </pc:sldMasterChg>
      <pc:sldMasterChg chg="addSp modSldLayout">
        <pc:chgData name="Mari Paz Lazaro Espadas" userId="706e1023-2521-411e-8690-198c268d5e5e" providerId="ADAL" clId="{FF0858F1-69E9-46EE-B567-987DDCA6DF8E}" dt="2023-09-27T10:53:44.348" v="127"/>
        <pc:sldMasterMkLst>
          <pc:docMk/>
          <pc:sldMasterMk cId="3127016904" sldId="2147483660"/>
        </pc:sldMasterMkLst>
        <pc:picChg chg="add">
          <ac:chgData name="Mari Paz Lazaro Espadas" userId="706e1023-2521-411e-8690-198c268d5e5e" providerId="ADAL" clId="{FF0858F1-69E9-46EE-B567-987DDCA6DF8E}" dt="2023-09-27T10:53:44.348" v="127"/>
          <ac:picMkLst>
            <pc:docMk/>
            <pc:sldMasterMk cId="3127016904" sldId="2147483660"/>
            <ac:picMk id="8" creationId="{21D0F62E-FC20-9D4A-28D3-074E7F0801CB}"/>
          </ac:picMkLst>
        </pc:picChg>
        <pc:sldLayoutChg chg="addSp">
          <pc:chgData name="Mari Paz Lazaro Espadas" userId="706e1023-2521-411e-8690-198c268d5e5e" providerId="ADAL" clId="{FF0858F1-69E9-46EE-B567-987DDCA6DF8E}" dt="2023-09-27T10:53:44.348" v="127"/>
          <pc:sldLayoutMkLst>
            <pc:docMk/>
            <pc:sldMasterMk cId="3127016904" sldId="2147483660"/>
            <pc:sldLayoutMk cId="873826176" sldId="2147483661"/>
          </pc:sldLayoutMkLst>
          <pc:picChg chg="add">
            <ac:chgData name="Mari Paz Lazaro Espadas" userId="706e1023-2521-411e-8690-198c268d5e5e" providerId="ADAL" clId="{FF0858F1-69E9-46EE-B567-987DDCA6DF8E}" dt="2023-09-27T10:53:44.348" v="127"/>
            <ac:picMkLst>
              <pc:docMk/>
              <pc:sldMasterMk cId="3127016904" sldId="2147483660"/>
              <pc:sldLayoutMk cId="873826176" sldId="2147483661"/>
              <ac:picMk id="9" creationId="{07B9E1B2-6F05-ADF8-CE8A-6C9657C2C38F}"/>
            </ac:picMkLst>
          </pc:picChg>
        </pc:sldLayoutChg>
      </pc:sldMasterChg>
      <pc:sldMasterChg chg="addSp modSldLayout">
        <pc:chgData name="Mari Paz Lazaro Espadas" userId="706e1023-2521-411e-8690-198c268d5e5e" providerId="ADAL" clId="{FF0858F1-69E9-46EE-B567-987DDCA6DF8E}" dt="2023-09-27T10:53:51.001" v="128"/>
        <pc:sldMasterMkLst>
          <pc:docMk/>
          <pc:sldMasterMk cId="1731364445" sldId="2147483672"/>
        </pc:sldMasterMkLst>
        <pc:picChg chg="add">
          <ac:chgData name="Mari Paz Lazaro Espadas" userId="706e1023-2521-411e-8690-198c268d5e5e" providerId="ADAL" clId="{FF0858F1-69E9-46EE-B567-987DDCA6DF8E}" dt="2023-09-27T10:53:51.001" v="128"/>
          <ac:picMkLst>
            <pc:docMk/>
            <pc:sldMasterMk cId="1731364445" sldId="2147483672"/>
            <ac:picMk id="13" creationId="{3D956A81-2BFA-D9A1-B5D5-B4ABC1AD56F6}"/>
          </ac:picMkLst>
        </pc:picChg>
        <pc:sldLayoutChg chg="addSp">
          <pc:chgData name="Mari Paz Lazaro Espadas" userId="706e1023-2521-411e-8690-198c268d5e5e" providerId="ADAL" clId="{FF0858F1-69E9-46EE-B567-987DDCA6DF8E}" dt="2023-09-27T10:53:51.001" v="128"/>
          <pc:sldLayoutMkLst>
            <pc:docMk/>
            <pc:sldMasterMk cId="1731364445" sldId="2147483672"/>
            <pc:sldLayoutMk cId="2890341576" sldId="2147483673"/>
          </pc:sldLayoutMkLst>
          <pc:picChg chg="add">
            <ac:chgData name="Mari Paz Lazaro Espadas" userId="706e1023-2521-411e-8690-198c268d5e5e" providerId="ADAL" clId="{FF0858F1-69E9-46EE-B567-987DDCA6DF8E}" dt="2023-09-27T10:53:51.001" v="128"/>
            <ac:picMkLst>
              <pc:docMk/>
              <pc:sldMasterMk cId="1731364445" sldId="2147483672"/>
              <pc:sldLayoutMk cId="2890341576" sldId="2147483673"/>
              <ac:picMk id="7" creationId="{35C31799-7B07-71EB-D47C-26A4580429BB}"/>
            </ac:picMkLst>
          </pc:picChg>
        </pc:sldLayoutChg>
      </pc:sldMasterChg>
      <pc:sldMasterChg chg="addSp delSp modSp mod setBg modSldLayout">
        <pc:chgData name="Mari Paz Lazaro Espadas" userId="706e1023-2521-411e-8690-198c268d5e5e" providerId="ADAL" clId="{FF0858F1-69E9-46EE-B567-987DDCA6DF8E}" dt="2023-12-19T12:15:54.032" v="222" actId="1076"/>
        <pc:sldMasterMkLst>
          <pc:docMk/>
          <pc:sldMasterMk cId="837333807" sldId="2147483690"/>
        </pc:sldMasterMkLst>
        <pc:spChg chg="mod">
          <ac:chgData name="Mari Paz Lazaro Espadas" userId="706e1023-2521-411e-8690-198c268d5e5e" providerId="ADAL" clId="{FF0858F1-69E9-46EE-B567-987DDCA6DF8E}" dt="2023-09-27T10:56:58.117" v="149" actId="207"/>
          <ac:spMkLst>
            <pc:docMk/>
            <pc:sldMasterMk cId="837333807" sldId="2147483690"/>
            <ac:spMk id="2" creationId="{00000000-0000-0000-0000-000000000000}"/>
          </ac:spMkLst>
        </pc:spChg>
        <pc:spChg chg="mod">
          <ac:chgData name="Mari Paz Lazaro Espadas" userId="706e1023-2521-411e-8690-198c268d5e5e" providerId="ADAL" clId="{FF0858F1-69E9-46EE-B567-987DDCA6DF8E}" dt="2023-09-27T10:57:46.565" v="152" actId="14861"/>
          <ac:spMkLst>
            <pc:docMk/>
            <pc:sldMasterMk cId="837333807" sldId="2147483690"/>
            <ac:spMk id="3" creationId="{00000000-0000-0000-0000-000000000000}"/>
          </ac:spMkLst>
        </pc:spChg>
        <pc:picChg chg="add del">
          <ac:chgData name="Mari Paz Lazaro Espadas" userId="706e1023-2521-411e-8690-198c268d5e5e" providerId="ADAL" clId="{FF0858F1-69E9-46EE-B567-987DDCA6DF8E}" dt="2023-12-19T12:15:31.996" v="211" actId="478"/>
          <ac:picMkLst>
            <pc:docMk/>
            <pc:sldMasterMk cId="837333807" sldId="2147483690"/>
            <ac:picMk id="7" creationId="{9EAC7106-C0A0-FEA8-992A-DE888D828ADB}"/>
          </ac:picMkLst>
        </pc:picChg>
        <pc:picChg chg="add mod modCrop">
          <ac:chgData name="Mari Paz Lazaro Espadas" userId="706e1023-2521-411e-8690-198c268d5e5e" providerId="ADAL" clId="{FF0858F1-69E9-46EE-B567-987DDCA6DF8E}" dt="2023-12-19T12:15:54.032" v="222" actId="1076"/>
          <ac:picMkLst>
            <pc:docMk/>
            <pc:sldMasterMk cId="837333807" sldId="2147483690"/>
            <ac:picMk id="9" creationId="{CE8B25B4-2396-8623-7A73-907CA9188BB0}"/>
          </ac:picMkLst>
        </pc:picChg>
        <pc:sldLayoutChg chg="addSp delSp modSp mod">
          <pc:chgData name="Mari Paz Lazaro Espadas" userId="706e1023-2521-411e-8690-198c268d5e5e" providerId="ADAL" clId="{FF0858F1-69E9-46EE-B567-987DDCA6DF8E}" dt="2023-09-27T11:02:55.316" v="207" actId="166"/>
          <pc:sldLayoutMkLst>
            <pc:docMk/>
            <pc:sldMasterMk cId="837333807" sldId="2147483690"/>
            <pc:sldLayoutMk cId="2459619994" sldId="2147483691"/>
          </pc:sldLayoutMkLst>
          <pc:spChg chg="mod">
            <ac:chgData name="Mari Paz Lazaro Espadas" userId="706e1023-2521-411e-8690-198c268d5e5e" providerId="ADAL" clId="{FF0858F1-69E9-46EE-B567-987DDCA6DF8E}" dt="2023-09-27T10:59:48.916" v="160" actId="14100"/>
            <ac:spMkLst>
              <pc:docMk/>
              <pc:sldMasterMk cId="837333807" sldId="2147483690"/>
              <pc:sldLayoutMk cId="2459619994" sldId="2147483691"/>
              <ac:spMk id="2" creationId="{00000000-0000-0000-0000-000000000000}"/>
            </ac:spMkLst>
          </pc:spChg>
          <pc:spChg chg="mod ord">
            <ac:chgData name="Mari Paz Lazaro Espadas" userId="706e1023-2521-411e-8690-198c268d5e5e" providerId="ADAL" clId="{FF0858F1-69E9-46EE-B567-987DDCA6DF8E}" dt="2023-09-27T11:02:55.316" v="207" actId="166"/>
            <ac:spMkLst>
              <pc:docMk/>
              <pc:sldMasterMk cId="837333807" sldId="2147483690"/>
              <pc:sldLayoutMk cId="2459619994" sldId="2147483691"/>
              <ac:spMk id="5" creationId="{00000000-0000-0000-0000-000000000000}"/>
            </ac:spMkLst>
          </pc:spChg>
          <pc:spChg chg="mod">
            <ac:chgData name="Mari Paz Lazaro Espadas" userId="706e1023-2521-411e-8690-198c268d5e5e" providerId="ADAL" clId="{FF0858F1-69E9-46EE-B567-987DDCA6DF8E}" dt="2023-09-27T11:01:21.684" v="192"/>
            <ac:spMkLst>
              <pc:docMk/>
              <pc:sldMasterMk cId="837333807" sldId="2147483690"/>
              <pc:sldLayoutMk cId="2459619994" sldId="2147483691"/>
              <ac:spMk id="6" creationId="{00000000-0000-0000-0000-000000000000}"/>
            </ac:spMkLst>
          </pc:spChg>
          <pc:spChg chg="del">
            <ac:chgData name="Mari Paz Lazaro Espadas" userId="706e1023-2521-411e-8690-198c268d5e5e" providerId="ADAL" clId="{FF0858F1-69E9-46EE-B567-987DDCA6DF8E}" dt="2023-09-27T11:00:07.409" v="162" actId="478"/>
            <ac:spMkLst>
              <pc:docMk/>
              <pc:sldMasterMk cId="837333807" sldId="2147483690"/>
              <pc:sldLayoutMk cId="2459619994" sldId="2147483691"/>
              <ac:spMk id="11" creationId="{00000000-0000-0000-0000-000000000000}"/>
            </ac:spMkLst>
          </pc:spChg>
          <pc:picChg chg="add ord">
            <ac:chgData name="Mari Paz Lazaro Espadas" userId="706e1023-2521-411e-8690-198c268d5e5e" providerId="ADAL" clId="{FF0858F1-69E9-46EE-B567-987DDCA6DF8E}" dt="2023-09-27T10:59:40.459" v="159" actId="167"/>
            <ac:picMkLst>
              <pc:docMk/>
              <pc:sldMasterMk cId="837333807" sldId="2147483690"/>
              <pc:sldLayoutMk cId="2459619994" sldId="2147483691"/>
              <ac:picMk id="7" creationId="{C813EF8E-FC27-2821-CBC2-37BA8ABC40BB}"/>
            </ac:picMkLst>
          </pc:picChg>
        </pc:sldLayoutChg>
        <pc:sldLayoutChg chg="modSp mod setBg">
          <pc:chgData name="Mari Paz Lazaro Espadas" userId="706e1023-2521-411e-8690-198c268d5e5e" providerId="ADAL" clId="{FF0858F1-69E9-46EE-B567-987DDCA6DF8E}" dt="2023-09-27T10:57:20.373" v="151" actId="14861"/>
          <pc:sldLayoutMkLst>
            <pc:docMk/>
            <pc:sldMasterMk cId="837333807" sldId="2147483690"/>
            <pc:sldLayoutMk cId="3564625989" sldId="2147483692"/>
          </pc:sldLayoutMkLst>
          <pc:spChg chg="mod">
            <ac:chgData name="Mari Paz Lazaro Espadas" userId="706e1023-2521-411e-8690-198c268d5e5e" providerId="ADAL" clId="{FF0858F1-69E9-46EE-B567-987DDCA6DF8E}" dt="2023-09-27T10:57:20.373" v="151" actId="14861"/>
            <ac:spMkLst>
              <pc:docMk/>
              <pc:sldMasterMk cId="837333807" sldId="2147483690"/>
              <pc:sldLayoutMk cId="3564625989" sldId="214748369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3B738B9-7D91-9D4F-6A08-FF717642A6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583923-55D6-BCAE-BB5E-940D71B41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C0EE5-F5B5-4779-82BD-6D29365C218B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D11E58-FAF3-B630-E48A-C15A157B76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3C39CB-7A16-69F6-4232-868223EE7A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F0388-707E-4E11-9496-7478C3148F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04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vidrio, calle, hombre, gente&#10;&#10;Descripción generada automáticamente">
            <a:extLst>
              <a:ext uri="{FF2B5EF4-FFF2-40B4-BE49-F238E27FC236}">
                <a16:creationId xmlns:a16="http://schemas.microsoft.com/office/drawing/2014/main" id="{C813EF8E-FC27-2821-CBC2-37BA8ABC4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6514435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4F902-D6EA-413A-8A99-1AE7475221CD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www.hospitalprovincial.es</a:t>
            </a:r>
          </a:p>
        </p:txBody>
      </p:sp>
    </p:spTree>
    <p:extLst>
      <p:ext uri="{BB962C8B-B14F-4D97-AF65-F5344CB8AC3E}">
        <p14:creationId xmlns:p14="http://schemas.microsoft.com/office/powerpoint/2010/main" val="24596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58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67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65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65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9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5796062"/>
            <a:ext cx="864432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6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6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32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7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5544616"/>
            <a:ext cx="8644320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32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ACE9C8-8EBA-4334-8147-7581028C9934}" type="datetimeFigureOut">
              <a:rPr lang="es-ES" smtClean="0"/>
              <a:t>17/09/2024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FEBA3B8-4C15-4688-981F-E38ADA4FAD2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C08A1BF7-B601-9B5A-0B1E-DB17413F1F87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 t="20280" b="21088"/>
          <a:stretch/>
        </p:blipFill>
        <p:spPr>
          <a:xfrm>
            <a:off x="212723" y="5817036"/>
            <a:ext cx="3824146" cy="8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33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6EBB-C459-68FB-B83A-75870FBCE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DB6C0-0855-6627-553F-19C78FD76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8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A5C96-A9B7-A75A-BFA3-6534614F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34B0B-43CE-35A2-7FC1-85BD35E5B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9ED28D-1256-DAB1-7EB8-0C5D38CAA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06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B392A-5DEE-3F59-9881-64B226F7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E9D04-AA14-2537-8516-08FBFE38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2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F3465-EB37-6F6F-F6A6-55D186C8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E551E-37E8-E95A-5E6F-A83334857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32B354-B919-8416-AFF9-C97BBC9EA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14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F94AC0B9715F47B3D8B5C01FC97870" ma:contentTypeVersion="14" ma:contentTypeDescription="Crear nuevo documento." ma:contentTypeScope="" ma:versionID="618be3400cc93369728907a11f8bd98d">
  <xsd:schema xmlns:xsd="http://www.w3.org/2001/XMLSchema" xmlns:xs="http://www.w3.org/2001/XMLSchema" xmlns:p="http://schemas.microsoft.com/office/2006/metadata/properties" xmlns:ns2="c2ec812e-cf06-44d9-b3a3-9fad0fc025d0" xmlns:ns3="aa611a5a-d294-4a68-9fde-3b347e4ceac7" targetNamespace="http://schemas.microsoft.com/office/2006/metadata/properties" ma:root="true" ma:fieldsID="3557e3b5eddfbaff83e1076fcee58989" ns2:_="" ns3:_="">
    <xsd:import namespace="c2ec812e-cf06-44d9-b3a3-9fad0fc025d0"/>
    <xsd:import namespace="aa611a5a-d294-4a68-9fde-3b347e4ceac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c812e-cf06-44d9-b3a3-9fad0fc025d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d7ace375-8ac5-45d0-9f9e-7467a8cd9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611a5a-d294-4a68-9fde-3b347e4ceac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ed22bcb-b490-4975-b361-fef8719f21c6}" ma:internalName="TaxCatchAll" ma:showField="CatchAllData" ma:web="aa611a5a-d294-4a68-9fde-3b347e4cea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a611a5a-d294-4a68-9fde-3b347e4ceac7" xsi:nil="true"/>
    <lcf76f155ced4ddcb4097134ff3c332f xmlns="c2ec812e-cf06-44d9-b3a3-9fad0fc025d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C600B-D42E-4827-BDB4-641426404B23}"/>
</file>

<file path=customXml/itemProps2.xml><?xml version="1.0" encoding="utf-8"?>
<ds:datastoreItem xmlns:ds="http://schemas.openxmlformats.org/officeDocument/2006/customXml" ds:itemID="{AC1F003B-4315-422B-AAA7-5D0934265CEC}">
  <ds:schemaRefs>
    <ds:schemaRef ds:uri="http://schemas.microsoft.com/office/2006/metadata/properties"/>
    <ds:schemaRef ds:uri="http://schemas.microsoft.com/office/infopath/2007/PartnerControls"/>
    <ds:schemaRef ds:uri="aa611a5a-d294-4a68-9fde-3b347e4ceac7"/>
    <ds:schemaRef ds:uri="c2ec812e-cf06-44d9-b3a3-9fad0fc025d0"/>
  </ds:schemaRefs>
</ds:datastoreItem>
</file>

<file path=customXml/itemProps3.xml><?xml version="1.0" encoding="utf-8"?>
<ds:datastoreItem xmlns:ds="http://schemas.openxmlformats.org/officeDocument/2006/customXml" ds:itemID="{86AD4BE2-E9C4-475C-BB5A-27F8AC7525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Citable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 Paz Lazaro Espadas</dc:creator>
  <cp:lastModifiedBy>Mari Paz Lazaro Espadas</cp:lastModifiedBy>
  <cp:revision>2</cp:revision>
  <dcterms:created xsi:type="dcterms:W3CDTF">2023-09-27T10:46:42Z</dcterms:created>
  <dcterms:modified xsi:type="dcterms:W3CDTF">2024-09-17T12:30:39Z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0x010100E1F94AC0B9715F47B3D8B5C01FC97870</vt:lpwstr>
  </property>
  <property fmtid="{D5CDD505-2E9C-101B-9397-08002B2CF9AE}" pid="3" name="MediaServiceImageTags">
    <vt:lpwstr/>
  </property>
</Properties>
</file>