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Department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Job Roles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Marital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Education Field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Age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Distance from Home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BusinessTravel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Head Count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Female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Turnover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1eee0c6-8179-4223-bd9f-291be97581b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ec69ff1595d14c8b" /><Relationship Type="http://schemas.openxmlformats.org/officeDocument/2006/relationships/slideLayout" Target="/ppt/slideLayouts/slideLayout8.xml" Id="Ref3d7b61a373488c" /><Relationship Type="http://schemas.openxmlformats.org/officeDocument/2006/relationships/hyperlink" Target="https://app.powerbi.com/groups/me/reports/f1eee0c6-8179-4223-bd9f-291be97581b8/?pbi_source=PowerPoint" TargetMode="External" Id="RelId0" /><Relationship Type="http://schemas.openxmlformats.org/officeDocument/2006/relationships/image" Target="/ppt/media/image4.png" Id="imgId1330708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HR_Dashboard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2/13/2022 10:15:44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2/2/2022 2:23:59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Department ,shape ,Job Roles ,shape ,Marital Status ,shape ,Education Field ,shape ,Age Group ,shape ,Distance from Home ,shape ,BusinessTravel ,shape ,% ,shape ,shape ,shape ,shape ,slicer ,textbox ,textbox ,slicer ,textbox ,slicer ,Head Count ,Female ,Male ,% ,Turnover Rat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30708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