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Monthly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Targeted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Job Industry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brand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Retention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Segment 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73ae30d-781a-46a4-bb30-05ab4d37506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9e8982e5b2c24281" /><Relationship Type="http://schemas.openxmlformats.org/officeDocument/2006/relationships/hyperlink" Target="https://app.powerbi.com/groups/me/reports/573ae30d-781a-46a4-bb30-05ab4d375062/ReportSection5f856381dc40060556ce?pbi_source=PowerPoint" TargetMode="External" Id="RelId0" /><Relationship Type="http://schemas.openxmlformats.org/officeDocument/2006/relationships/image" Target="/ppt/media/image4.png" Id="imgId3364837" /><Relationship Type="http://schemas.openxmlformats.org/officeDocument/2006/relationships/notesSlide" Target="/ppt/notesSlides/notesSlide.xml" Id="Rebcef14d743d4b66"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e851baddbf124067" /><Relationship Type="http://schemas.openxmlformats.org/officeDocument/2006/relationships/hyperlink" Target="https://app.powerbi.com/groups/me/reports/573ae30d-781a-46a4-bb30-05ab4d375062/ReportSection4859fb435205a99c96f4?pbi_source=PowerPoint" TargetMode="External" Id="RelId1" /><Relationship Type="http://schemas.openxmlformats.org/officeDocument/2006/relationships/image" Target="/ppt/media/image5.png" Id="imgId3364838" /><Relationship Type="http://schemas.openxmlformats.org/officeDocument/2006/relationships/notesSlide" Target="/ppt/notesSlides/notesSlide2.xml" Id="R5dd8dec9b0e24b93"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3ba9b42662e6458c" /><Relationship Type="http://schemas.openxmlformats.org/officeDocument/2006/relationships/hyperlink" Target="https://app.powerbi.com/groups/me/reports/573ae30d-781a-46a4-bb30-05ab4d375062/ReportSection24e9589ba481c1476902?pbi_source=PowerPoint" TargetMode="External" Id="RelId2" /><Relationship Type="http://schemas.openxmlformats.org/officeDocument/2006/relationships/image" Target="/ppt/media/image6.png" Id="imgId3364839" /><Relationship Type="http://schemas.openxmlformats.org/officeDocument/2006/relationships/notesSlide" Target="/ppt/notesSlides/notesSlide3.xml" Id="R397835c48e6a4bf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KPMG</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12/2/2021 9:21:23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10/23/2021 6:29:35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image, image, card, image, card, image, card, image, card,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3648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onthly Sales, Age Group, map, Targeted Customers, Sales by Job Industry, Sales by brand, card, card, card, card, card, shape, shape, shape, shape, shape, multiRowCard, image, image, image, image, image, image, actionButton, actionButton, actionButton, actionButton, textbox, textbox, textbox, slicer, slicer, slicer, slicer, textbox, shap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3648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ustomers by Segment, Customer Retention Rate, Customer Segment Table, shape, image, image, image, image, image, actionButton, actionButton, actionButton, actionButton, image, textbox, textbox, textbox, slicer, slicer, slicer, slicer, textbox, shap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3648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