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26"/>
  </p:notesMasterIdLst>
  <p:sldIdLst>
    <p:sldId id="419" r:id="rId3"/>
    <p:sldId id="257" r:id="rId4"/>
    <p:sldId id="389" r:id="rId5"/>
    <p:sldId id="405" r:id="rId6"/>
    <p:sldId id="399" r:id="rId7"/>
    <p:sldId id="401" r:id="rId8"/>
    <p:sldId id="402" r:id="rId9"/>
    <p:sldId id="403" r:id="rId10"/>
    <p:sldId id="404" r:id="rId11"/>
    <p:sldId id="400" r:id="rId12"/>
    <p:sldId id="406" r:id="rId13"/>
    <p:sldId id="407" r:id="rId14"/>
    <p:sldId id="409" r:id="rId15"/>
    <p:sldId id="410" r:id="rId16"/>
    <p:sldId id="412" r:id="rId17"/>
    <p:sldId id="411" r:id="rId18"/>
    <p:sldId id="408" r:id="rId19"/>
    <p:sldId id="414" r:id="rId20"/>
    <p:sldId id="415" r:id="rId21"/>
    <p:sldId id="416" r:id="rId22"/>
    <p:sldId id="413" r:id="rId23"/>
    <p:sldId id="418" r:id="rId24"/>
    <p:sldId id="417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0B8D45-01DF-4B81-A8F3-4B403AFE23D2}" type="datetimeFigureOut">
              <a:rPr lang="he-IL" smtClean="0"/>
              <a:t>א'/אב/תשפ"ד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39F9D17-F3A7-4245-8DE7-40D90BC48B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58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F9D17-F3A7-4245-8DE7-40D90BC48B8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65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20EEC-42E6-495D-BE28-7B5406822352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5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F9D17-F3A7-4245-8DE7-40D90BC48B8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30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F9D17-F3A7-4245-8DE7-40D90BC48B8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88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F079EB-FEF6-6C27-A4B2-C15EC73A9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15A1D87-78F2-1E85-9F9F-C046D5EC2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116009-E0F3-97F7-9C18-F14F8C19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B81E-404B-4B7B-809F-73C06C7FDB8B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98B7C7-8B62-FABE-F625-3A51EF8E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3A0573-71C7-24B6-E57C-8DC5AC05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6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D98D93-B1C9-74D1-82D7-03B51006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E799DDA-1330-8B81-D9EB-A41EA2FD4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9005B4-39F6-6849-26C6-85AAD73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FCF5-CC92-4E76-990F-C97B4C4871AA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C05F23-F27C-2FB1-D74E-0F0FAF6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E1E9B9-93CB-8792-A35A-3E2DFB6C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763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A1BB669-13F7-1602-216F-F01E76662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59A375-E664-7D38-078E-589175182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0DE648-BF41-05A9-A766-137006D3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55E-9189-4E6E-BBC7-04D7A87E5D20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5D283C-558C-4205-8B45-534C98D3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F6782C-ECA4-6987-997D-9CEA2532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1102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84229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693" y="787401"/>
            <a:ext cx="9443513" cy="249806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8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692" y="3483330"/>
            <a:ext cx="9443513" cy="1109669"/>
          </a:xfrm>
        </p:spPr>
        <p:txBody>
          <a:bodyPr anchor="t">
            <a:noAutofit/>
          </a:bodyPr>
          <a:lstStyle>
            <a:lvl1pPr marL="0" indent="0" algn="l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58707" y="1"/>
            <a:ext cx="123329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10842291" y="-1"/>
            <a:ext cx="116416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 title="logo-left"/>
          <p:cNvSpPr/>
          <p:nvPr/>
        </p:nvSpPr>
        <p:spPr>
          <a:xfrm>
            <a:off x="711200" y="4982461"/>
            <a:ext cx="4064000" cy="9280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0892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2192001" cy="47213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-2" y="4837813"/>
            <a:ext cx="12192001" cy="2020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-3" y="4721397"/>
            <a:ext cx="12192003" cy="116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010" y="482601"/>
            <a:ext cx="11227981" cy="3789516"/>
          </a:xfrm>
        </p:spPr>
        <p:txBody>
          <a:bodyPr anchor="b">
            <a:noAutofit/>
          </a:bodyPr>
          <a:lstStyle>
            <a:lvl1pPr algn="r">
              <a:lnSpc>
                <a:spcPct val="90000"/>
              </a:lnSpc>
              <a:defRPr sz="8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 title="logo-right"/>
          <p:cNvSpPr/>
          <p:nvPr/>
        </p:nvSpPr>
        <p:spPr>
          <a:xfrm>
            <a:off x="8331201" y="5462207"/>
            <a:ext cx="3378791" cy="7715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49642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084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20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020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613400" cy="420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273800" y="1600200"/>
            <a:ext cx="5613400" cy="420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22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613400" cy="420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712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273800" y="1600200"/>
            <a:ext cx="5613400" cy="420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689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434667" cy="420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226299" y="-1"/>
            <a:ext cx="4965700" cy="6117167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311151"/>
            <a:ext cx="6453809" cy="9761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55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A7CEE8-354E-78DF-8E8F-1D9F94D8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E5FECD-08F4-D31F-0E90-6A509FA6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94651A-ED15-7D95-CCD5-9A3BE9FF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68E-A5ED-4D0F-B6AD-34DEA1CCE018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9DE5E-AB79-E671-BA6F-1CDF47F6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940259-A374-9535-098B-9138CB0C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639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533" y="302684"/>
            <a:ext cx="6434667" cy="9846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533" y="1600200"/>
            <a:ext cx="6434667" cy="4201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-1"/>
            <a:ext cx="4965700" cy="6117167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221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2" y="302684"/>
            <a:ext cx="5490693" cy="9846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117167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6812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117167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5682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11582400" cy="195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809999"/>
            <a:ext cx="12192000" cy="2307167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2113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266686" y="1600201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266686" y="3060977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266686" y="4674984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304798" y="1600201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798" y="3060977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04798" y="4679136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85742" y="1600201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85742" y="3060977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85742" y="4674984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9247632" y="1600201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9247632" y="3060977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247632" y="4674984"/>
            <a:ext cx="2639569" cy="112264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732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12192000" cy="6117167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304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3058583"/>
            <a:ext cx="6096000" cy="3058584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096000" y="-1"/>
            <a:ext cx="6096000" cy="3058583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3058583"/>
            <a:ext cx="6096000" cy="3058584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6096000" cy="3058584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57425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64000" cy="6117168"/>
          </a:xfrm>
        </p:spPr>
        <p:txBody>
          <a:bodyPr vert="horz" lIns="0" tIns="1371600" rIns="0" bIns="1371600" rtlCol="0" anchor="t">
            <a:normAutofit/>
          </a:bodyPr>
          <a:lstStyle>
            <a:lvl1pPr marL="383108" indent="-38310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-1"/>
            <a:ext cx="4064000" cy="6117168"/>
          </a:xfrm>
        </p:spPr>
        <p:txBody>
          <a:bodyPr vert="horz" lIns="0" tIns="1371600" rIns="0" bIns="1371600" rtlCol="0">
            <a:normAutofit/>
          </a:bodyPr>
          <a:lstStyle>
            <a:lvl1pPr marL="383108" indent="-38310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128000" y="-1"/>
            <a:ext cx="4064000" cy="6117168"/>
          </a:xfrm>
        </p:spPr>
        <p:txBody>
          <a:bodyPr vert="horz" lIns="0" tIns="1371600" rIns="0" bIns="1371600" rtlCol="0">
            <a:normAutofit/>
          </a:bodyPr>
          <a:lstStyle>
            <a:lvl1pPr marL="383108" indent="-38310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7743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30358" y="311152"/>
            <a:ext cx="9531285" cy="5736216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503557" y="702402"/>
            <a:ext cx="7184889" cy="4496268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824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17543" y="311151"/>
            <a:ext cx="7756915" cy="5738979"/>
            <a:chOff x="1468253" y="382214"/>
            <a:chExt cx="6198780" cy="45861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253" y="4761776"/>
              <a:ext cx="6198780" cy="2066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75351" y="-524870"/>
              <a:ext cx="4384585" cy="6198753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941471" y="674843"/>
            <a:ext cx="6330728" cy="4748045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80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4B3E9-F5D8-E563-00E2-B8D6A57B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341ECA6-F567-0CD8-1131-FC14C527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275584-6BCD-F9D0-2132-58BB022E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037-D091-45C2-B218-927710123FAD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3DB42C-B4BB-6429-963F-99A2F215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D3E7CD-4AFB-2CA0-CFC1-672BE8EB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9724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7812" y="1600201"/>
            <a:ext cx="7281128" cy="4351187"/>
            <a:chOff x="773898" y="382213"/>
            <a:chExt cx="7596204" cy="45394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1"/>
              <a:ext cx="7596204" cy="1788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7239225" y="2279951"/>
            <a:ext cx="2490585" cy="3671439"/>
            <a:chOff x="571379" y="211137"/>
            <a:chExt cx="2928503" cy="431698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4338460"/>
              <a:ext cx="2928503" cy="18966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211137"/>
              <a:ext cx="2928503" cy="41402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0047723" y="3441701"/>
            <a:ext cx="1173259" cy="2509689"/>
            <a:chOff x="545623" y="211138"/>
            <a:chExt cx="2056299" cy="439858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4338460"/>
              <a:ext cx="2056299" cy="2712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211138"/>
              <a:ext cx="2056299" cy="414020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7403553" y="2607283"/>
            <a:ext cx="2154943" cy="287325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198989" y="1906627"/>
            <a:ext cx="5491095" cy="3426735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10128286" y="3716787"/>
            <a:ext cx="1010079" cy="1795696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2135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03272" y="1600201"/>
            <a:ext cx="7283929" cy="4383689"/>
            <a:chOff x="773898" y="382213"/>
            <a:chExt cx="7596204" cy="45716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001984" cy="420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503947" y="1908946"/>
            <a:ext cx="5492659" cy="3426613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0089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1839" y="281517"/>
            <a:ext cx="3904671" cy="5755983"/>
            <a:chOff x="571379" y="211137"/>
            <a:chExt cx="2928503" cy="431698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4338460"/>
              <a:ext cx="2928503" cy="1896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211137"/>
              <a:ext cx="2928503" cy="4140201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52533" y="302684"/>
            <a:ext cx="6434667" cy="9846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52533" y="1600200"/>
            <a:ext cx="6434667" cy="4201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21376" y="789735"/>
            <a:ext cx="3384507" cy="4512677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922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7498" y="281517"/>
            <a:ext cx="2741732" cy="5755984"/>
            <a:chOff x="545623" y="211138"/>
            <a:chExt cx="2056299" cy="43169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4338460"/>
              <a:ext cx="2056299" cy="18966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211138"/>
              <a:ext cx="2056299" cy="414020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24272" y="302684"/>
            <a:ext cx="7662929" cy="9846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24272" y="1600200"/>
            <a:ext cx="7662929" cy="4201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2739" y="919263"/>
            <a:ext cx="2381124" cy="4233109"/>
          </a:xfr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20687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1"/>
            <a:ext cx="12192000" cy="611716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0432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9769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31800" y="2070100"/>
            <a:ext cx="1930400" cy="19304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781300" y="2070100"/>
            <a:ext cx="1930400" cy="19304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5130800" y="2070100"/>
            <a:ext cx="1930400" cy="19304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7480300" y="2070100"/>
            <a:ext cx="1930400" cy="19304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9829800" y="2070100"/>
            <a:ext cx="1930400" cy="19304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0862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239657" y="1600200"/>
            <a:ext cx="1277368" cy="1277368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8239657" y="3062308"/>
            <a:ext cx="1277368" cy="1277368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8239657" y="4519084"/>
            <a:ext cx="1277368" cy="1277368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304800" y="1600200"/>
            <a:ext cx="1277368" cy="1277368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00" y="3059643"/>
            <a:ext cx="1277368" cy="1277368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04800" y="4519084"/>
            <a:ext cx="1277368" cy="1277368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272229" y="1600200"/>
            <a:ext cx="1277368" cy="1277368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272229" y="3062308"/>
            <a:ext cx="1277368" cy="1277368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272229" y="4519084"/>
            <a:ext cx="1277368" cy="1277368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763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600201"/>
            <a:ext cx="5613400" cy="647700"/>
          </a:xfrm>
          <a:noFill/>
        </p:spPr>
        <p:txBody>
          <a:bodyPr anchor="b"/>
          <a:lstStyle>
            <a:lvl1pPr marL="0" indent="0" algn="l">
              <a:lnSpc>
                <a:spcPct val="90000"/>
              </a:lnSpc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73800" y="1600201"/>
            <a:ext cx="5613400" cy="647700"/>
          </a:xfrm>
          <a:noFill/>
        </p:spPr>
        <p:txBody>
          <a:bodyPr anchor="b"/>
          <a:lstStyle>
            <a:lvl1pPr marL="0" indent="0" algn="l">
              <a:lnSpc>
                <a:spcPct val="90000"/>
              </a:lnSpc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04800" y="2387600"/>
            <a:ext cx="5608320" cy="3414184"/>
          </a:xfrm>
          <a:noFill/>
        </p:spPr>
        <p:txBody>
          <a:bodyPr lIns="0" tIns="0" rIns="0" bIns="0">
            <a:normAutofit/>
          </a:bodyPr>
          <a:lstStyle>
            <a:lvl1pPr marL="302676" indent="-302676">
              <a:buClr>
                <a:schemeClr val="accent1"/>
              </a:buClr>
              <a:defRPr sz="2133"/>
            </a:lvl1pPr>
            <a:lvl2pPr marL="759865" indent="-294210">
              <a:buClr>
                <a:schemeClr val="accent1"/>
              </a:buClr>
              <a:defRPr sz="1867"/>
            </a:lvl2pPr>
            <a:lvl3pPr marL="1140855" indent="-224361">
              <a:buClr>
                <a:schemeClr val="accent1"/>
              </a:buClr>
              <a:defRPr sz="1600"/>
            </a:lvl3pPr>
            <a:lvl4pPr>
              <a:defRPr sz="1467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6278880" y="2387600"/>
            <a:ext cx="5608320" cy="3414184"/>
          </a:xfrm>
          <a:noFill/>
        </p:spPr>
        <p:txBody>
          <a:bodyPr lIns="0" tIns="0" rIns="0" bIns="0">
            <a:normAutofit/>
          </a:bodyPr>
          <a:lstStyle>
            <a:lvl1pPr marL="302676" indent="-302676">
              <a:buClr>
                <a:schemeClr val="accent1"/>
              </a:buClr>
              <a:defRPr sz="2133"/>
            </a:lvl1pPr>
            <a:lvl2pPr marL="759865" indent="-294210">
              <a:buClr>
                <a:schemeClr val="accent1"/>
              </a:buClr>
              <a:defRPr sz="1867"/>
            </a:lvl2pPr>
            <a:lvl3pPr marL="1140855" indent="-224361">
              <a:buClr>
                <a:schemeClr val="accent1"/>
              </a:buClr>
              <a:defRPr sz="1600"/>
            </a:lvl3pPr>
            <a:lvl4pPr>
              <a:defRPr sz="1467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2317751"/>
            <a:ext cx="5613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73800" y="2317751"/>
            <a:ext cx="5613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989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1" y="1600200"/>
            <a:ext cx="2730499" cy="646176"/>
          </a:xfrm>
          <a:noFill/>
        </p:spPr>
        <p:txBody>
          <a:bodyPr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21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55435" y="1600200"/>
            <a:ext cx="2730499" cy="646176"/>
          </a:xfrm>
          <a:noFill/>
        </p:spPr>
        <p:txBody>
          <a:bodyPr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21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206068" y="1600200"/>
            <a:ext cx="2730499" cy="646176"/>
          </a:xfrm>
          <a:noFill/>
        </p:spPr>
        <p:txBody>
          <a:bodyPr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21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156701" y="1600200"/>
            <a:ext cx="2730499" cy="646176"/>
          </a:xfrm>
          <a:noFill/>
        </p:spPr>
        <p:txBody>
          <a:bodyPr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21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304801" y="2387600"/>
            <a:ext cx="2731008" cy="3414184"/>
          </a:xfrm>
          <a:noFill/>
        </p:spPr>
        <p:txBody>
          <a:bodyPr lIns="0" tIns="0" rIns="0" bIns="0">
            <a:normAutofit/>
          </a:bodyPr>
          <a:lstStyle>
            <a:lvl1pPr marL="302676" indent="-302676">
              <a:buClr>
                <a:schemeClr val="accent1"/>
              </a:buClr>
              <a:defRPr sz="1600"/>
            </a:lvl1pPr>
            <a:lvl2pPr marL="759865" indent="-294210">
              <a:buClr>
                <a:schemeClr val="accent1"/>
              </a:buClr>
              <a:defRPr sz="1467"/>
            </a:lvl2pPr>
            <a:lvl3pPr marL="1140855" indent="-224361">
              <a:buClr>
                <a:schemeClr val="accent1"/>
              </a:buClr>
              <a:defRPr sz="1400"/>
            </a:lvl3pPr>
            <a:lvl4pPr>
              <a:defRPr sz="1467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3255265" y="2387600"/>
            <a:ext cx="2731008" cy="3414184"/>
          </a:xfrm>
          <a:noFill/>
        </p:spPr>
        <p:txBody>
          <a:bodyPr lIns="0" tIns="0" rIns="0" bIns="0">
            <a:normAutofit/>
          </a:bodyPr>
          <a:lstStyle>
            <a:lvl1pPr marL="302676" indent="-302676">
              <a:buClr>
                <a:schemeClr val="accent1"/>
              </a:buClr>
              <a:defRPr sz="1600"/>
            </a:lvl1pPr>
            <a:lvl2pPr marL="759865" indent="-294210">
              <a:buClr>
                <a:schemeClr val="accent1"/>
              </a:buClr>
              <a:defRPr sz="1467"/>
            </a:lvl2pPr>
            <a:lvl3pPr marL="1140855" indent="-224361">
              <a:buClr>
                <a:schemeClr val="accent1"/>
              </a:buClr>
              <a:defRPr sz="1400"/>
            </a:lvl3pPr>
            <a:lvl4pPr>
              <a:defRPr sz="1467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6205729" y="2387600"/>
            <a:ext cx="2731008" cy="3414184"/>
          </a:xfrm>
          <a:noFill/>
        </p:spPr>
        <p:txBody>
          <a:bodyPr lIns="0" tIns="0" rIns="0" bIns="0">
            <a:normAutofit/>
          </a:bodyPr>
          <a:lstStyle>
            <a:lvl1pPr marL="302676" indent="-302676">
              <a:buClr>
                <a:schemeClr val="accent1"/>
              </a:buClr>
              <a:defRPr sz="1600"/>
            </a:lvl1pPr>
            <a:lvl2pPr marL="759865" indent="-294210">
              <a:buClr>
                <a:schemeClr val="accent1"/>
              </a:buClr>
              <a:defRPr sz="1467"/>
            </a:lvl2pPr>
            <a:lvl3pPr marL="1140855" indent="-224361">
              <a:buClr>
                <a:schemeClr val="accent1"/>
              </a:buClr>
              <a:defRPr sz="1400"/>
            </a:lvl3pPr>
            <a:lvl4pPr>
              <a:defRPr sz="1467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9156192" y="2387600"/>
            <a:ext cx="2731008" cy="3414184"/>
          </a:xfrm>
          <a:noFill/>
        </p:spPr>
        <p:txBody>
          <a:bodyPr lIns="0" tIns="0" rIns="0" bIns="0">
            <a:normAutofit/>
          </a:bodyPr>
          <a:lstStyle>
            <a:lvl1pPr marL="302676" indent="-302676">
              <a:buClr>
                <a:schemeClr val="accent1"/>
              </a:buClr>
              <a:defRPr sz="1600"/>
            </a:lvl1pPr>
            <a:lvl2pPr marL="759865" indent="-294210">
              <a:buClr>
                <a:schemeClr val="accent1"/>
              </a:buClr>
              <a:defRPr sz="1467"/>
            </a:lvl2pPr>
            <a:lvl3pPr marL="1140855" indent="-224361">
              <a:buClr>
                <a:schemeClr val="accent1"/>
              </a:buClr>
              <a:defRPr sz="1400"/>
            </a:lvl3pPr>
            <a:lvl4pPr>
              <a:defRPr sz="1467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317751"/>
            <a:ext cx="27432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1200" y="2317751"/>
            <a:ext cx="27432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7600" y="2317751"/>
            <a:ext cx="27432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44000" y="2317751"/>
            <a:ext cx="27432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55866A-74A4-1AA8-2180-03E05AFC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1AF8CC-1AF7-6183-916E-D201D29F0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F1C456-C1DE-2096-C5A0-56B5B46E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51B492-A0E0-66D5-8EEA-A54842AF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7AF3-3484-46AE-B7CC-2BD4CE2595AB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27EB05-6E1E-4502-9E00-E3D8D48B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FFE3803-BC6D-1B38-D47E-807981FB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4360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460F-A0EC-4592-66DD-A68A56E6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02FF-4871-FD12-5C9C-17B42522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DE7C-4C27-D053-FABF-57779001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F766-A86C-470D-A9EA-27D44FFB823B}" type="datetime8">
              <a:rPr lang="en-IL" smtClean="0"/>
              <a:t>05/08/2024 20:18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B14B-D915-BA98-8358-D75E71C9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D20D-F05B-3663-25DF-9DB962DA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98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C3F82F-14B0-BFE1-00A0-D5CF77FA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26A268E-46FC-1969-C473-FE9D403E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5BECB3D-60D0-EC03-CC27-C9F936E7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BB07047-45AF-87C9-43F5-1BA7DE34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17026F6-95D0-80EC-CEEA-34C9E5FBC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2A9052E-3B26-C0E0-4D77-0F4AB438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9948-B98C-47A5-A59D-F6F478280F22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BA207FA-2F28-F6E7-C55F-6801F546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4EA2D53-9923-1E20-0431-1883A000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26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5F5F6D-5453-2DA5-8F51-7BFEB9E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9E173B0-5D81-8FA7-7CC0-483C2D57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CAE-56D9-48CB-A69B-6725FE0652EA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7CB3736-8A8F-7445-372F-090958D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7343034-B8A7-DF50-65FB-3AA9405E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65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2F3DB0B-E79C-8B33-082D-3BE8694E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993E-6084-458A-ABDB-CDA0D5D423F3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D876E10-F0A5-73ED-7F5D-FA22735B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B24989B-AD81-4727-D1D2-5AA472F7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02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D70276-45D2-15D0-93A5-C355DC7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F8EAA7-B735-3E55-1C4F-A7ADF7FB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21B02AC-7A43-F272-7EF6-6DD7B7C7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B9CB670-60C6-C91D-7CB1-D3040BB2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8916-160E-4B0F-AE24-967236A2DC45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9DDDAF-5238-0B06-EE68-E80929F6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5234F81-B406-94DB-0F46-EDAE7403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163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DB5CFB-E5E6-A2C6-2788-4DD45397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994E8B3-3389-5358-1381-190AB3EFC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899D9D-2FFC-830A-335B-F74ED4172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DA6A76-FD04-2675-F7A2-A5A9358B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6F3-613E-46B3-8F35-5A495F426085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13F0F2-27E9-856D-5FE8-592CA30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1402F6-6F27-633D-0E91-66417A60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09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58D56E5-7BF3-46B1-D00E-C4F28BCD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D6E677-08A6-B5C4-7808-93640627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92D0BB-E5B3-DBE1-41D5-1CBBD017B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D0884-EF57-4C17-89B8-6D78D2DD34F3}" type="datetime8">
              <a:rPr lang="en-IL" smtClean="0"/>
              <a:t>05/08/2024 20:18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4A3E47-B193-1AD1-E060-1D376DD07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5CEACC-828C-38E0-598A-1F7FD43A0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6C8937-0B6F-423B-9A27-AC8F84BC4F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161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17168"/>
            <a:ext cx="12192000" cy="1164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11582400" cy="4201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6233584"/>
            <a:ext cx="12192000" cy="6244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233583"/>
            <a:ext cx="711200" cy="62441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2133">
                <a:solidFill>
                  <a:schemeClr val="bg1"/>
                </a:solidFill>
                <a:latin typeface="+mj-lt"/>
              </a:defRPr>
            </a:lvl1pPr>
          </a:lstStyle>
          <a:p>
            <a:fld id="{2845203B-FA62-4C6E-B0D0-8E15E612604C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Rectangle 4" title="whiteback"/>
          <p:cNvSpPr/>
          <p:nvPr/>
        </p:nvSpPr>
        <p:spPr>
          <a:xfrm>
            <a:off x="9781155" y="6117168"/>
            <a:ext cx="2410847" cy="740832"/>
          </a:xfrm>
          <a:custGeom>
            <a:avLst/>
            <a:gdLst/>
            <a:ahLst/>
            <a:cxnLst/>
            <a:rect l="l" t="t" r="r" b="b"/>
            <a:pathLst>
              <a:path w="1398905" h="468312">
                <a:moveTo>
                  <a:pt x="0" y="0"/>
                </a:moveTo>
                <a:lnTo>
                  <a:pt x="1398905" y="0"/>
                </a:lnTo>
                <a:lnTo>
                  <a:pt x="1398905" y="468312"/>
                </a:lnTo>
                <a:lnTo>
                  <a:pt x="187325" y="468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 title="logo-middle"/>
          <p:cNvSpPr/>
          <p:nvPr/>
        </p:nvSpPr>
        <p:spPr>
          <a:xfrm>
            <a:off x="10314307" y="6307995"/>
            <a:ext cx="1572893" cy="359183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404029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9" r:id="rId28"/>
    <p:sldLayoutId id="2147483690" r:id="rId29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7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3108" indent="-383108" algn="l" defTabSz="1219170" rtl="0" eaLnBrk="1" latinLnBrk="0" hangingPunct="1">
        <a:spcBef>
          <a:spcPts val="1600"/>
        </a:spcBef>
        <a:buClr>
          <a:schemeClr val="bg2"/>
        </a:buClr>
        <a:buFont typeface="Webdings" panose="05030102010509060703" pitchFamily="18" charset="2"/>
        <a:buChar char="4"/>
        <a:defRPr sz="2667" kern="1200">
          <a:solidFill>
            <a:schemeClr val="tx2"/>
          </a:solidFill>
          <a:latin typeface="+mn-lt"/>
          <a:ea typeface="+mn-ea"/>
          <a:cs typeface="+mn-cs"/>
        </a:defRPr>
      </a:lvl1pPr>
      <a:lvl2pPr marL="1071007" indent="-380990" algn="l" defTabSz="1219170" rtl="0" eaLnBrk="1" latinLnBrk="0" hangingPunct="1">
        <a:spcBef>
          <a:spcPts val="800"/>
        </a:spcBef>
        <a:buClr>
          <a:schemeClr val="bg2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602277" indent="-304792" algn="l" defTabSz="1219170" rtl="0" eaLnBrk="1" latinLnBrk="0" hangingPunct="1">
        <a:spcBef>
          <a:spcPts val="800"/>
        </a:spcBef>
        <a:buClr>
          <a:schemeClr val="bg2"/>
        </a:buClr>
        <a:buFont typeface="Wingdings" panose="05000000000000000000" pitchFamily="2" charset="2"/>
        <a:buChar char="§"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2211862" indent="-304792" algn="l" defTabSz="1219170" rtl="0" eaLnBrk="1" latinLnBrk="0" hangingPunct="1">
        <a:spcBef>
          <a:spcPts val="800"/>
        </a:spcBef>
        <a:buClr>
          <a:schemeClr val="bg2"/>
        </a:buClr>
        <a:buFont typeface="Arial" panose="020B0604020202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+mn-cs"/>
        </a:defRPr>
      </a:lvl4pPr>
      <a:lvl5pPr marL="2821447" indent="-304792" algn="l" defTabSz="1219170" rtl="0" eaLnBrk="1" latinLnBrk="0" hangingPunct="1">
        <a:spcBef>
          <a:spcPts val="800"/>
        </a:spcBef>
        <a:buClr>
          <a:schemeClr val="bg2"/>
        </a:buClr>
        <a:buFont typeface="Arial" panose="020B0604020202020204" pitchFamily="34" charset="0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9.jpeg"/><Relationship Id="rId5" Type="http://schemas.openxmlformats.org/officeDocument/2006/relationships/image" Target="../media/image23.png"/><Relationship Id="rId10" Type="http://schemas.openxmlformats.org/officeDocument/2006/relationships/image" Target="../media/image40.jp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4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0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0.png"/><Relationship Id="rId7" Type="http://schemas.openxmlformats.org/officeDocument/2006/relationships/image" Target="../media/image6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0.xml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9.jpeg"/><Relationship Id="rId5" Type="http://schemas.openxmlformats.org/officeDocument/2006/relationships/image" Target="../media/image23.png"/><Relationship Id="rId10" Type="http://schemas.openxmlformats.org/officeDocument/2006/relationships/image" Target="../media/image48.jpe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jpg"/><Relationship Id="rId7" Type="http://schemas.microsoft.com/office/2007/relationships/hdphoto" Target="../media/hdphoto1.wdp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9.jpe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השקופיות של דוד</a:t>
            </a:r>
            <a:br>
              <a:rPr lang="he-IL" dirty="0" smtClean="0"/>
            </a:br>
            <a:r>
              <a:rPr lang="he-IL" dirty="0"/>
              <a:t/>
            </a:r>
            <a:br>
              <a:rPr lang="he-IL" dirty="0"/>
            </a:br>
            <a:r>
              <a:rPr lang="he-IL" dirty="0" smtClean="0"/>
              <a:t>התייחסות לניסויים ומטרות של הסמסטר</a:t>
            </a:r>
            <a:br>
              <a:rPr lang="he-IL" dirty="0" smtClean="0"/>
            </a:br>
            <a:r>
              <a:rPr lang="he-IL" dirty="0" smtClean="0"/>
              <a:t>מה לא עשינו? מה כן </a:t>
            </a:r>
            <a:r>
              <a:rPr lang="he-IL" smtClean="0"/>
              <a:t>החלטנו לעשות</a:t>
            </a:r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4BDB217-C7ED-45C0-56EA-6D57016F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33583"/>
            <a:ext cx="711200" cy="624419"/>
          </a:xfrm>
        </p:spPr>
        <p:txBody>
          <a:bodyPr/>
          <a:lstStyle/>
          <a:p>
            <a:fld id="{2845203B-FA62-4C6E-B0D0-8E15E612604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9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System Configured!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10</a:t>
            </a:fld>
            <a:endParaRPr lang="en-I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76" y="4310921"/>
            <a:ext cx="1577454" cy="1689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0832" y="4435599"/>
            <a:ext cx="795334" cy="1149643"/>
          </a:xfrm>
          <a:prstGeom prst="rect">
            <a:avLst/>
          </a:prstGeom>
          <a:scene3d>
            <a:camera prst="orthographicFront">
              <a:rot lat="17603379" lon="19620000" rev="21461038"/>
            </a:camera>
            <a:lightRig rig="threePt" dir="t">
              <a:rot lat="0" lon="0" rev="7800000"/>
            </a:lightRig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88" y="4042931"/>
            <a:ext cx="1331922" cy="885305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344563" y="4059080"/>
            <a:ext cx="1335147" cy="869156"/>
          </a:xfrm>
          <a:prstGeom prst="wedgeRectCallout">
            <a:avLst>
              <a:gd name="adj1" fmla="val 41804"/>
              <a:gd name="adj2" fmla="val 6984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Router Icon Grey Royalty-Free Images, Stock Photos &amp; Pictures | Shutterst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28998"/>
          <a:stretch/>
        </p:blipFill>
        <p:spPr bwMode="auto">
          <a:xfrm>
            <a:off x="7400832" y="2610017"/>
            <a:ext cx="858487" cy="5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>
            <a:stCxn id="18" idx="0"/>
          </p:cNvCxnSpPr>
          <p:nvPr/>
        </p:nvCxnSpPr>
        <p:spPr>
          <a:xfrm>
            <a:off x="5650134" y="2138076"/>
            <a:ext cx="2179941" cy="58286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0" idx="0"/>
          </p:cNvCxnSpPr>
          <p:nvPr/>
        </p:nvCxnSpPr>
        <p:spPr>
          <a:xfrm flipH="1">
            <a:off x="8274373" y="2135763"/>
            <a:ext cx="1492074" cy="585175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0"/>
          </p:cNvCxnSpPr>
          <p:nvPr/>
        </p:nvCxnSpPr>
        <p:spPr>
          <a:xfrm>
            <a:off x="7527658" y="1969363"/>
            <a:ext cx="413263" cy="58316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</p:cNvCxnSpPr>
          <p:nvPr/>
        </p:nvCxnSpPr>
        <p:spPr>
          <a:xfrm flipH="1">
            <a:off x="6570434" y="3135683"/>
            <a:ext cx="1259642" cy="79722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ded Corner 15"/>
          <p:cNvSpPr/>
          <p:nvPr/>
        </p:nvSpPr>
        <p:spPr>
          <a:xfrm rot="10800000">
            <a:off x="7467500" y="1912224"/>
            <a:ext cx="352743" cy="354239"/>
          </a:xfrm>
          <a:prstGeom prst="foldedCorner">
            <a:avLst>
              <a:gd name="adj" fmla="val 31928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51" y="1530619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7369277">
            <a:off x="5036787" y="1716197"/>
            <a:ext cx="766866" cy="5471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10400469">
            <a:off x="7112500" y="1424032"/>
            <a:ext cx="766866" cy="5471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13441609">
            <a:off x="9573157" y="1665460"/>
            <a:ext cx="766866" cy="5471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3921326" y="1247567"/>
            <a:ext cx="974387" cy="7258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10492961" y="884653"/>
            <a:ext cx="974387" cy="7258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7581432" y="498991"/>
            <a:ext cx="974387" cy="725828"/>
          </a:xfrm>
          <a:prstGeom prst="rect">
            <a:avLst/>
          </a:prstGeom>
        </p:spPr>
      </p:pic>
      <p:pic>
        <p:nvPicPr>
          <p:cNvPr id="24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030" y="1460965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07" y="1031852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 rot="18603362">
            <a:off x="6158621" y="3776471"/>
            <a:ext cx="574035" cy="312880"/>
            <a:chOff x="1917291" y="2812027"/>
            <a:chExt cx="1140542" cy="619430"/>
          </a:xfrm>
          <a:solidFill>
            <a:srgbClr val="00B050"/>
          </a:solidFill>
        </p:grpSpPr>
        <p:sp>
          <p:nvSpPr>
            <p:cNvPr id="31" name="Rectangle 30"/>
            <p:cNvSpPr/>
            <p:nvPr/>
          </p:nvSpPr>
          <p:spPr>
            <a:xfrm>
              <a:off x="1917291" y="2812027"/>
              <a:ext cx="245806" cy="393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7291" y="3185651"/>
              <a:ext cx="1140542" cy="245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33" y="2904827"/>
            <a:ext cx="1126284" cy="1153980"/>
          </a:xfrm>
          <a:prstGeom prst="rect">
            <a:avLst/>
          </a:prstGeom>
        </p:spPr>
      </p:pic>
      <p:sp>
        <p:nvSpPr>
          <p:cNvPr id="27" name="Cloud Callout 26"/>
          <p:cNvSpPr/>
          <p:nvPr/>
        </p:nvSpPr>
        <p:spPr>
          <a:xfrm>
            <a:off x="3590881" y="2909811"/>
            <a:ext cx="1652056" cy="1240546"/>
          </a:xfrm>
          <a:prstGeom prst="cloudCallout">
            <a:avLst>
              <a:gd name="adj1" fmla="val 39041"/>
              <a:gd name="adj2" fmla="val 625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0.03477 0.13171 L -0.09505 0.28819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11</a:t>
            </a:fld>
            <a:endParaRPr lang="en-IL"/>
          </a:p>
        </p:txBody>
      </p:sp>
      <p:sp>
        <p:nvSpPr>
          <p:cNvPr id="5" name="Rounded Rectangle 4"/>
          <p:cNvSpPr/>
          <p:nvPr/>
        </p:nvSpPr>
        <p:spPr>
          <a:xfrm>
            <a:off x="2266197" y="1720645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Calibration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71083" y="1720644"/>
            <a:ext cx="2040194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359613" y="1720643"/>
            <a:ext cx="2040194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-191868" y="2158180"/>
            <a:ext cx="24580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-1169043" y="1397479"/>
                <a:ext cx="925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9043" y="1397479"/>
                <a:ext cx="925974" cy="646331"/>
              </a:xfrm>
              <a:prstGeom prst="rect">
                <a:avLst/>
              </a:prstGeom>
              <a:blipFill>
                <a:blip r:embed="rId2"/>
                <a:stretch>
                  <a:fillRect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5" idx="3"/>
            <a:endCxn id="30" idx="1"/>
          </p:cNvCxnSpPr>
          <p:nvPr/>
        </p:nvCxnSpPr>
        <p:spPr>
          <a:xfrm flipV="1">
            <a:off x="3957345" y="2158180"/>
            <a:ext cx="9137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Ground System Data Flow</a:t>
            </a:r>
            <a:endParaRPr lang="en-IL" dirty="0"/>
          </a:p>
        </p:txBody>
      </p:sp>
      <p:cxnSp>
        <p:nvCxnSpPr>
          <p:cNvPr id="44" name="Straight Arrow Connector 43"/>
          <p:cNvCxnSpPr>
            <a:stCxn id="30" idx="3"/>
            <a:endCxn id="34" idx="1"/>
          </p:cNvCxnSpPr>
          <p:nvPr/>
        </p:nvCxnSpPr>
        <p:spPr>
          <a:xfrm flipV="1">
            <a:off x="6911277" y="2158179"/>
            <a:ext cx="24483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703899" y="2152889"/>
            <a:ext cx="7963382" cy="1064873"/>
          </a:xfrm>
          <a:custGeom>
            <a:avLst/>
            <a:gdLst>
              <a:gd name="connsiteX0" fmla="*/ 0 w 8715737"/>
              <a:gd name="connsiteY0" fmla="*/ 0 h 1405446"/>
              <a:gd name="connsiteX1" fmla="*/ 8715737 w 8715737"/>
              <a:gd name="connsiteY1" fmla="*/ 0 h 1405446"/>
              <a:gd name="connsiteX2" fmla="*/ 8715737 w 8715737"/>
              <a:gd name="connsiteY2" fmla="*/ 1405446 h 1405446"/>
              <a:gd name="connsiteX3" fmla="*/ 0 w 8715737"/>
              <a:gd name="connsiteY3" fmla="*/ 1405446 h 1405446"/>
              <a:gd name="connsiteX4" fmla="*/ 0 w 8715737"/>
              <a:gd name="connsiteY4" fmla="*/ 0 h 1405446"/>
              <a:gd name="connsiteX0" fmla="*/ 0 w 8715737"/>
              <a:gd name="connsiteY0" fmla="*/ 5287 h 1410733"/>
              <a:gd name="connsiteX1" fmla="*/ 8426371 w 8715737"/>
              <a:gd name="connsiteY1" fmla="*/ 0 h 1410733"/>
              <a:gd name="connsiteX2" fmla="*/ 8715737 w 8715737"/>
              <a:gd name="connsiteY2" fmla="*/ 5287 h 1410733"/>
              <a:gd name="connsiteX3" fmla="*/ 8715737 w 8715737"/>
              <a:gd name="connsiteY3" fmla="*/ 1410733 h 1410733"/>
              <a:gd name="connsiteX4" fmla="*/ 0 w 8715737"/>
              <a:gd name="connsiteY4" fmla="*/ 1410733 h 1410733"/>
              <a:gd name="connsiteX5" fmla="*/ 0 w 8715737"/>
              <a:gd name="connsiteY5" fmla="*/ 5287 h 1410733"/>
              <a:gd name="connsiteX0" fmla="*/ 8426371 w 8715737"/>
              <a:gd name="connsiteY0" fmla="*/ 0 h 1410733"/>
              <a:gd name="connsiteX1" fmla="*/ 8715737 w 8715737"/>
              <a:gd name="connsiteY1" fmla="*/ 5287 h 1410733"/>
              <a:gd name="connsiteX2" fmla="*/ 8715737 w 8715737"/>
              <a:gd name="connsiteY2" fmla="*/ 1410733 h 1410733"/>
              <a:gd name="connsiteX3" fmla="*/ 0 w 8715737"/>
              <a:gd name="connsiteY3" fmla="*/ 1410733 h 1410733"/>
              <a:gd name="connsiteX4" fmla="*/ 91440 w 8715737"/>
              <a:gd name="connsiteY4" fmla="*/ 96727 h 1410733"/>
              <a:gd name="connsiteX0" fmla="*/ 8427528 w 8716894"/>
              <a:gd name="connsiteY0" fmla="*/ 0 h 1410733"/>
              <a:gd name="connsiteX1" fmla="*/ 8716894 w 8716894"/>
              <a:gd name="connsiteY1" fmla="*/ 5287 h 1410733"/>
              <a:gd name="connsiteX2" fmla="*/ 8716894 w 8716894"/>
              <a:gd name="connsiteY2" fmla="*/ 1410733 h 1410733"/>
              <a:gd name="connsiteX3" fmla="*/ 1157 w 8716894"/>
              <a:gd name="connsiteY3" fmla="*/ 1410733 h 1410733"/>
              <a:gd name="connsiteX4" fmla="*/ 0 w 8716894"/>
              <a:gd name="connsiteY4" fmla="*/ 1404667 h 1410733"/>
              <a:gd name="connsiteX0" fmla="*/ 9550272 w 9839638"/>
              <a:gd name="connsiteY0" fmla="*/ 0 h 1410733"/>
              <a:gd name="connsiteX1" fmla="*/ 9839638 w 9839638"/>
              <a:gd name="connsiteY1" fmla="*/ 5287 h 1410733"/>
              <a:gd name="connsiteX2" fmla="*/ 9839638 w 9839638"/>
              <a:gd name="connsiteY2" fmla="*/ 1410733 h 1410733"/>
              <a:gd name="connsiteX3" fmla="*/ 1123901 w 9839638"/>
              <a:gd name="connsiteY3" fmla="*/ 1410733 h 1410733"/>
              <a:gd name="connsiteX4" fmla="*/ 0 w 9839638"/>
              <a:gd name="connsiteY4" fmla="*/ 1312070 h 1410733"/>
              <a:gd name="connsiteX0" fmla="*/ 8426371 w 8715737"/>
              <a:gd name="connsiteY0" fmla="*/ 0 h 1410733"/>
              <a:gd name="connsiteX1" fmla="*/ 8715737 w 8715737"/>
              <a:gd name="connsiteY1" fmla="*/ 5287 h 1410733"/>
              <a:gd name="connsiteX2" fmla="*/ 8715737 w 8715737"/>
              <a:gd name="connsiteY2" fmla="*/ 1410733 h 1410733"/>
              <a:gd name="connsiteX3" fmla="*/ 0 w 8715737"/>
              <a:gd name="connsiteY3" fmla="*/ 1410733 h 14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5737" h="1410733">
                <a:moveTo>
                  <a:pt x="8426371" y="0"/>
                </a:moveTo>
                <a:lnTo>
                  <a:pt x="8715737" y="5287"/>
                </a:lnTo>
                <a:lnTo>
                  <a:pt x="8715737" y="1410733"/>
                </a:lnTo>
                <a:lnTo>
                  <a:pt x="0" y="141073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ounded Rectangle 190"/>
          <p:cNvSpPr/>
          <p:nvPr/>
        </p:nvSpPr>
        <p:spPr>
          <a:xfrm>
            <a:off x="4837542" y="3775951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8514600" y="4960056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8514039" y="3775952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2" name="Elbow Connector 221"/>
          <p:cNvCxnSpPr>
            <a:stCxn id="114" idx="3"/>
            <a:endCxn id="191" idx="1"/>
          </p:cNvCxnSpPr>
          <p:nvPr/>
        </p:nvCxnSpPr>
        <p:spPr>
          <a:xfrm>
            <a:off x="3703899" y="3217762"/>
            <a:ext cx="1133643" cy="995725"/>
          </a:xfrm>
          <a:prstGeom prst="bentConnector5">
            <a:avLst>
              <a:gd name="adj1" fmla="val -68314"/>
              <a:gd name="adj2" fmla="val 28029"/>
              <a:gd name="adj3" fmla="val -68212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Straight Arrow Connector 227"/>
          <p:cNvCxnSpPr>
            <a:stCxn id="191" idx="3"/>
            <a:endCxn id="213" idx="1"/>
          </p:cNvCxnSpPr>
          <p:nvPr/>
        </p:nvCxnSpPr>
        <p:spPr>
          <a:xfrm>
            <a:off x="6528690" y="4213487"/>
            <a:ext cx="19853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/>
          <p:nvPr/>
        </p:nvCxnSpPr>
        <p:spPr>
          <a:xfrm>
            <a:off x="3437681" y="4213487"/>
            <a:ext cx="5076358" cy="1330786"/>
          </a:xfrm>
          <a:prstGeom prst="bentConnector3">
            <a:avLst>
              <a:gd name="adj1" fmla="val 13746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/>
          <p:nvPr/>
        </p:nvCxnSpPr>
        <p:spPr>
          <a:xfrm>
            <a:off x="6911277" y="4213487"/>
            <a:ext cx="1602762" cy="995726"/>
          </a:xfrm>
          <a:prstGeom prst="bentConnector3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19245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Calibration</a:t>
            </a:r>
            <a:endParaRPr lang="en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13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13</a:t>
            </a:fld>
            <a:endParaRPr lang="en-IL"/>
          </a:p>
        </p:txBody>
      </p:sp>
      <p:sp>
        <p:nvSpPr>
          <p:cNvPr id="5" name="Rounded Rectangle 4"/>
          <p:cNvSpPr/>
          <p:nvPr/>
        </p:nvSpPr>
        <p:spPr>
          <a:xfrm>
            <a:off x="2266197" y="1720645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Calibration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71083" y="1720644"/>
            <a:ext cx="2040194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Generate LOS vector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359613" y="1720643"/>
            <a:ext cx="2040194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-191868" y="2158180"/>
            <a:ext cx="24580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77917" y="1397479"/>
                <a:ext cx="925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17" y="1397479"/>
                <a:ext cx="925974" cy="646331"/>
              </a:xfrm>
              <a:prstGeom prst="rect">
                <a:avLst/>
              </a:prstGeom>
              <a:blipFill>
                <a:blip r:embed="rId2"/>
                <a:stretch>
                  <a:fillRect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5" idx="3"/>
            <a:endCxn id="30" idx="1"/>
          </p:cNvCxnSpPr>
          <p:nvPr/>
        </p:nvCxnSpPr>
        <p:spPr>
          <a:xfrm flipV="1">
            <a:off x="3957345" y="2158180"/>
            <a:ext cx="9137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009074" y="1439380"/>
                <a:ext cx="925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4" y="1439380"/>
                <a:ext cx="925974" cy="646331"/>
              </a:xfrm>
              <a:prstGeom prst="rect">
                <a:avLst/>
              </a:prstGeom>
              <a:blipFill>
                <a:blip r:embed="rId3"/>
                <a:stretch>
                  <a:fillRect l="-3289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Ground System Data Flow</a:t>
            </a:r>
            <a:endParaRPr lang="en-IL" dirty="0"/>
          </a:p>
        </p:txBody>
      </p:sp>
      <p:cxnSp>
        <p:nvCxnSpPr>
          <p:cNvPr id="44" name="Straight Arrow Connector 43"/>
          <p:cNvCxnSpPr>
            <a:stCxn id="30" idx="3"/>
            <a:endCxn id="34" idx="1"/>
          </p:cNvCxnSpPr>
          <p:nvPr/>
        </p:nvCxnSpPr>
        <p:spPr>
          <a:xfrm flipV="1">
            <a:off x="6911277" y="2158179"/>
            <a:ext cx="24483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703899" y="2152889"/>
            <a:ext cx="7963382" cy="1064873"/>
          </a:xfrm>
          <a:custGeom>
            <a:avLst/>
            <a:gdLst>
              <a:gd name="connsiteX0" fmla="*/ 0 w 8715737"/>
              <a:gd name="connsiteY0" fmla="*/ 0 h 1405446"/>
              <a:gd name="connsiteX1" fmla="*/ 8715737 w 8715737"/>
              <a:gd name="connsiteY1" fmla="*/ 0 h 1405446"/>
              <a:gd name="connsiteX2" fmla="*/ 8715737 w 8715737"/>
              <a:gd name="connsiteY2" fmla="*/ 1405446 h 1405446"/>
              <a:gd name="connsiteX3" fmla="*/ 0 w 8715737"/>
              <a:gd name="connsiteY3" fmla="*/ 1405446 h 1405446"/>
              <a:gd name="connsiteX4" fmla="*/ 0 w 8715737"/>
              <a:gd name="connsiteY4" fmla="*/ 0 h 1405446"/>
              <a:gd name="connsiteX0" fmla="*/ 0 w 8715737"/>
              <a:gd name="connsiteY0" fmla="*/ 5287 h 1410733"/>
              <a:gd name="connsiteX1" fmla="*/ 8426371 w 8715737"/>
              <a:gd name="connsiteY1" fmla="*/ 0 h 1410733"/>
              <a:gd name="connsiteX2" fmla="*/ 8715737 w 8715737"/>
              <a:gd name="connsiteY2" fmla="*/ 5287 h 1410733"/>
              <a:gd name="connsiteX3" fmla="*/ 8715737 w 8715737"/>
              <a:gd name="connsiteY3" fmla="*/ 1410733 h 1410733"/>
              <a:gd name="connsiteX4" fmla="*/ 0 w 8715737"/>
              <a:gd name="connsiteY4" fmla="*/ 1410733 h 1410733"/>
              <a:gd name="connsiteX5" fmla="*/ 0 w 8715737"/>
              <a:gd name="connsiteY5" fmla="*/ 5287 h 1410733"/>
              <a:gd name="connsiteX0" fmla="*/ 8426371 w 8715737"/>
              <a:gd name="connsiteY0" fmla="*/ 0 h 1410733"/>
              <a:gd name="connsiteX1" fmla="*/ 8715737 w 8715737"/>
              <a:gd name="connsiteY1" fmla="*/ 5287 h 1410733"/>
              <a:gd name="connsiteX2" fmla="*/ 8715737 w 8715737"/>
              <a:gd name="connsiteY2" fmla="*/ 1410733 h 1410733"/>
              <a:gd name="connsiteX3" fmla="*/ 0 w 8715737"/>
              <a:gd name="connsiteY3" fmla="*/ 1410733 h 1410733"/>
              <a:gd name="connsiteX4" fmla="*/ 91440 w 8715737"/>
              <a:gd name="connsiteY4" fmla="*/ 96727 h 1410733"/>
              <a:gd name="connsiteX0" fmla="*/ 8427528 w 8716894"/>
              <a:gd name="connsiteY0" fmla="*/ 0 h 1410733"/>
              <a:gd name="connsiteX1" fmla="*/ 8716894 w 8716894"/>
              <a:gd name="connsiteY1" fmla="*/ 5287 h 1410733"/>
              <a:gd name="connsiteX2" fmla="*/ 8716894 w 8716894"/>
              <a:gd name="connsiteY2" fmla="*/ 1410733 h 1410733"/>
              <a:gd name="connsiteX3" fmla="*/ 1157 w 8716894"/>
              <a:gd name="connsiteY3" fmla="*/ 1410733 h 1410733"/>
              <a:gd name="connsiteX4" fmla="*/ 0 w 8716894"/>
              <a:gd name="connsiteY4" fmla="*/ 1404667 h 1410733"/>
              <a:gd name="connsiteX0" fmla="*/ 9550272 w 9839638"/>
              <a:gd name="connsiteY0" fmla="*/ 0 h 1410733"/>
              <a:gd name="connsiteX1" fmla="*/ 9839638 w 9839638"/>
              <a:gd name="connsiteY1" fmla="*/ 5287 h 1410733"/>
              <a:gd name="connsiteX2" fmla="*/ 9839638 w 9839638"/>
              <a:gd name="connsiteY2" fmla="*/ 1410733 h 1410733"/>
              <a:gd name="connsiteX3" fmla="*/ 1123901 w 9839638"/>
              <a:gd name="connsiteY3" fmla="*/ 1410733 h 1410733"/>
              <a:gd name="connsiteX4" fmla="*/ 0 w 9839638"/>
              <a:gd name="connsiteY4" fmla="*/ 1312070 h 1410733"/>
              <a:gd name="connsiteX0" fmla="*/ 8426371 w 8715737"/>
              <a:gd name="connsiteY0" fmla="*/ 0 h 1410733"/>
              <a:gd name="connsiteX1" fmla="*/ 8715737 w 8715737"/>
              <a:gd name="connsiteY1" fmla="*/ 5287 h 1410733"/>
              <a:gd name="connsiteX2" fmla="*/ 8715737 w 8715737"/>
              <a:gd name="connsiteY2" fmla="*/ 1410733 h 1410733"/>
              <a:gd name="connsiteX3" fmla="*/ 0 w 8715737"/>
              <a:gd name="connsiteY3" fmla="*/ 1410733 h 14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5737" h="1410733">
                <a:moveTo>
                  <a:pt x="8426371" y="0"/>
                </a:moveTo>
                <a:lnTo>
                  <a:pt x="8715737" y="5287"/>
                </a:lnTo>
                <a:lnTo>
                  <a:pt x="8715737" y="1410733"/>
                </a:lnTo>
                <a:lnTo>
                  <a:pt x="0" y="141073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ounded Rectangle 190"/>
          <p:cNvSpPr/>
          <p:nvPr/>
        </p:nvSpPr>
        <p:spPr>
          <a:xfrm>
            <a:off x="4837542" y="3775951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8514600" y="4979720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8514039" y="3775952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2" name="Elbow Connector 221"/>
          <p:cNvCxnSpPr>
            <a:stCxn id="114" idx="3"/>
            <a:endCxn id="191" idx="1"/>
          </p:cNvCxnSpPr>
          <p:nvPr/>
        </p:nvCxnSpPr>
        <p:spPr>
          <a:xfrm>
            <a:off x="3703899" y="3217762"/>
            <a:ext cx="1133643" cy="995725"/>
          </a:xfrm>
          <a:prstGeom prst="bentConnector5">
            <a:avLst>
              <a:gd name="adj1" fmla="val -68314"/>
              <a:gd name="adj2" fmla="val 28029"/>
              <a:gd name="adj3" fmla="val -68212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Straight Arrow Connector 227"/>
          <p:cNvCxnSpPr>
            <a:stCxn id="191" idx="3"/>
            <a:endCxn id="213" idx="1"/>
          </p:cNvCxnSpPr>
          <p:nvPr/>
        </p:nvCxnSpPr>
        <p:spPr>
          <a:xfrm>
            <a:off x="6528690" y="4213487"/>
            <a:ext cx="19853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/>
          <p:nvPr/>
        </p:nvCxnSpPr>
        <p:spPr>
          <a:xfrm>
            <a:off x="3437681" y="4213487"/>
            <a:ext cx="5076358" cy="1330786"/>
          </a:xfrm>
          <a:prstGeom prst="bentConnector3">
            <a:avLst>
              <a:gd name="adj1" fmla="val 137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/>
          <p:nvPr/>
        </p:nvCxnSpPr>
        <p:spPr>
          <a:xfrm>
            <a:off x="6911277" y="4213487"/>
            <a:ext cx="1602762" cy="9957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9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Lines Of Sight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97626" y="1511104"/>
                <a:ext cx="4211533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Relative to CAMERA frame!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626" y="1511104"/>
                <a:ext cx="4211533" cy="453137"/>
              </a:xfrm>
              <a:prstGeom prst="rect">
                <a:avLst/>
              </a:prstGeom>
              <a:blipFill>
                <a:blip r:embed="rId2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97388" y="2260924"/>
                <a:ext cx="4700289" cy="408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𝐶𝑎𝑚𝑒𝑟𝑎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𝑅𝑜𝑡𝑎𝑡𝑒𝑑</m:t>
                          </m:r>
                          <m:r>
                            <m:rPr>
                              <m:lit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𝐶𝑎𝑚𝑒𝑟𝑎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88" y="2260924"/>
                <a:ext cx="4700289" cy="40857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59" y="311151"/>
            <a:ext cx="3962400" cy="44291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59" y="311151"/>
            <a:ext cx="3962400" cy="4429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59" y="311151"/>
            <a:ext cx="3962400" cy="4429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59" y="311151"/>
            <a:ext cx="3962400" cy="4429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5553" y="2845699"/>
                <a:ext cx="6037406" cy="11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𝐶𝑎𝑚𝑒𝑟𝑎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𝑅𝑜𝑡𝑎𝑡𝑒𝑑</m:t>
                          </m:r>
                          <m:r>
                            <m:rPr>
                              <m:lit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𝐶𝑎𝑚𝑒𝑟𝑎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𝐶𝑎𝑚𝑒𝑟𝑎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𝑎𝑧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53" y="2845699"/>
                <a:ext cx="6037406" cy="11019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52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311150"/>
            <a:ext cx="4371975" cy="4429125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Lines Of Sight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30460" y="1453736"/>
                <a:ext cx="50571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𝑒𝑢𝑙𝑒𝑟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𝑂𝑟𝑖𝑔𝑖𝑛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𝐶𝑎𝑚𝑒𝑟𝑎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𝐹𝑟𝑎𝑚𝑒𝑠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0" y="1453736"/>
                <a:ext cx="5057107" cy="707886"/>
              </a:xfrm>
              <a:prstGeom prst="rect">
                <a:avLst/>
              </a:prstGeom>
              <a:blipFill>
                <a:blip r:embed="rId3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46771" y="2328058"/>
                <a:ext cx="4700289" cy="419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𝑂𝑟𝑖𝑔𝑖𝑛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𝐶𝑎𝑚𝑒𝑟𝑎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71" y="2328058"/>
                <a:ext cx="4700289" cy="419410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7841" y="2983351"/>
                <a:ext cx="6264344" cy="70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𝑂𝑟𝑖𝑔𝑖𝑛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𝐶𝑎𝑚𝑒𝑟𝑎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𝑂𝑟𝑖𝑔𝑖𝑛</m:t>
                          </m:r>
                        </m:sup>
                      </m:sSub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𝐶𝑎𝑚𝑒𝑟𝑎</m:t>
                          </m:r>
                        </m:sup>
                      </m:sSubSup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𝐶𝑎𝑚𝑒𝑟𝑎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1" y="2983351"/>
                <a:ext cx="6264344" cy="709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7841" y="3928724"/>
                <a:ext cx="6429204" cy="122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IL" b="0" i="1" dirty="0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𝐿𝑂𝑆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𝑂𝑟𝑖𝑔𝑖𝑛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𝑒𝑙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𝑎𝑧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borderBox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1" y="3928724"/>
                <a:ext cx="6429204" cy="1224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94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Lines Of Sight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37598" y="2075096"/>
                <a:ext cx="2316803" cy="1400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 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 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𝐿𝑂𝑆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598" y="2075096"/>
                <a:ext cx="2316803" cy="1400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76908" y="2016104"/>
                <a:ext cx="1485252" cy="432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𝑂𝑟𝑖𝑔𝑖𝑛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908" y="2016104"/>
                <a:ext cx="1485252" cy="432491"/>
              </a:xfrm>
              <a:prstGeom prst="rect">
                <a:avLst/>
              </a:prstGeom>
              <a:blipFill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96572" y="2362653"/>
                <a:ext cx="1485252" cy="432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𝑂𝑟𝑖𝑔𝑖𝑛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72" y="2362653"/>
                <a:ext cx="1485252" cy="432491"/>
              </a:xfrm>
              <a:prstGeom prst="rect">
                <a:avLst/>
              </a:prstGeom>
              <a:blipFill>
                <a:blip r:embed="rId4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96572" y="2709202"/>
                <a:ext cx="1485252" cy="432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𝑂𝑟𝑖𝑔𝑖𝑛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72" y="2709202"/>
                <a:ext cx="1485252" cy="432491"/>
              </a:xfrm>
              <a:prstGeom prst="rect">
                <a:avLst/>
              </a:prstGeom>
              <a:blipFill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96572" y="3065583"/>
                <a:ext cx="1485252" cy="432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𝑂𝑟𝑖𝑔𝑖𝑛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72" y="3065583"/>
                <a:ext cx="1485252" cy="432491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20104" y="2549129"/>
                <a:ext cx="2184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𝑅𝑜𝑤𝑠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04" y="2549129"/>
                <a:ext cx="21845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9104671" y="2733795"/>
            <a:ext cx="14551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/>
          <p:cNvSpPr>
            <a:spLocks noGrp="1"/>
          </p:cNvSpPr>
          <p:nvPr>
            <p:ph idx="1"/>
          </p:nvPr>
        </p:nvSpPr>
        <p:spPr>
          <a:xfrm>
            <a:off x="304799" y="1207962"/>
            <a:ext cx="11582400" cy="472440"/>
          </a:xfrm>
        </p:spPr>
        <p:txBody>
          <a:bodyPr/>
          <a:lstStyle/>
          <a:p>
            <a:r>
              <a:rPr lang="en-US" dirty="0" smtClean="0"/>
              <a:t>Constructing the Matrix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88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9961 -0.0013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19961 -0.0013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19961 -0.0013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19961 -0.0013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17</a:t>
            </a:fld>
            <a:endParaRPr lang="en-IL"/>
          </a:p>
        </p:txBody>
      </p:sp>
      <p:sp>
        <p:nvSpPr>
          <p:cNvPr id="5" name="Rounded Rectangle 4"/>
          <p:cNvSpPr/>
          <p:nvPr/>
        </p:nvSpPr>
        <p:spPr>
          <a:xfrm>
            <a:off x="2266197" y="1720645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Calibration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71083" y="1720644"/>
            <a:ext cx="2040194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Position &amp; LOS Matrices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359613" y="1720643"/>
            <a:ext cx="2040194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LS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olution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-191868" y="2158180"/>
            <a:ext cx="24580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30" idx="1"/>
          </p:cNvCxnSpPr>
          <p:nvPr/>
        </p:nvCxnSpPr>
        <p:spPr>
          <a:xfrm flipV="1">
            <a:off x="3957345" y="2158180"/>
            <a:ext cx="9137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Ground System Data Flow</a:t>
            </a:r>
            <a:endParaRPr lang="en-IL" dirty="0"/>
          </a:p>
        </p:txBody>
      </p:sp>
      <p:cxnSp>
        <p:nvCxnSpPr>
          <p:cNvPr id="44" name="Straight Arrow Connector 43"/>
          <p:cNvCxnSpPr>
            <a:stCxn id="30" idx="3"/>
            <a:endCxn id="34" idx="1"/>
          </p:cNvCxnSpPr>
          <p:nvPr/>
        </p:nvCxnSpPr>
        <p:spPr>
          <a:xfrm flipV="1">
            <a:off x="6911277" y="2158179"/>
            <a:ext cx="24483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703899" y="2152889"/>
            <a:ext cx="7963382" cy="1064873"/>
          </a:xfrm>
          <a:custGeom>
            <a:avLst/>
            <a:gdLst>
              <a:gd name="connsiteX0" fmla="*/ 0 w 8715737"/>
              <a:gd name="connsiteY0" fmla="*/ 0 h 1405446"/>
              <a:gd name="connsiteX1" fmla="*/ 8715737 w 8715737"/>
              <a:gd name="connsiteY1" fmla="*/ 0 h 1405446"/>
              <a:gd name="connsiteX2" fmla="*/ 8715737 w 8715737"/>
              <a:gd name="connsiteY2" fmla="*/ 1405446 h 1405446"/>
              <a:gd name="connsiteX3" fmla="*/ 0 w 8715737"/>
              <a:gd name="connsiteY3" fmla="*/ 1405446 h 1405446"/>
              <a:gd name="connsiteX4" fmla="*/ 0 w 8715737"/>
              <a:gd name="connsiteY4" fmla="*/ 0 h 1405446"/>
              <a:gd name="connsiteX0" fmla="*/ 0 w 8715737"/>
              <a:gd name="connsiteY0" fmla="*/ 5287 h 1410733"/>
              <a:gd name="connsiteX1" fmla="*/ 8426371 w 8715737"/>
              <a:gd name="connsiteY1" fmla="*/ 0 h 1410733"/>
              <a:gd name="connsiteX2" fmla="*/ 8715737 w 8715737"/>
              <a:gd name="connsiteY2" fmla="*/ 5287 h 1410733"/>
              <a:gd name="connsiteX3" fmla="*/ 8715737 w 8715737"/>
              <a:gd name="connsiteY3" fmla="*/ 1410733 h 1410733"/>
              <a:gd name="connsiteX4" fmla="*/ 0 w 8715737"/>
              <a:gd name="connsiteY4" fmla="*/ 1410733 h 1410733"/>
              <a:gd name="connsiteX5" fmla="*/ 0 w 8715737"/>
              <a:gd name="connsiteY5" fmla="*/ 5287 h 1410733"/>
              <a:gd name="connsiteX0" fmla="*/ 8426371 w 8715737"/>
              <a:gd name="connsiteY0" fmla="*/ 0 h 1410733"/>
              <a:gd name="connsiteX1" fmla="*/ 8715737 w 8715737"/>
              <a:gd name="connsiteY1" fmla="*/ 5287 h 1410733"/>
              <a:gd name="connsiteX2" fmla="*/ 8715737 w 8715737"/>
              <a:gd name="connsiteY2" fmla="*/ 1410733 h 1410733"/>
              <a:gd name="connsiteX3" fmla="*/ 0 w 8715737"/>
              <a:gd name="connsiteY3" fmla="*/ 1410733 h 1410733"/>
              <a:gd name="connsiteX4" fmla="*/ 91440 w 8715737"/>
              <a:gd name="connsiteY4" fmla="*/ 96727 h 1410733"/>
              <a:gd name="connsiteX0" fmla="*/ 8427528 w 8716894"/>
              <a:gd name="connsiteY0" fmla="*/ 0 h 1410733"/>
              <a:gd name="connsiteX1" fmla="*/ 8716894 w 8716894"/>
              <a:gd name="connsiteY1" fmla="*/ 5287 h 1410733"/>
              <a:gd name="connsiteX2" fmla="*/ 8716894 w 8716894"/>
              <a:gd name="connsiteY2" fmla="*/ 1410733 h 1410733"/>
              <a:gd name="connsiteX3" fmla="*/ 1157 w 8716894"/>
              <a:gd name="connsiteY3" fmla="*/ 1410733 h 1410733"/>
              <a:gd name="connsiteX4" fmla="*/ 0 w 8716894"/>
              <a:gd name="connsiteY4" fmla="*/ 1404667 h 1410733"/>
              <a:gd name="connsiteX0" fmla="*/ 9550272 w 9839638"/>
              <a:gd name="connsiteY0" fmla="*/ 0 h 1410733"/>
              <a:gd name="connsiteX1" fmla="*/ 9839638 w 9839638"/>
              <a:gd name="connsiteY1" fmla="*/ 5287 h 1410733"/>
              <a:gd name="connsiteX2" fmla="*/ 9839638 w 9839638"/>
              <a:gd name="connsiteY2" fmla="*/ 1410733 h 1410733"/>
              <a:gd name="connsiteX3" fmla="*/ 1123901 w 9839638"/>
              <a:gd name="connsiteY3" fmla="*/ 1410733 h 1410733"/>
              <a:gd name="connsiteX4" fmla="*/ 0 w 9839638"/>
              <a:gd name="connsiteY4" fmla="*/ 1312070 h 1410733"/>
              <a:gd name="connsiteX0" fmla="*/ 8426371 w 8715737"/>
              <a:gd name="connsiteY0" fmla="*/ 0 h 1410733"/>
              <a:gd name="connsiteX1" fmla="*/ 8715737 w 8715737"/>
              <a:gd name="connsiteY1" fmla="*/ 5287 h 1410733"/>
              <a:gd name="connsiteX2" fmla="*/ 8715737 w 8715737"/>
              <a:gd name="connsiteY2" fmla="*/ 1410733 h 1410733"/>
              <a:gd name="connsiteX3" fmla="*/ 0 w 8715737"/>
              <a:gd name="connsiteY3" fmla="*/ 1410733 h 14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5737" h="1410733">
                <a:moveTo>
                  <a:pt x="8426371" y="0"/>
                </a:moveTo>
                <a:lnTo>
                  <a:pt x="8715737" y="5287"/>
                </a:lnTo>
                <a:lnTo>
                  <a:pt x="8715737" y="1410733"/>
                </a:lnTo>
                <a:lnTo>
                  <a:pt x="0" y="141073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ounded Rectangle 190"/>
          <p:cNvSpPr/>
          <p:nvPr/>
        </p:nvSpPr>
        <p:spPr>
          <a:xfrm>
            <a:off x="4837542" y="3775951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8514600" y="4960056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8514039" y="3775952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2" name="Elbow Connector 221"/>
          <p:cNvCxnSpPr>
            <a:stCxn id="114" idx="3"/>
            <a:endCxn id="191" idx="1"/>
          </p:cNvCxnSpPr>
          <p:nvPr/>
        </p:nvCxnSpPr>
        <p:spPr>
          <a:xfrm>
            <a:off x="3703899" y="3217762"/>
            <a:ext cx="1133643" cy="995725"/>
          </a:xfrm>
          <a:prstGeom prst="bentConnector5">
            <a:avLst>
              <a:gd name="adj1" fmla="val -68314"/>
              <a:gd name="adj2" fmla="val 28029"/>
              <a:gd name="adj3" fmla="val -68212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Straight Arrow Connector 227"/>
          <p:cNvCxnSpPr>
            <a:stCxn id="191" idx="3"/>
            <a:endCxn id="213" idx="1"/>
          </p:cNvCxnSpPr>
          <p:nvPr/>
        </p:nvCxnSpPr>
        <p:spPr>
          <a:xfrm>
            <a:off x="6528690" y="4213487"/>
            <a:ext cx="19853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/>
          <p:nvPr/>
        </p:nvCxnSpPr>
        <p:spPr>
          <a:xfrm>
            <a:off x="3437681" y="4213487"/>
            <a:ext cx="5076358" cy="1330786"/>
          </a:xfrm>
          <a:prstGeom prst="bentConnector3">
            <a:avLst>
              <a:gd name="adj1" fmla="val 13746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/>
          <p:nvPr/>
        </p:nvCxnSpPr>
        <p:spPr>
          <a:xfrm>
            <a:off x="6911277" y="4213487"/>
            <a:ext cx="1602762" cy="995726"/>
          </a:xfrm>
          <a:prstGeom prst="bentConnector3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25537" y="571716"/>
                <a:ext cx="256802" cy="1466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 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 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𝐿𝑂𝑆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537" y="571716"/>
                <a:ext cx="256802" cy="1466427"/>
              </a:xfrm>
              <a:prstGeom prst="rect">
                <a:avLst/>
              </a:prstGeom>
              <a:blipFill>
                <a:blip r:embed="rId2"/>
                <a:stretch>
                  <a:fillRect r="-4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7917" y="1397479"/>
                <a:ext cx="925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17" y="1397479"/>
                <a:ext cx="925974" cy="646331"/>
              </a:xfrm>
              <a:prstGeom prst="rect">
                <a:avLst/>
              </a:prstGeom>
              <a:blipFill>
                <a:blip r:embed="rId3"/>
                <a:stretch>
                  <a:fillRect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09074" y="1439380"/>
                <a:ext cx="925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4" y="1439380"/>
                <a:ext cx="925974" cy="646331"/>
              </a:xfrm>
              <a:prstGeom prst="rect">
                <a:avLst/>
              </a:prstGeom>
              <a:blipFill>
                <a:blip r:embed="rId4"/>
                <a:stretch>
                  <a:fillRect l="-3289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8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Least Squares</a:t>
            </a:r>
            <a:endParaRPr lang="en-IL" dirty="0"/>
          </a:p>
        </p:txBody>
      </p:sp>
      <p:sp>
        <p:nvSpPr>
          <p:cNvPr id="24" name="Content Placeholder 4"/>
          <p:cNvSpPr>
            <a:spLocks noGrp="1"/>
          </p:cNvSpPr>
          <p:nvPr>
            <p:ph idx="1"/>
          </p:nvPr>
        </p:nvSpPr>
        <p:spPr>
          <a:xfrm>
            <a:off x="304799" y="1207962"/>
            <a:ext cx="4306530" cy="472440"/>
          </a:xfrm>
        </p:spPr>
        <p:txBody>
          <a:bodyPr/>
          <a:lstStyle/>
          <a:p>
            <a:r>
              <a:rPr lang="en-US" dirty="0" smtClean="0"/>
              <a:t>1. Construction of lines: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18</a:t>
            </a:fld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38528" y="947188"/>
                <a:ext cx="256802" cy="1466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 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 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𝐿𝑂𝑆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528" y="947188"/>
                <a:ext cx="256802" cy="1466427"/>
              </a:xfrm>
              <a:prstGeom prst="rect">
                <a:avLst/>
              </a:prstGeom>
              <a:blipFill>
                <a:blip r:embed="rId2"/>
                <a:stretch>
                  <a:fillRect r="-4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68606" y="2433279"/>
                <a:ext cx="1398973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606" y="2433279"/>
                <a:ext cx="1398973" cy="1407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>
            <a:off x="6430296" y="2136111"/>
            <a:ext cx="1307691" cy="766916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01" y="311151"/>
            <a:ext cx="4067175" cy="4429125"/>
          </a:xfrm>
          <a:prstGeom prst="rect">
            <a:avLst/>
          </a:prstGeom>
        </p:spPr>
      </p:pic>
      <p:sp>
        <p:nvSpPr>
          <p:cNvPr id="19" name="Content Placeholder 4"/>
          <p:cNvSpPr txBox="1">
            <a:spLocks/>
          </p:cNvSpPr>
          <p:nvPr/>
        </p:nvSpPr>
        <p:spPr>
          <a:xfrm>
            <a:off x="304799" y="4192053"/>
            <a:ext cx="3264312" cy="548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83108" indent="-383108" algn="l" defTabSz="1219170" rtl="0" eaLnBrk="1" latinLnBrk="0" hangingPunct="1">
              <a:spcBef>
                <a:spcPts val="1600"/>
              </a:spcBef>
              <a:buClr>
                <a:schemeClr val="bg2"/>
              </a:buClr>
              <a:buFont typeface="Webdings" panose="05030102010509060703" pitchFamily="18" charset="2"/>
              <a:buChar char="4"/>
              <a:defRPr sz="2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071007" indent="-380990" algn="l" defTabSz="1219170" rtl="0" eaLnBrk="1" latinLnBrk="0" hangingPunct="1"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602277" indent="-304792" algn="l" defTabSz="1219170" rtl="0" eaLnBrk="1" latinLnBrk="0" hangingPunct="1">
              <a:spcBef>
                <a:spcPts val="8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211862" indent="-304792" algn="l" defTabSz="1219170" rtl="0" eaLnBrk="1" latinLnBrk="0" hangingPunct="1"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21447" indent="-304792" algn="l" defTabSz="1219170" rtl="0" eaLnBrk="1" latinLnBrk="0" hangingPunct="1"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dirty="0" smtClean="0"/>
              <a:t>. Least Squares:</a:t>
            </a:r>
          </a:p>
          <a:p>
            <a:pPr marL="690017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0361" y="4740276"/>
                <a:ext cx="3216787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IL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61" y="4740276"/>
                <a:ext cx="3216787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3977149" y="5143214"/>
            <a:ext cx="634180" cy="1662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159045" y="4921711"/>
                <a:ext cx="3216787" cy="44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045" y="4921711"/>
                <a:ext cx="3216787" cy="443006"/>
              </a:xfrm>
              <a:prstGeom prst="rect">
                <a:avLst/>
              </a:prstGeom>
              <a:blipFill>
                <a:blip r:embed="rId6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>
            <a:off x="6923548" y="5143214"/>
            <a:ext cx="634180" cy="1662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012038" y="5020375"/>
                <a:ext cx="321678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038" y="5020375"/>
                <a:ext cx="3216787" cy="390748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33" y="311151"/>
            <a:ext cx="40671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20" grpId="0" animBg="1"/>
      <p:bldP spid="21" grpId="0"/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19</a:t>
            </a:fld>
            <a:endParaRPr lang="en-IL"/>
          </a:p>
        </p:txBody>
      </p:sp>
      <p:sp>
        <p:nvSpPr>
          <p:cNvPr id="5" name="Rounded Rectangle 4"/>
          <p:cNvSpPr/>
          <p:nvPr/>
        </p:nvSpPr>
        <p:spPr>
          <a:xfrm>
            <a:off x="2266197" y="1720645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Calibration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71083" y="1720644"/>
            <a:ext cx="2040194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Position &amp; LOS Matrices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359613" y="1720643"/>
            <a:ext cx="2040194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LS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olution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-191868" y="2158180"/>
            <a:ext cx="24580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30" idx="1"/>
          </p:cNvCxnSpPr>
          <p:nvPr/>
        </p:nvCxnSpPr>
        <p:spPr>
          <a:xfrm flipV="1">
            <a:off x="3957345" y="2158180"/>
            <a:ext cx="9137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Ground System Data Flow</a:t>
            </a:r>
            <a:endParaRPr lang="en-IL" dirty="0"/>
          </a:p>
        </p:txBody>
      </p:sp>
      <p:cxnSp>
        <p:nvCxnSpPr>
          <p:cNvPr id="44" name="Straight Arrow Connector 43"/>
          <p:cNvCxnSpPr>
            <a:stCxn id="30" idx="3"/>
            <a:endCxn id="34" idx="1"/>
          </p:cNvCxnSpPr>
          <p:nvPr/>
        </p:nvCxnSpPr>
        <p:spPr>
          <a:xfrm flipV="1">
            <a:off x="6911277" y="2158179"/>
            <a:ext cx="24483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703899" y="2152889"/>
            <a:ext cx="7963382" cy="1064873"/>
          </a:xfrm>
          <a:custGeom>
            <a:avLst/>
            <a:gdLst>
              <a:gd name="connsiteX0" fmla="*/ 0 w 8715737"/>
              <a:gd name="connsiteY0" fmla="*/ 0 h 1405446"/>
              <a:gd name="connsiteX1" fmla="*/ 8715737 w 8715737"/>
              <a:gd name="connsiteY1" fmla="*/ 0 h 1405446"/>
              <a:gd name="connsiteX2" fmla="*/ 8715737 w 8715737"/>
              <a:gd name="connsiteY2" fmla="*/ 1405446 h 1405446"/>
              <a:gd name="connsiteX3" fmla="*/ 0 w 8715737"/>
              <a:gd name="connsiteY3" fmla="*/ 1405446 h 1405446"/>
              <a:gd name="connsiteX4" fmla="*/ 0 w 8715737"/>
              <a:gd name="connsiteY4" fmla="*/ 0 h 1405446"/>
              <a:gd name="connsiteX0" fmla="*/ 0 w 8715737"/>
              <a:gd name="connsiteY0" fmla="*/ 5287 h 1410733"/>
              <a:gd name="connsiteX1" fmla="*/ 8426371 w 8715737"/>
              <a:gd name="connsiteY1" fmla="*/ 0 h 1410733"/>
              <a:gd name="connsiteX2" fmla="*/ 8715737 w 8715737"/>
              <a:gd name="connsiteY2" fmla="*/ 5287 h 1410733"/>
              <a:gd name="connsiteX3" fmla="*/ 8715737 w 8715737"/>
              <a:gd name="connsiteY3" fmla="*/ 1410733 h 1410733"/>
              <a:gd name="connsiteX4" fmla="*/ 0 w 8715737"/>
              <a:gd name="connsiteY4" fmla="*/ 1410733 h 1410733"/>
              <a:gd name="connsiteX5" fmla="*/ 0 w 8715737"/>
              <a:gd name="connsiteY5" fmla="*/ 5287 h 1410733"/>
              <a:gd name="connsiteX0" fmla="*/ 8426371 w 8715737"/>
              <a:gd name="connsiteY0" fmla="*/ 0 h 1410733"/>
              <a:gd name="connsiteX1" fmla="*/ 8715737 w 8715737"/>
              <a:gd name="connsiteY1" fmla="*/ 5287 h 1410733"/>
              <a:gd name="connsiteX2" fmla="*/ 8715737 w 8715737"/>
              <a:gd name="connsiteY2" fmla="*/ 1410733 h 1410733"/>
              <a:gd name="connsiteX3" fmla="*/ 0 w 8715737"/>
              <a:gd name="connsiteY3" fmla="*/ 1410733 h 1410733"/>
              <a:gd name="connsiteX4" fmla="*/ 91440 w 8715737"/>
              <a:gd name="connsiteY4" fmla="*/ 96727 h 1410733"/>
              <a:gd name="connsiteX0" fmla="*/ 8427528 w 8716894"/>
              <a:gd name="connsiteY0" fmla="*/ 0 h 1410733"/>
              <a:gd name="connsiteX1" fmla="*/ 8716894 w 8716894"/>
              <a:gd name="connsiteY1" fmla="*/ 5287 h 1410733"/>
              <a:gd name="connsiteX2" fmla="*/ 8716894 w 8716894"/>
              <a:gd name="connsiteY2" fmla="*/ 1410733 h 1410733"/>
              <a:gd name="connsiteX3" fmla="*/ 1157 w 8716894"/>
              <a:gd name="connsiteY3" fmla="*/ 1410733 h 1410733"/>
              <a:gd name="connsiteX4" fmla="*/ 0 w 8716894"/>
              <a:gd name="connsiteY4" fmla="*/ 1404667 h 1410733"/>
              <a:gd name="connsiteX0" fmla="*/ 9550272 w 9839638"/>
              <a:gd name="connsiteY0" fmla="*/ 0 h 1410733"/>
              <a:gd name="connsiteX1" fmla="*/ 9839638 w 9839638"/>
              <a:gd name="connsiteY1" fmla="*/ 5287 h 1410733"/>
              <a:gd name="connsiteX2" fmla="*/ 9839638 w 9839638"/>
              <a:gd name="connsiteY2" fmla="*/ 1410733 h 1410733"/>
              <a:gd name="connsiteX3" fmla="*/ 1123901 w 9839638"/>
              <a:gd name="connsiteY3" fmla="*/ 1410733 h 1410733"/>
              <a:gd name="connsiteX4" fmla="*/ 0 w 9839638"/>
              <a:gd name="connsiteY4" fmla="*/ 1312070 h 1410733"/>
              <a:gd name="connsiteX0" fmla="*/ 8426371 w 8715737"/>
              <a:gd name="connsiteY0" fmla="*/ 0 h 1410733"/>
              <a:gd name="connsiteX1" fmla="*/ 8715737 w 8715737"/>
              <a:gd name="connsiteY1" fmla="*/ 5287 h 1410733"/>
              <a:gd name="connsiteX2" fmla="*/ 8715737 w 8715737"/>
              <a:gd name="connsiteY2" fmla="*/ 1410733 h 1410733"/>
              <a:gd name="connsiteX3" fmla="*/ 0 w 8715737"/>
              <a:gd name="connsiteY3" fmla="*/ 1410733 h 14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5737" h="1410733">
                <a:moveTo>
                  <a:pt x="8426371" y="0"/>
                </a:moveTo>
                <a:lnTo>
                  <a:pt x="8715737" y="5287"/>
                </a:lnTo>
                <a:lnTo>
                  <a:pt x="8715737" y="1410733"/>
                </a:lnTo>
                <a:lnTo>
                  <a:pt x="0" y="141073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ounded Rectangle 190"/>
          <p:cNvSpPr/>
          <p:nvPr/>
        </p:nvSpPr>
        <p:spPr>
          <a:xfrm>
            <a:off x="4837542" y="3775951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Estimator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8514600" y="4960056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(Logger)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8514039" y="3775952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2" name="Elbow Connector 221"/>
          <p:cNvCxnSpPr>
            <a:stCxn id="114" idx="3"/>
            <a:endCxn id="191" idx="1"/>
          </p:cNvCxnSpPr>
          <p:nvPr/>
        </p:nvCxnSpPr>
        <p:spPr>
          <a:xfrm>
            <a:off x="3703899" y="3217762"/>
            <a:ext cx="1133643" cy="995725"/>
          </a:xfrm>
          <a:prstGeom prst="bentConnector5">
            <a:avLst>
              <a:gd name="adj1" fmla="val -68314"/>
              <a:gd name="adj2" fmla="val 28029"/>
              <a:gd name="adj3" fmla="val -68212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Straight Arrow Connector 227"/>
          <p:cNvCxnSpPr>
            <a:stCxn id="191" idx="3"/>
            <a:endCxn id="213" idx="1"/>
          </p:cNvCxnSpPr>
          <p:nvPr/>
        </p:nvCxnSpPr>
        <p:spPr>
          <a:xfrm>
            <a:off x="6528690" y="4213487"/>
            <a:ext cx="19853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3240912" y="3714019"/>
            <a:ext cx="92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dirty="0"/>
          </a:p>
        </p:txBody>
      </p:sp>
      <p:cxnSp>
        <p:nvCxnSpPr>
          <p:cNvPr id="237" name="Elbow Connector 236"/>
          <p:cNvCxnSpPr/>
          <p:nvPr/>
        </p:nvCxnSpPr>
        <p:spPr>
          <a:xfrm>
            <a:off x="3437681" y="4213487"/>
            <a:ext cx="5076358" cy="1330786"/>
          </a:xfrm>
          <a:prstGeom prst="bentConnector3">
            <a:avLst>
              <a:gd name="adj1" fmla="val 13746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/>
          <p:nvPr/>
        </p:nvCxnSpPr>
        <p:spPr>
          <a:xfrm>
            <a:off x="6911277" y="4213487"/>
            <a:ext cx="1602762" cy="995726"/>
          </a:xfrm>
          <a:prstGeom prst="bentConnector3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6822891" y="3729409"/>
            <a:ext cx="92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25537" y="571716"/>
                <a:ext cx="256802" cy="1466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 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 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𝐿𝑂𝑆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537" y="571716"/>
                <a:ext cx="256802" cy="1466427"/>
              </a:xfrm>
              <a:prstGeom prst="rect">
                <a:avLst/>
              </a:prstGeom>
              <a:blipFill>
                <a:blip r:embed="rId2"/>
                <a:stretch>
                  <a:fillRect r="-4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7917" y="1397479"/>
                <a:ext cx="925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17" y="1397479"/>
                <a:ext cx="925974" cy="646331"/>
              </a:xfrm>
              <a:prstGeom prst="rect">
                <a:avLst/>
              </a:prstGeom>
              <a:blipFill>
                <a:blip r:embed="rId3"/>
                <a:stretch>
                  <a:fillRect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09074" y="1439380"/>
                <a:ext cx="925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4" y="1439380"/>
                <a:ext cx="925974" cy="646331"/>
              </a:xfrm>
              <a:prstGeom prst="rect">
                <a:avLst/>
              </a:prstGeom>
              <a:blipFill>
                <a:blip r:embed="rId4"/>
                <a:stretch>
                  <a:fillRect l="-3289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53789" y="2599384"/>
                <a:ext cx="925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789" y="2599384"/>
                <a:ext cx="925974" cy="369332"/>
              </a:xfrm>
              <a:prstGeom prst="rect">
                <a:avLst/>
              </a:prstGeom>
              <a:blipFill>
                <a:blip r:embed="rId5"/>
                <a:stretch>
                  <a:fillRect r="-658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1.875E-6 0.03727 L -0.63802 0.03287 L -0.63802 0.17361 L -0.5862 0.17361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1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915F-1015-D34A-7059-3A141C24E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A0294-4907-9885-BEF3-9F3E9ED5A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sz="373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Ground</a:t>
            </a:r>
            <a:r>
              <a:rPr kumimoji="0" lang="en-US" sz="3733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System</a:t>
            </a:r>
            <a:endParaRPr lang="en-I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BE3CB1-1308-FA37-DE59-D483C111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50" y="4470176"/>
            <a:ext cx="431542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Estimation</a:t>
            </a:r>
            <a:endParaRPr lang="en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58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21</a:t>
            </a:fld>
            <a:endParaRPr lang="en-IL"/>
          </a:p>
        </p:txBody>
      </p:sp>
      <p:sp>
        <p:nvSpPr>
          <p:cNvPr id="5" name="Rounded Rectangle 4"/>
          <p:cNvSpPr/>
          <p:nvPr/>
        </p:nvSpPr>
        <p:spPr>
          <a:xfrm>
            <a:off x="2266197" y="1720645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Calibration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71083" y="1720644"/>
            <a:ext cx="2040194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Position &amp; LOS Matrices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359613" y="1720643"/>
            <a:ext cx="2040194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LS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olution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-191868" y="2158180"/>
            <a:ext cx="24580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30" idx="1"/>
          </p:cNvCxnSpPr>
          <p:nvPr/>
        </p:nvCxnSpPr>
        <p:spPr>
          <a:xfrm flipV="1">
            <a:off x="3957345" y="2158180"/>
            <a:ext cx="91373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Ground System Data Flow</a:t>
            </a:r>
            <a:endParaRPr lang="en-IL" dirty="0"/>
          </a:p>
        </p:txBody>
      </p:sp>
      <p:cxnSp>
        <p:nvCxnSpPr>
          <p:cNvPr id="44" name="Straight Arrow Connector 43"/>
          <p:cNvCxnSpPr>
            <a:stCxn id="30" idx="3"/>
            <a:endCxn id="34" idx="1"/>
          </p:cNvCxnSpPr>
          <p:nvPr/>
        </p:nvCxnSpPr>
        <p:spPr>
          <a:xfrm flipV="1">
            <a:off x="6911277" y="2158179"/>
            <a:ext cx="24483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703899" y="2152889"/>
            <a:ext cx="7963382" cy="1064873"/>
          </a:xfrm>
          <a:custGeom>
            <a:avLst/>
            <a:gdLst>
              <a:gd name="connsiteX0" fmla="*/ 0 w 8715737"/>
              <a:gd name="connsiteY0" fmla="*/ 0 h 1405446"/>
              <a:gd name="connsiteX1" fmla="*/ 8715737 w 8715737"/>
              <a:gd name="connsiteY1" fmla="*/ 0 h 1405446"/>
              <a:gd name="connsiteX2" fmla="*/ 8715737 w 8715737"/>
              <a:gd name="connsiteY2" fmla="*/ 1405446 h 1405446"/>
              <a:gd name="connsiteX3" fmla="*/ 0 w 8715737"/>
              <a:gd name="connsiteY3" fmla="*/ 1405446 h 1405446"/>
              <a:gd name="connsiteX4" fmla="*/ 0 w 8715737"/>
              <a:gd name="connsiteY4" fmla="*/ 0 h 1405446"/>
              <a:gd name="connsiteX0" fmla="*/ 0 w 8715737"/>
              <a:gd name="connsiteY0" fmla="*/ 5287 h 1410733"/>
              <a:gd name="connsiteX1" fmla="*/ 8426371 w 8715737"/>
              <a:gd name="connsiteY1" fmla="*/ 0 h 1410733"/>
              <a:gd name="connsiteX2" fmla="*/ 8715737 w 8715737"/>
              <a:gd name="connsiteY2" fmla="*/ 5287 h 1410733"/>
              <a:gd name="connsiteX3" fmla="*/ 8715737 w 8715737"/>
              <a:gd name="connsiteY3" fmla="*/ 1410733 h 1410733"/>
              <a:gd name="connsiteX4" fmla="*/ 0 w 8715737"/>
              <a:gd name="connsiteY4" fmla="*/ 1410733 h 1410733"/>
              <a:gd name="connsiteX5" fmla="*/ 0 w 8715737"/>
              <a:gd name="connsiteY5" fmla="*/ 5287 h 1410733"/>
              <a:gd name="connsiteX0" fmla="*/ 8426371 w 8715737"/>
              <a:gd name="connsiteY0" fmla="*/ 0 h 1410733"/>
              <a:gd name="connsiteX1" fmla="*/ 8715737 w 8715737"/>
              <a:gd name="connsiteY1" fmla="*/ 5287 h 1410733"/>
              <a:gd name="connsiteX2" fmla="*/ 8715737 w 8715737"/>
              <a:gd name="connsiteY2" fmla="*/ 1410733 h 1410733"/>
              <a:gd name="connsiteX3" fmla="*/ 0 w 8715737"/>
              <a:gd name="connsiteY3" fmla="*/ 1410733 h 1410733"/>
              <a:gd name="connsiteX4" fmla="*/ 91440 w 8715737"/>
              <a:gd name="connsiteY4" fmla="*/ 96727 h 1410733"/>
              <a:gd name="connsiteX0" fmla="*/ 8427528 w 8716894"/>
              <a:gd name="connsiteY0" fmla="*/ 0 h 1410733"/>
              <a:gd name="connsiteX1" fmla="*/ 8716894 w 8716894"/>
              <a:gd name="connsiteY1" fmla="*/ 5287 h 1410733"/>
              <a:gd name="connsiteX2" fmla="*/ 8716894 w 8716894"/>
              <a:gd name="connsiteY2" fmla="*/ 1410733 h 1410733"/>
              <a:gd name="connsiteX3" fmla="*/ 1157 w 8716894"/>
              <a:gd name="connsiteY3" fmla="*/ 1410733 h 1410733"/>
              <a:gd name="connsiteX4" fmla="*/ 0 w 8716894"/>
              <a:gd name="connsiteY4" fmla="*/ 1404667 h 1410733"/>
              <a:gd name="connsiteX0" fmla="*/ 9550272 w 9839638"/>
              <a:gd name="connsiteY0" fmla="*/ 0 h 1410733"/>
              <a:gd name="connsiteX1" fmla="*/ 9839638 w 9839638"/>
              <a:gd name="connsiteY1" fmla="*/ 5287 h 1410733"/>
              <a:gd name="connsiteX2" fmla="*/ 9839638 w 9839638"/>
              <a:gd name="connsiteY2" fmla="*/ 1410733 h 1410733"/>
              <a:gd name="connsiteX3" fmla="*/ 1123901 w 9839638"/>
              <a:gd name="connsiteY3" fmla="*/ 1410733 h 1410733"/>
              <a:gd name="connsiteX4" fmla="*/ 0 w 9839638"/>
              <a:gd name="connsiteY4" fmla="*/ 1312070 h 1410733"/>
              <a:gd name="connsiteX0" fmla="*/ 8426371 w 8715737"/>
              <a:gd name="connsiteY0" fmla="*/ 0 h 1410733"/>
              <a:gd name="connsiteX1" fmla="*/ 8715737 w 8715737"/>
              <a:gd name="connsiteY1" fmla="*/ 5287 h 1410733"/>
              <a:gd name="connsiteX2" fmla="*/ 8715737 w 8715737"/>
              <a:gd name="connsiteY2" fmla="*/ 1410733 h 1410733"/>
              <a:gd name="connsiteX3" fmla="*/ 0 w 8715737"/>
              <a:gd name="connsiteY3" fmla="*/ 1410733 h 14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5737" h="1410733">
                <a:moveTo>
                  <a:pt x="8426371" y="0"/>
                </a:moveTo>
                <a:lnTo>
                  <a:pt x="8715737" y="5287"/>
                </a:lnTo>
                <a:lnTo>
                  <a:pt x="8715737" y="1410733"/>
                </a:lnTo>
                <a:lnTo>
                  <a:pt x="0" y="141073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ounded Rectangle 190"/>
          <p:cNvSpPr/>
          <p:nvPr/>
        </p:nvSpPr>
        <p:spPr>
          <a:xfrm>
            <a:off x="4837542" y="3775951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Estimator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8514600" y="4960056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(Logger)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8514039" y="3775952"/>
            <a:ext cx="1691148" cy="8750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GUI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2" name="Elbow Connector 221"/>
          <p:cNvCxnSpPr>
            <a:stCxn id="114" idx="3"/>
            <a:endCxn id="191" idx="1"/>
          </p:cNvCxnSpPr>
          <p:nvPr/>
        </p:nvCxnSpPr>
        <p:spPr>
          <a:xfrm>
            <a:off x="3703899" y="3217762"/>
            <a:ext cx="1133643" cy="995725"/>
          </a:xfrm>
          <a:prstGeom prst="bentConnector5">
            <a:avLst>
              <a:gd name="adj1" fmla="val -68314"/>
              <a:gd name="adj2" fmla="val 28029"/>
              <a:gd name="adj3" fmla="val -68212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Straight Arrow Connector 227"/>
          <p:cNvCxnSpPr>
            <a:stCxn id="191" idx="3"/>
            <a:endCxn id="213" idx="1"/>
          </p:cNvCxnSpPr>
          <p:nvPr/>
        </p:nvCxnSpPr>
        <p:spPr>
          <a:xfrm>
            <a:off x="6528690" y="4213487"/>
            <a:ext cx="19853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3604706" y="3773011"/>
                <a:ext cx="925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706" y="3773011"/>
                <a:ext cx="925974" cy="369332"/>
              </a:xfrm>
              <a:prstGeom prst="rect">
                <a:avLst/>
              </a:prstGeom>
              <a:blipFill>
                <a:blip r:embed="rId2"/>
                <a:stretch>
                  <a:fillRect r="-658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Elbow Connector 236"/>
          <p:cNvCxnSpPr/>
          <p:nvPr/>
        </p:nvCxnSpPr>
        <p:spPr>
          <a:xfrm>
            <a:off x="3437681" y="4213487"/>
            <a:ext cx="5076358" cy="1330786"/>
          </a:xfrm>
          <a:prstGeom prst="bentConnector3">
            <a:avLst>
              <a:gd name="adj1" fmla="val 13746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/>
          <p:nvPr/>
        </p:nvCxnSpPr>
        <p:spPr>
          <a:xfrm>
            <a:off x="6911277" y="4213487"/>
            <a:ext cx="1602762" cy="995726"/>
          </a:xfrm>
          <a:prstGeom prst="bentConnector3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6822891" y="3749073"/>
                <a:ext cx="925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𝐹𝑖𝑙𝑡𝑒𝑟𝑒𝑑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91" y="3749073"/>
                <a:ext cx="925974" cy="369332"/>
              </a:xfrm>
              <a:prstGeom prst="rect">
                <a:avLst/>
              </a:prstGeom>
              <a:blipFill>
                <a:blip r:embed="rId3"/>
                <a:stretch>
                  <a:fillRect r="-6644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77917" y="1397479"/>
                <a:ext cx="925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17" y="1397479"/>
                <a:ext cx="925974" cy="646331"/>
              </a:xfrm>
              <a:prstGeom prst="rect">
                <a:avLst/>
              </a:prstGeom>
              <a:blipFill>
                <a:blip r:embed="rId7"/>
                <a:stretch>
                  <a:fillRect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009074" y="1439380"/>
                <a:ext cx="925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4" y="1439380"/>
                <a:ext cx="925974" cy="646331"/>
              </a:xfrm>
              <a:prstGeom prst="rect">
                <a:avLst/>
              </a:prstGeom>
              <a:blipFill>
                <a:blip r:embed="rId8"/>
                <a:stretch>
                  <a:fillRect l="-3289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325537" y="571716"/>
                <a:ext cx="256802" cy="1466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 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 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𝐿𝑂𝑆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𝐿𝑂𝑆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537" y="571716"/>
                <a:ext cx="256802" cy="1466427"/>
              </a:xfrm>
              <a:prstGeom prst="rect">
                <a:avLst/>
              </a:prstGeom>
              <a:blipFill>
                <a:blip r:embed="rId9"/>
                <a:stretch>
                  <a:fillRect r="-4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Trajectory Generation</a:t>
            </a:r>
            <a:endParaRPr lang="en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22</a:t>
            </a:fld>
            <a:endParaRPr lang="en-IL"/>
          </a:p>
        </p:txBody>
      </p:sp>
      <p:sp>
        <p:nvSpPr>
          <p:cNvPr id="27" name="Content Placeholder 4"/>
          <p:cNvSpPr>
            <a:spLocks noGrp="1"/>
          </p:cNvSpPr>
          <p:nvPr>
            <p:ph idx="1"/>
          </p:nvPr>
        </p:nvSpPr>
        <p:spPr>
          <a:xfrm>
            <a:off x="304798" y="1207961"/>
            <a:ext cx="8141111" cy="18793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Describe how we generate the injected data </a:t>
            </a:r>
            <a:r>
              <a:rPr lang="en-IL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from trajectory to pixel x/y.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1151"/>
            <a:ext cx="11582400" cy="976149"/>
          </a:xfrm>
        </p:spPr>
        <p:txBody>
          <a:bodyPr/>
          <a:lstStyle/>
          <a:p>
            <a:r>
              <a:rPr lang="en-US" dirty="0" smtClean="0"/>
              <a:t>Injection</a:t>
            </a:r>
            <a:endParaRPr lang="en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23</a:t>
            </a:fld>
            <a:endParaRPr lang="en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76" y="4310921"/>
            <a:ext cx="1577454" cy="1689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0832" y="4435599"/>
            <a:ext cx="795334" cy="1149643"/>
          </a:xfrm>
          <a:prstGeom prst="rect">
            <a:avLst/>
          </a:prstGeom>
          <a:scene3d>
            <a:camera prst="orthographicFront">
              <a:rot lat="17603379" lon="19620000" rev="21461038"/>
            </a:camera>
            <a:lightRig rig="threePt" dir="t">
              <a:rot lat="0" lon="0" rev="7800000"/>
            </a:lightRig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88" y="4042931"/>
            <a:ext cx="1331922" cy="88530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344563" y="4059080"/>
            <a:ext cx="1335147" cy="869156"/>
          </a:xfrm>
          <a:prstGeom prst="wedgeRectCallout">
            <a:avLst>
              <a:gd name="adj1" fmla="val 41804"/>
              <a:gd name="adj2" fmla="val 6984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Router Icon Grey Royalty-Free Images, Stock Photos &amp; Pictures | Shutterst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28998"/>
          <a:stretch/>
        </p:blipFill>
        <p:spPr bwMode="auto">
          <a:xfrm>
            <a:off x="7400832" y="2610017"/>
            <a:ext cx="858487" cy="5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15" idx="0"/>
          </p:cNvCxnSpPr>
          <p:nvPr/>
        </p:nvCxnSpPr>
        <p:spPr>
          <a:xfrm>
            <a:off x="5650134" y="2138076"/>
            <a:ext cx="2179941" cy="58286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0"/>
          </p:cNvCxnSpPr>
          <p:nvPr/>
        </p:nvCxnSpPr>
        <p:spPr>
          <a:xfrm flipH="1">
            <a:off x="8274373" y="2135763"/>
            <a:ext cx="1492074" cy="585175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0"/>
          </p:cNvCxnSpPr>
          <p:nvPr/>
        </p:nvCxnSpPr>
        <p:spPr>
          <a:xfrm>
            <a:off x="7527658" y="1969363"/>
            <a:ext cx="413263" cy="58316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</p:cNvCxnSpPr>
          <p:nvPr/>
        </p:nvCxnSpPr>
        <p:spPr>
          <a:xfrm flipH="1">
            <a:off x="6570434" y="3135683"/>
            <a:ext cx="1259642" cy="79722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51" y="1530619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7369277">
            <a:off x="5036787" y="1716197"/>
            <a:ext cx="766866" cy="5471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10400469">
            <a:off x="7112500" y="1424032"/>
            <a:ext cx="766866" cy="5471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13441609">
            <a:off x="9573157" y="1665460"/>
            <a:ext cx="766866" cy="5471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3921326" y="1247567"/>
            <a:ext cx="974387" cy="7258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10492961" y="884653"/>
            <a:ext cx="974387" cy="7258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7581432" y="498991"/>
            <a:ext cx="974387" cy="725828"/>
          </a:xfrm>
          <a:prstGeom prst="rect">
            <a:avLst/>
          </a:prstGeom>
        </p:spPr>
      </p:pic>
      <p:pic>
        <p:nvPicPr>
          <p:cNvPr id="21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030" y="1460965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07" y="1031852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lack Hat Hacker Icon Vector Images (over 1,200)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37" b="12497"/>
          <a:stretch/>
        </p:blipFill>
        <p:spPr bwMode="auto">
          <a:xfrm>
            <a:off x="2631572" y="2282914"/>
            <a:ext cx="1161810" cy="11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V="1">
            <a:off x="3951974" y="2792129"/>
            <a:ext cx="3691897" cy="12995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/>
          <p:cNvSpPr/>
          <p:nvPr/>
        </p:nvSpPr>
        <p:spPr>
          <a:xfrm rot="10800000">
            <a:off x="3843357" y="2744968"/>
            <a:ext cx="352743" cy="354239"/>
          </a:xfrm>
          <a:prstGeom prst="foldedCorner">
            <a:avLst>
              <a:gd name="adj" fmla="val 31928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/>
          <p:cNvSpPr/>
          <p:nvPr/>
        </p:nvSpPr>
        <p:spPr>
          <a:xfrm rot="10800000">
            <a:off x="3858108" y="2730219"/>
            <a:ext cx="352743" cy="354239"/>
          </a:xfrm>
          <a:prstGeom prst="foldedCorner">
            <a:avLst>
              <a:gd name="adj" fmla="val 31928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 rot="10800000">
            <a:off x="3843361" y="2735139"/>
            <a:ext cx="352743" cy="354239"/>
          </a:xfrm>
          <a:prstGeom prst="foldedCorner">
            <a:avLst>
              <a:gd name="adj" fmla="val 31928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31849 -0.00857 L 0.21354 0.15208 " pathEditMode="relative" ptsTypes="A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2.59259E-6 L 0.31849 -0.00856 L 0.21354 0.15209 " pathEditMode="relative" rAng="0" ptsTypes="AAA"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717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2.96296E-6 L 0.31849 -0.00857 L 0.21354 0.15208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FF30-45F3-B49D-4350-3FE8CFF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DB217-C7ED-45C0-56EA-6D57016F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3</a:t>
            </a:fld>
            <a:endParaRPr lang="en-I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92" y="4272792"/>
            <a:ext cx="1577454" cy="1689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4548" y="4358142"/>
            <a:ext cx="795334" cy="1320067"/>
          </a:xfrm>
          <a:prstGeom prst="rect">
            <a:avLst/>
          </a:prstGeom>
          <a:scene3d>
            <a:camera prst="orthographicFront">
              <a:rot lat="17603379" lon="19620000" rev="21461038"/>
            </a:camera>
            <a:lightRig rig="threePt" dir="t">
              <a:rot lat="0" lon="0" rev="7800000"/>
            </a:lightRig>
          </a:scene3d>
        </p:spPr>
      </p:pic>
      <p:pic>
        <p:nvPicPr>
          <p:cNvPr id="1026" name="Picture 2" descr="Router Icon Grey Royalty-Free Images, Stock Photos &amp; Pictures | Shutterst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28998"/>
          <a:stretch/>
        </p:blipFill>
        <p:spPr bwMode="auto">
          <a:xfrm>
            <a:off x="6319282" y="2462537"/>
            <a:ext cx="858487" cy="5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01" y="1383139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7369277">
            <a:off x="3955237" y="1568717"/>
            <a:ext cx="766866" cy="5471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10400469">
            <a:off x="6030950" y="1276552"/>
            <a:ext cx="766866" cy="5471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13441609">
            <a:off x="8491607" y="1517980"/>
            <a:ext cx="766866" cy="5471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2839776" y="1100087"/>
            <a:ext cx="974387" cy="7258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9411411" y="737173"/>
            <a:ext cx="974387" cy="7258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6499882" y="351511"/>
            <a:ext cx="974387" cy="7258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3122704">
            <a:off x="4889728" y="3680111"/>
            <a:ext cx="766866" cy="5471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1504" y="4004802"/>
            <a:ext cx="1331922" cy="885305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3648279" y="4020951"/>
            <a:ext cx="1335147" cy="869156"/>
          </a:xfrm>
          <a:prstGeom prst="wedgeRectCallout">
            <a:avLst>
              <a:gd name="adj1" fmla="val 41804"/>
              <a:gd name="adj2" fmla="val 6984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5207" y="4272791"/>
            <a:ext cx="2218542" cy="1444746"/>
          </a:xfrm>
          <a:prstGeom prst="rect">
            <a:avLst/>
          </a:prstGeom>
        </p:spPr>
      </p:pic>
      <p:pic>
        <p:nvPicPr>
          <p:cNvPr id="22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480" y="1313485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57" y="884372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" idx="0"/>
          </p:cNvCxnSpPr>
          <p:nvPr/>
        </p:nvCxnSpPr>
        <p:spPr>
          <a:xfrm>
            <a:off x="4568584" y="1990596"/>
            <a:ext cx="2179941" cy="58286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0"/>
          </p:cNvCxnSpPr>
          <p:nvPr/>
        </p:nvCxnSpPr>
        <p:spPr>
          <a:xfrm flipH="1">
            <a:off x="7192822" y="1988283"/>
            <a:ext cx="1492075" cy="585175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0"/>
          </p:cNvCxnSpPr>
          <p:nvPr/>
        </p:nvCxnSpPr>
        <p:spPr>
          <a:xfrm>
            <a:off x="6446108" y="1821883"/>
            <a:ext cx="413263" cy="58316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26" idx="2"/>
            <a:endCxn id="30" idx="0"/>
          </p:cNvCxnSpPr>
          <p:nvPr/>
        </p:nvCxnSpPr>
        <p:spPr>
          <a:xfrm flipH="1">
            <a:off x="5488884" y="2988203"/>
            <a:ext cx="1259642" cy="79722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-0.18919 0.0152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76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5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" y="277177"/>
            <a:ext cx="2705100" cy="2486025"/>
          </a:xfrm>
          <a:prstGeom prst="rect">
            <a:avLst/>
          </a:prstGeom>
        </p:spPr>
      </p:pic>
      <p:pic>
        <p:nvPicPr>
          <p:cNvPr id="1026" name="Picture 2" descr="Router Icon Grey Royalty-Free Images, Stock Photos &amp; Pictures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28998"/>
          <a:stretch/>
        </p:blipFill>
        <p:spPr bwMode="auto">
          <a:xfrm>
            <a:off x="6319282" y="2462537"/>
            <a:ext cx="858487" cy="5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" idx="0"/>
          </p:cNvCxnSpPr>
          <p:nvPr/>
        </p:nvCxnSpPr>
        <p:spPr>
          <a:xfrm>
            <a:off x="4568584" y="1990596"/>
            <a:ext cx="2179941" cy="58286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0"/>
          </p:cNvCxnSpPr>
          <p:nvPr/>
        </p:nvCxnSpPr>
        <p:spPr>
          <a:xfrm flipH="1">
            <a:off x="7192822" y="1988283"/>
            <a:ext cx="1492075" cy="585175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0"/>
          </p:cNvCxnSpPr>
          <p:nvPr/>
        </p:nvCxnSpPr>
        <p:spPr>
          <a:xfrm>
            <a:off x="6446108" y="1821883"/>
            <a:ext cx="413263" cy="58316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26" idx="2"/>
            <a:endCxn id="30" idx="0"/>
          </p:cNvCxnSpPr>
          <p:nvPr/>
        </p:nvCxnSpPr>
        <p:spPr>
          <a:xfrm flipH="1">
            <a:off x="5488884" y="2988203"/>
            <a:ext cx="1259642" cy="79722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 rot="10800000">
            <a:off x="8367421" y="1915413"/>
            <a:ext cx="352743" cy="354239"/>
          </a:xfrm>
          <a:prstGeom prst="foldedCorner">
            <a:avLst>
              <a:gd name="adj" fmla="val 31928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lded Corner 31"/>
          <p:cNvSpPr/>
          <p:nvPr/>
        </p:nvSpPr>
        <p:spPr>
          <a:xfrm rot="10800000">
            <a:off x="6385950" y="1764744"/>
            <a:ext cx="352743" cy="354239"/>
          </a:xfrm>
          <a:prstGeom prst="foldedCorner">
            <a:avLst>
              <a:gd name="adj" fmla="val 31928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4FF30-45F3-B49D-4350-3FE8CFF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DB217-C7ED-45C0-56EA-6D57016F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4</a:t>
            </a:fld>
            <a:endParaRPr lang="en-I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092" y="4272792"/>
            <a:ext cx="1577454" cy="1689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4548" y="4358142"/>
            <a:ext cx="795334" cy="1320067"/>
          </a:xfrm>
          <a:prstGeom prst="rect">
            <a:avLst/>
          </a:prstGeom>
          <a:scene3d>
            <a:camera prst="orthographicFront">
              <a:rot lat="17603379" lon="19620000" rev="21461038"/>
            </a:camera>
            <a:lightRig rig="threePt" dir="t">
              <a:rot lat="0" lon="0" rev="7800000"/>
            </a:lightRig>
          </a:scene3d>
        </p:spPr>
      </p:pic>
      <p:pic>
        <p:nvPicPr>
          <p:cNvPr id="15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01" y="1383139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7369277">
            <a:off x="3955237" y="1568717"/>
            <a:ext cx="766866" cy="5471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10400469">
            <a:off x="6030950" y="1276552"/>
            <a:ext cx="766866" cy="5471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13441609">
            <a:off x="8491607" y="1517980"/>
            <a:ext cx="766866" cy="5471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2839776" y="1100087"/>
            <a:ext cx="974387" cy="7258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9411411" y="737173"/>
            <a:ext cx="974387" cy="7258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6499882" y="351511"/>
            <a:ext cx="974387" cy="7258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1504" y="4004802"/>
            <a:ext cx="1331922" cy="885305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3648279" y="4020951"/>
            <a:ext cx="1335147" cy="869156"/>
          </a:xfrm>
          <a:prstGeom prst="wedgeRectCallout">
            <a:avLst>
              <a:gd name="adj1" fmla="val 41804"/>
              <a:gd name="adj2" fmla="val 6984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480" y="1313485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Jetson Nano Brings AI Computing to Everyone | NVIDIA Technical Blo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57" y="884372"/>
            <a:ext cx="636795" cy="4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563219" y="1793501"/>
            <a:ext cx="984463" cy="982032"/>
            <a:chOff x="1727722" y="2930545"/>
            <a:chExt cx="740175" cy="805791"/>
          </a:xfrm>
        </p:grpSpPr>
        <p:sp>
          <p:nvSpPr>
            <p:cNvPr id="3" name="Folded Corner 2"/>
            <p:cNvSpPr/>
            <p:nvPr/>
          </p:nvSpPr>
          <p:spPr>
            <a:xfrm rot="10800000">
              <a:off x="1727722" y="2930545"/>
              <a:ext cx="652869" cy="552551"/>
            </a:xfrm>
            <a:prstGeom prst="foldedCorner">
              <a:avLst>
                <a:gd name="adj" fmla="val 26309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49449" y="2997672"/>
              <a:ext cx="7184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050" dirty="0" smtClean="0"/>
                <a:t>Station No.</a:t>
              </a:r>
            </a:p>
            <a:p>
              <a:pPr algn="l" rtl="0"/>
              <a:r>
                <a:rPr lang="en-US" sz="1050" smtClean="0"/>
                <a:t>Pixel_X</a:t>
              </a:r>
              <a:br>
                <a:rPr lang="en-US" sz="1050" smtClean="0"/>
              </a:br>
              <a:r>
                <a:rPr lang="en-US" sz="1050" smtClean="0"/>
                <a:t>Pixel_Y</a:t>
              </a:r>
              <a:endParaRPr lang="en-US" sz="1050" dirty="0"/>
            </a:p>
          </p:txBody>
        </p:sp>
      </p:grpSp>
      <p:sp>
        <p:nvSpPr>
          <p:cNvPr id="13" name="Cloud Callout 12"/>
          <p:cNvSpPr/>
          <p:nvPr/>
        </p:nvSpPr>
        <p:spPr>
          <a:xfrm>
            <a:off x="2406831" y="3195053"/>
            <a:ext cx="1198782" cy="865239"/>
          </a:xfrm>
          <a:prstGeom prst="cloudCallout">
            <a:avLst>
              <a:gd name="adj1" fmla="val 39041"/>
              <a:gd name="adj2" fmla="val 625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09576" y="3303207"/>
            <a:ext cx="393291" cy="64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17" name="Multiply 16"/>
          <p:cNvSpPr/>
          <p:nvPr/>
        </p:nvSpPr>
        <p:spPr>
          <a:xfrm>
            <a:off x="4446882" y="3566268"/>
            <a:ext cx="892286" cy="969585"/>
          </a:xfrm>
          <a:prstGeom prst="mathMultiply">
            <a:avLst>
              <a:gd name="adj1" fmla="val 1580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3" r="66881" b="8332"/>
          <a:stretch/>
        </p:blipFill>
        <p:spPr>
          <a:xfrm rot="3122704">
            <a:off x="4889728" y="3680111"/>
            <a:ext cx="766866" cy="5471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55" y="990739"/>
            <a:ext cx="316129" cy="317096"/>
          </a:xfrm>
          <a:prstGeom prst="rect">
            <a:avLst/>
          </a:prstGeom>
          <a:scene3d>
            <a:camera prst="orthographicFront">
              <a:rot lat="0" lon="7800000" rev="0"/>
            </a:camera>
            <a:lightRig rig="threePt" dir="t"/>
          </a:scene3d>
        </p:spPr>
      </p:pic>
      <p:cxnSp>
        <p:nvCxnSpPr>
          <p:cNvPr id="41" name="Straight Connector 40"/>
          <p:cNvCxnSpPr/>
          <p:nvPr/>
        </p:nvCxnSpPr>
        <p:spPr>
          <a:xfrm flipH="1">
            <a:off x="1231420" y="615315"/>
            <a:ext cx="69695" cy="53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685800" y="838200"/>
            <a:ext cx="545619" cy="31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323 0.08889 L 0.01042 0.2365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1182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39 L 0.03073 0.12755 L -0.10273 0.28588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1421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-0.12422 0.09861 L -0.26667 0.26158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1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2" grpId="0" animBg="1"/>
      <p:bldP spid="32" grpId="1" animBg="1"/>
      <p:bldP spid="32" grpId="2" animBg="1"/>
      <p:bldP spid="2" grpId="0"/>
      <p:bldP spid="13" grpId="0" animBg="1"/>
      <p:bldP spid="14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System Initialization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5</a:t>
            </a:fld>
            <a:endParaRPr lang="en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7244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smtClean="0"/>
              <a:t>Setting up </a:t>
            </a:r>
            <a:r>
              <a:rPr lang="en-US" dirty="0" smtClean="0"/>
              <a:t>the Origin Coordinate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95" y="2517620"/>
            <a:ext cx="4264025" cy="3125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8000" y="4500880"/>
            <a:ext cx="1879600" cy="619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V="1">
            <a:off x="6197600" y="4500880"/>
            <a:ext cx="792480" cy="309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0" y="3270560"/>
            <a:ext cx="4236410" cy="14442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50" name="Picture 2" descr="ECEF &amp; NED Frame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83" y="257175"/>
            <a:ext cx="2818407" cy="2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4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System Initialization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6</a:t>
            </a:fld>
            <a:endParaRPr lang="en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7244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smtClean="0"/>
              <a:t>Setting up </a:t>
            </a:r>
            <a:r>
              <a:rPr lang="en-US" dirty="0" smtClean="0"/>
              <a:t>the Origin Coordinate System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95" y="2517620"/>
            <a:ext cx="4274544" cy="31251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00320" y="2946400"/>
            <a:ext cx="741680" cy="193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3"/>
            <a:endCxn id="18" idx="1"/>
          </p:cNvCxnSpPr>
          <p:nvPr/>
        </p:nvCxnSpPr>
        <p:spPr>
          <a:xfrm>
            <a:off x="5842000" y="3042920"/>
            <a:ext cx="1862238" cy="191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1" b="8104"/>
          <a:stretch/>
        </p:blipFill>
        <p:spPr>
          <a:xfrm>
            <a:off x="7704238" y="4612267"/>
            <a:ext cx="2092525" cy="6912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38" y="598490"/>
            <a:ext cx="3486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5" y="2507460"/>
            <a:ext cx="4274544" cy="3130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System Initialization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7</a:t>
            </a:fld>
            <a:endParaRPr lang="en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7244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smtClean="0"/>
              <a:t>Setting up </a:t>
            </a:r>
            <a:r>
              <a:rPr lang="en-US" dirty="0" smtClean="0"/>
              <a:t>a station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28160" y="4515746"/>
            <a:ext cx="1879600" cy="615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3"/>
            <a:endCxn id="16" idx="1"/>
          </p:cNvCxnSpPr>
          <p:nvPr/>
        </p:nvCxnSpPr>
        <p:spPr>
          <a:xfrm>
            <a:off x="6207760" y="4823273"/>
            <a:ext cx="883920" cy="137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6370"/>
          <a:stretch/>
        </p:blipFill>
        <p:spPr>
          <a:xfrm>
            <a:off x="7091680" y="4294604"/>
            <a:ext cx="4313444" cy="13320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49720" y="3164253"/>
                <a:ext cx="2854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𝑙𝑜𝑛𝑔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𝑙𝑎𝑡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720" y="3164253"/>
                <a:ext cx="2854960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16322" y="3164253"/>
                <a:ext cx="2854960" cy="48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azimuth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𝑒𝑙𝑒𝑣𝑎𝑡𝑖𝑜𝑛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𝑟𝑜𝑙𝑙</m:t>
                              </m:r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𝑂𝑟𝑖𝑔𝑖𝑛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322" y="3164253"/>
                <a:ext cx="2854960" cy="484620"/>
              </a:xfrm>
              <a:prstGeom prst="rect">
                <a:avLst/>
              </a:prstGeom>
              <a:blipFill>
                <a:blip r:embed="rId5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10373360" y="3669193"/>
            <a:ext cx="0" cy="70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056880" y="3659032"/>
            <a:ext cx="0" cy="704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85000" y="4638611"/>
                <a:ext cx="2189480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𝑂𝑟𝑖𝑔𝑖𝑛</m:t>
                          </m:r>
                          <m:r>
                            <m:rPr>
                              <m:lit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𝐹𝑟𝑎𝑚𝑒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0" y="4638611"/>
                <a:ext cx="2189480" cy="358560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321800" y="4638611"/>
                <a:ext cx="2189480" cy="390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𝐷𝐶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𝑂𝑟𝑖𝑔𝑖𝑛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𝑆𝑡𝑎𝑡𝑖𝑜𝑛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800" y="4638611"/>
                <a:ext cx="2189480" cy="390300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00065 -0.441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5" y="2507460"/>
            <a:ext cx="4274544" cy="3126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System Initialization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8</a:t>
            </a:fld>
            <a:endParaRPr lang="en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7244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/>
              <a:t>Setting </a:t>
            </a:r>
            <a:r>
              <a:rPr lang="en-US" smtClean="0"/>
              <a:t>up </a:t>
            </a:r>
            <a:r>
              <a:rPr lang="en-US" dirty="0"/>
              <a:t>a station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15840" y="3129281"/>
            <a:ext cx="1259840" cy="49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3"/>
            <a:endCxn id="7" idx="1"/>
          </p:cNvCxnSpPr>
          <p:nvPr/>
        </p:nvCxnSpPr>
        <p:spPr>
          <a:xfrm>
            <a:off x="6075680" y="3378201"/>
            <a:ext cx="1402814" cy="1585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1074"/>
          <a:stretch/>
        </p:blipFill>
        <p:spPr>
          <a:xfrm>
            <a:off x="7478494" y="4317346"/>
            <a:ext cx="3141781" cy="12923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2661920" y="4023360"/>
            <a:ext cx="457200" cy="436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38" y="598993"/>
            <a:ext cx="3486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6" y="2507460"/>
            <a:ext cx="4274544" cy="3129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6DF61-882B-CDF2-3E02-B0244F61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System Initialization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E5-EC10-C12C-8B5E-843E300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203B-FA62-4C6E-B0D0-8E15E612604C}" type="slidenum">
              <a:rPr lang="en-IL" smtClean="0"/>
              <a:t>9</a:t>
            </a:fld>
            <a:endParaRPr lang="en-I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7244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smtClean="0"/>
              <a:t>Setting up </a:t>
            </a:r>
            <a:r>
              <a:rPr lang="en-US" dirty="0" smtClean="0"/>
              <a:t>the remaining stations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15840" y="3129281"/>
            <a:ext cx="1259840" cy="1330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35200" y="2794000"/>
            <a:ext cx="1930400" cy="181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38" y="598490"/>
            <a:ext cx="3486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chnionTheme1">
  <a:themeElements>
    <a:clrScheme name="Sharp Slide">
      <a:dk1>
        <a:srgbClr val="000000"/>
      </a:dk1>
      <a:lt1>
        <a:srgbClr val="FFFFFF"/>
      </a:lt1>
      <a:dk2>
        <a:srgbClr val="002147"/>
      </a:dk2>
      <a:lt2>
        <a:srgbClr val="D49F0F"/>
      </a:lt2>
      <a:accent1>
        <a:srgbClr val="BA0C2F"/>
      </a:accent1>
      <a:accent2>
        <a:srgbClr val="007681"/>
      </a:accent2>
      <a:accent3>
        <a:srgbClr val="A69F88"/>
      </a:accent3>
      <a:accent4>
        <a:srgbClr val="EF3340"/>
      </a:accent4>
      <a:accent5>
        <a:srgbClr val="CE0F69"/>
      </a:accent5>
      <a:accent6>
        <a:srgbClr val="768692"/>
      </a:accent6>
      <a:hlink>
        <a:srgbClr val="BA0C2F"/>
      </a:hlink>
      <a:folHlink>
        <a:srgbClr val="BA0C2F"/>
      </a:folHlink>
    </a:clrScheme>
    <a:fontScheme name="Custom 16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nionTheme1" id="{98B34FD3-B809-4273-8867-D301AD3B897A}" vid="{61C927D6-D4D7-41E2-B7E5-85CEEC59F12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1096</Words>
  <Application>Microsoft Office PowerPoint</Application>
  <PresentationFormat>Widescreen</PresentationFormat>
  <Paragraphs>119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Cambria Math</vt:lpstr>
      <vt:lpstr>Century Gothic</vt:lpstr>
      <vt:lpstr>Tahoma</vt:lpstr>
      <vt:lpstr>Times New Roman</vt:lpstr>
      <vt:lpstr>Webdings</vt:lpstr>
      <vt:lpstr>Wingdings</vt:lpstr>
      <vt:lpstr>ערכת נושא Office</vt:lpstr>
      <vt:lpstr>TechnionTheme1</vt:lpstr>
      <vt:lpstr>השקופיות של דוד  התייחסות לניסויים ומטרות של הסמסטר מה לא עשינו? מה כן החלטנו לעשות</vt:lpstr>
      <vt:lpstr>DroNet</vt:lpstr>
      <vt:lpstr>General Architecture</vt:lpstr>
      <vt:lpstr>General Architecture</vt:lpstr>
      <vt:lpstr>Ground System Initialization</vt:lpstr>
      <vt:lpstr>Ground System Initialization</vt:lpstr>
      <vt:lpstr>Ground System Initialization</vt:lpstr>
      <vt:lpstr>Ground System Initialization</vt:lpstr>
      <vt:lpstr>Ground System Initialization</vt:lpstr>
      <vt:lpstr>Ground System Configured!</vt:lpstr>
      <vt:lpstr>Ground System Data Flow</vt:lpstr>
      <vt:lpstr>Calibration</vt:lpstr>
      <vt:lpstr>Ground System Data Flow</vt:lpstr>
      <vt:lpstr>Lines Of Sight</vt:lpstr>
      <vt:lpstr>Lines Of Sight</vt:lpstr>
      <vt:lpstr>Lines Of Sight</vt:lpstr>
      <vt:lpstr>Ground System Data Flow</vt:lpstr>
      <vt:lpstr>Least Squares</vt:lpstr>
      <vt:lpstr>Ground System Data Flow</vt:lpstr>
      <vt:lpstr>Estimation</vt:lpstr>
      <vt:lpstr>Ground System Data Flow</vt:lpstr>
      <vt:lpstr>Trajectory Generation</vt:lpstr>
      <vt:lpstr>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DroNet</dc:title>
  <dc:creator>Haran Neiberg</dc:creator>
  <cp:lastModifiedBy>USER</cp:lastModifiedBy>
  <cp:revision>112</cp:revision>
  <dcterms:created xsi:type="dcterms:W3CDTF">2024-03-17T16:42:40Z</dcterms:created>
  <dcterms:modified xsi:type="dcterms:W3CDTF">2024-08-05T17:18:44Z</dcterms:modified>
</cp:coreProperties>
</file>