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469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412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88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25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67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025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39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45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4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939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1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AC0A-B2DC-48C3-B289-D14874720421}" type="datetimeFigureOut">
              <a:rPr lang="es-CO" smtClean="0"/>
              <a:t>12/08/2019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AE29D-E906-4B51-841A-901CE7F23E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3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023937"/>
            <a:ext cx="104775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0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73604"/>
            <a:ext cx="9601199" cy="60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418532"/>
            <a:ext cx="8831262" cy="62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quitectura IM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4" y="482600"/>
            <a:ext cx="8175625" cy="577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78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orlando</dc:creator>
  <cp:lastModifiedBy>orlando</cp:lastModifiedBy>
  <cp:revision>3</cp:revision>
  <dcterms:created xsi:type="dcterms:W3CDTF">2019-08-13T00:27:11Z</dcterms:created>
  <dcterms:modified xsi:type="dcterms:W3CDTF">2019-08-13T01:25:29Z</dcterms:modified>
</cp:coreProperties>
</file>