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300" r:id="rId11"/>
    <p:sldId id="283" r:id="rId12"/>
    <p:sldId id="285" r:id="rId13"/>
    <p:sldId id="296" r:id="rId14"/>
    <p:sldId id="265" r:id="rId15"/>
    <p:sldId id="257" r:id="rId16"/>
    <p:sldId id="258" r:id="rId17"/>
    <p:sldId id="261" r:id="rId18"/>
    <p:sldId id="264" r:id="rId19"/>
    <p:sldId id="259" r:id="rId20"/>
    <p:sldId id="301" r:id="rId21"/>
    <p:sldId id="294" r:id="rId22"/>
    <p:sldId id="288" r:id="rId23"/>
    <p:sldId id="271" r:id="rId24"/>
    <p:sldId id="262" r:id="rId25"/>
    <p:sldId id="297" r:id="rId26"/>
    <p:sldId id="290" r:id="rId27"/>
    <p:sldId id="291" r:id="rId28"/>
    <p:sldId id="292" r:id="rId29"/>
    <p:sldId id="293" r:id="rId30"/>
    <p:sldId id="302" r:id="rId31"/>
    <p:sldId id="299" r:id="rId32"/>
    <p:sldId id="266" r:id="rId33"/>
    <p:sldId id="298" r:id="rId34"/>
    <p:sldId id="287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BC80"/>
    <a:srgbClr val="F1A549"/>
    <a:srgbClr val="689AC0"/>
    <a:srgbClr val="ADA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81CAF-9F79-4030-81F6-256C7DF7921E}" v="154" dt="2019-12-10T13:40:48.408"/>
    <p1510:client id="{3F3F3B4B-A6E1-4DC0-BA24-78C32E28A999}" v="13" dt="2019-12-10T16:04:08.262"/>
    <p1510:client id="{A32C88E1-8BD4-4B16-B9A3-8D72A7217144}" v="541" dt="2019-12-10T14:08:09.913"/>
    <p1510:client id="{CBAC92C2-B036-4F58-99EB-B0A89A1966D2}" v="176" dt="2019-12-10T15:17:50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F18A85F6-B15B-4E1B-AC5B-FB44A731549C}"/>
    <pc:docChg chg="addSld delSld modSld sldOrd">
      <pc:chgData name="Guest User" userId="" providerId="Windows Live" clId="Web-{F18A85F6-B15B-4E1B-AC5B-FB44A731549C}" dt="2019-12-09T13:00:43.489" v="1637" actId="20577"/>
      <pc:docMkLst>
        <pc:docMk/>
      </pc:docMkLst>
      <pc:sldChg chg="addSp delSp modSp">
        <pc:chgData name="Guest User" userId="" providerId="Windows Live" clId="Web-{F18A85F6-B15B-4E1B-AC5B-FB44A731549C}" dt="2019-12-09T09:44:27.908" v="4"/>
        <pc:sldMkLst>
          <pc:docMk/>
          <pc:sldMk cId="1979267622" sldId="266"/>
        </pc:sldMkLst>
        <pc:spChg chg="del mod">
          <ac:chgData name="Guest User" userId="" providerId="Windows Live" clId="Web-{F18A85F6-B15B-4E1B-AC5B-FB44A731549C}" dt="2019-12-09T09:44:27.908" v="4"/>
          <ac:spMkLst>
            <pc:docMk/>
            <pc:sldMk cId="1979267622" sldId="266"/>
            <ac:spMk id="3" creationId="{401E3361-D00C-41A4-A291-BA022AF9950F}"/>
          </ac:spMkLst>
        </pc:spChg>
        <pc:picChg chg="add mod ord">
          <ac:chgData name="Guest User" userId="" providerId="Windows Live" clId="Web-{F18A85F6-B15B-4E1B-AC5B-FB44A731549C}" dt="2019-12-09T09:44:27.908" v="4"/>
          <ac:picMkLst>
            <pc:docMk/>
            <pc:sldMk cId="1979267622" sldId="266"/>
            <ac:picMk id="7" creationId="{24D92215-0FC5-4EE1-A421-34DF06E4C55E}"/>
          </ac:picMkLst>
        </pc:picChg>
      </pc:sldChg>
      <pc:sldChg chg="addSp modSp addAnim">
        <pc:chgData name="Guest User" userId="" providerId="Windows Live" clId="Web-{F18A85F6-B15B-4E1B-AC5B-FB44A731549C}" dt="2019-12-09T09:49:56.270" v="8" actId="1076"/>
        <pc:sldMkLst>
          <pc:docMk/>
          <pc:sldMk cId="1124476096" sldId="276"/>
        </pc:sldMkLst>
        <pc:spChg chg="add mod">
          <ac:chgData name="Guest User" userId="" providerId="Windows Live" clId="Web-{F18A85F6-B15B-4E1B-AC5B-FB44A731549C}" dt="2019-12-09T09:49:56.270" v="8" actId="1076"/>
          <ac:spMkLst>
            <pc:docMk/>
            <pc:sldMk cId="1124476096" sldId="276"/>
            <ac:spMk id="3" creationId="{A0789679-9514-4CE5-8A10-833343EDFEC5}"/>
          </ac:spMkLst>
        </pc:spChg>
      </pc:sldChg>
      <pc:sldChg chg="addSp modSp addAnim">
        <pc:chgData name="Guest User" userId="" providerId="Windows Live" clId="Web-{F18A85F6-B15B-4E1B-AC5B-FB44A731549C}" dt="2019-12-09T09:51:10.755" v="18" actId="1076"/>
        <pc:sldMkLst>
          <pc:docMk/>
          <pc:sldMk cId="1805710877" sldId="277"/>
        </pc:sldMkLst>
        <pc:spChg chg="add mod">
          <ac:chgData name="Guest User" userId="" providerId="Windows Live" clId="Web-{F18A85F6-B15B-4E1B-AC5B-FB44A731549C}" dt="2019-12-09T09:51:10.755" v="18" actId="1076"/>
          <ac:spMkLst>
            <pc:docMk/>
            <pc:sldMk cId="1805710877" sldId="277"/>
            <ac:spMk id="3" creationId="{DB447CC3-ED27-413D-B1B2-C658E33ECAB3}"/>
          </ac:spMkLst>
        </pc:spChg>
        <pc:spChg chg="add mod">
          <ac:chgData name="Guest User" userId="" providerId="Windows Live" clId="Web-{F18A85F6-B15B-4E1B-AC5B-FB44A731549C}" dt="2019-12-09T09:50:19.895" v="15" actId="1076"/>
          <ac:spMkLst>
            <pc:docMk/>
            <pc:sldMk cId="1805710877" sldId="277"/>
            <ac:spMk id="10" creationId="{B5F95576-FC99-4B3C-BBA6-2EDCD071D018}"/>
          </ac:spMkLst>
        </pc:spChg>
        <pc:spChg chg="add mod">
          <ac:chgData name="Guest User" userId="" providerId="Windows Live" clId="Web-{F18A85F6-B15B-4E1B-AC5B-FB44A731549C}" dt="2019-12-09T09:50:35.552" v="16" actId="1076"/>
          <ac:spMkLst>
            <pc:docMk/>
            <pc:sldMk cId="1805710877" sldId="277"/>
            <ac:spMk id="12" creationId="{04A67870-ED7A-415A-9628-7F76DC127B80}"/>
          </ac:spMkLst>
        </pc:spChg>
      </pc:sldChg>
      <pc:sldChg chg="addSp modSp addAnim">
        <pc:chgData name="Guest User" userId="" providerId="Windows Live" clId="Web-{F18A85F6-B15B-4E1B-AC5B-FB44A731549C}" dt="2019-12-09T09:51:36.646" v="21" actId="14100"/>
        <pc:sldMkLst>
          <pc:docMk/>
          <pc:sldMk cId="373723603" sldId="278"/>
        </pc:sldMkLst>
        <pc:spChg chg="add mod">
          <ac:chgData name="Guest User" userId="" providerId="Windows Live" clId="Web-{F18A85F6-B15B-4E1B-AC5B-FB44A731549C}" dt="2019-12-09T09:51:36.646" v="21" actId="14100"/>
          <ac:spMkLst>
            <pc:docMk/>
            <pc:sldMk cId="373723603" sldId="278"/>
            <ac:spMk id="3" creationId="{D2609F5D-4E73-45E5-9D73-2884B04A3A03}"/>
          </ac:spMkLst>
        </pc:spChg>
      </pc:sldChg>
      <pc:sldChg chg="addSp delSp modSp addAnim">
        <pc:chgData name="Guest User" userId="" providerId="Windows Live" clId="Web-{F18A85F6-B15B-4E1B-AC5B-FB44A731549C}" dt="2019-12-09T12:49:59.786" v="1551"/>
        <pc:sldMkLst>
          <pc:docMk/>
          <pc:sldMk cId="1376359497" sldId="279"/>
        </pc:sldMkLst>
        <pc:spChg chg="mod">
          <ac:chgData name="Guest User" userId="" providerId="Windows Live" clId="Web-{F18A85F6-B15B-4E1B-AC5B-FB44A731549C}" dt="2019-12-09T10:30:02.635" v="298" actId="20577"/>
          <ac:spMkLst>
            <pc:docMk/>
            <pc:sldMk cId="1376359497" sldId="279"/>
            <ac:spMk id="2" creationId="{E6B7151C-C3EB-4601-9B77-74D4428A1292}"/>
          </ac:spMkLst>
        </pc:spChg>
        <pc:spChg chg="add mod">
          <ac:chgData name="Guest User" userId="" providerId="Windows Live" clId="Web-{F18A85F6-B15B-4E1B-AC5B-FB44A731549C}" dt="2019-12-09T09:51:45.287" v="23" actId="1076"/>
          <ac:spMkLst>
            <pc:docMk/>
            <pc:sldMk cId="1376359497" sldId="279"/>
            <ac:spMk id="3" creationId="{C98F538E-F82B-4718-A1F1-E5051F19A8F7}"/>
          </ac:spMkLst>
        </pc:spChg>
        <pc:spChg chg="add del mod">
          <ac:chgData name="Guest User" userId="" providerId="Windows Live" clId="Web-{F18A85F6-B15B-4E1B-AC5B-FB44A731549C}" dt="2019-12-09T12:49:59.786" v="1550"/>
          <ac:spMkLst>
            <pc:docMk/>
            <pc:sldMk cId="1376359497" sldId="279"/>
            <ac:spMk id="10" creationId="{B73B2DE7-7824-4105-BCBF-66A3A6C71E95}"/>
          </ac:spMkLst>
        </pc:spChg>
        <pc:picChg chg="add del mod">
          <ac:chgData name="Guest User" userId="" providerId="Windows Live" clId="Web-{F18A85F6-B15B-4E1B-AC5B-FB44A731549C}" dt="2019-12-09T12:49:59.786" v="1551"/>
          <ac:picMkLst>
            <pc:docMk/>
            <pc:sldMk cId="1376359497" sldId="279"/>
            <ac:picMk id="7" creationId="{17B1C8DD-1564-4A1F-9DE3-E36F9BA5D5E4}"/>
          </ac:picMkLst>
        </pc:picChg>
      </pc:sldChg>
      <pc:sldChg chg="addSp modSp addAnim">
        <pc:chgData name="Guest User" userId="" providerId="Windows Live" clId="Web-{F18A85F6-B15B-4E1B-AC5B-FB44A731549C}" dt="2019-12-09T10:50:15.156" v="325" actId="20577"/>
        <pc:sldMkLst>
          <pc:docMk/>
          <pc:sldMk cId="1258435573" sldId="280"/>
        </pc:sldMkLst>
        <pc:spChg chg="mod">
          <ac:chgData name="Guest User" userId="" providerId="Windows Live" clId="Web-{F18A85F6-B15B-4E1B-AC5B-FB44A731549C}" dt="2019-12-09T10:50:15.156" v="325" actId="20577"/>
          <ac:spMkLst>
            <pc:docMk/>
            <pc:sldMk cId="1258435573" sldId="280"/>
            <ac:spMk id="2" creationId="{E6B7151C-C3EB-4601-9B77-74D4428A1292}"/>
          </ac:spMkLst>
        </pc:spChg>
        <pc:spChg chg="add mod">
          <ac:chgData name="Guest User" userId="" providerId="Windows Live" clId="Web-{F18A85F6-B15B-4E1B-AC5B-FB44A731549C}" dt="2019-12-09T09:56:03.711" v="25" actId="1076"/>
          <ac:spMkLst>
            <pc:docMk/>
            <pc:sldMk cId="1258435573" sldId="280"/>
            <ac:spMk id="3" creationId="{04973E2D-7782-452D-ACD7-85BF56A030C2}"/>
          </ac:spMkLst>
        </pc:spChg>
      </pc:sldChg>
      <pc:sldChg chg="del">
        <pc:chgData name="Guest User" userId="" providerId="Windows Live" clId="Web-{F18A85F6-B15B-4E1B-AC5B-FB44A731549C}" dt="2019-12-09T10:50:35.562" v="328"/>
        <pc:sldMkLst>
          <pc:docMk/>
          <pc:sldMk cId="3675251991" sldId="281"/>
        </pc:sldMkLst>
      </pc:sldChg>
      <pc:sldChg chg="del">
        <pc:chgData name="Guest User" userId="" providerId="Windows Live" clId="Web-{F18A85F6-B15B-4E1B-AC5B-FB44A731549C}" dt="2019-12-09T09:56:06.883" v="26"/>
        <pc:sldMkLst>
          <pc:docMk/>
          <pc:sldMk cId="1939133499" sldId="282"/>
        </pc:sldMkLst>
      </pc:sldChg>
      <pc:sldChg chg="addSp delSp modSp">
        <pc:chgData name="Guest User" userId="" providerId="Windows Live" clId="Web-{F18A85F6-B15B-4E1B-AC5B-FB44A731549C}" dt="2019-12-09T12:47:26.552" v="1493" actId="14100"/>
        <pc:sldMkLst>
          <pc:docMk/>
          <pc:sldMk cId="3745822097" sldId="295"/>
        </pc:sldMkLst>
        <pc:spChg chg="mod">
          <ac:chgData name="Guest User" userId="" providerId="Windows Live" clId="Web-{F18A85F6-B15B-4E1B-AC5B-FB44A731549C}" dt="2019-12-09T12:32:16.896" v="416" actId="20577"/>
          <ac:spMkLst>
            <pc:docMk/>
            <pc:sldMk cId="3745822097" sldId="295"/>
            <ac:spMk id="2" creationId="{8EE83964-4A41-43DB-870F-789472ABE257}"/>
          </ac:spMkLst>
        </pc:spChg>
        <pc:spChg chg="mod">
          <ac:chgData name="Guest User" userId="" providerId="Windows Live" clId="Web-{F18A85F6-B15B-4E1B-AC5B-FB44A731549C}" dt="2019-12-09T12:44:27.490" v="1482" actId="20577"/>
          <ac:spMkLst>
            <pc:docMk/>
            <pc:sldMk cId="3745822097" sldId="295"/>
            <ac:spMk id="3" creationId="{6AC77646-0A30-4388-AA7E-D4887D668E4A}"/>
          </ac:spMkLst>
        </pc:spChg>
        <pc:picChg chg="add del mod">
          <ac:chgData name="Guest User" userId="" providerId="Windows Live" clId="Web-{F18A85F6-B15B-4E1B-AC5B-FB44A731549C}" dt="2019-12-09T12:46:23.443" v="1485"/>
          <ac:picMkLst>
            <pc:docMk/>
            <pc:sldMk cId="3745822097" sldId="295"/>
            <ac:picMk id="7" creationId="{99635604-971E-48A9-904B-8B5E7339CEEA}"/>
          </ac:picMkLst>
        </pc:picChg>
        <pc:picChg chg="add del mod">
          <ac:chgData name="Guest User" userId="" providerId="Windows Live" clId="Web-{F18A85F6-B15B-4E1B-AC5B-FB44A731549C}" dt="2019-12-09T12:47:16.130" v="1489"/>
          <ac:picMkLst>
            <pc:docMk/>
            <pc:sldMk cId="3745822097" sldId="295"/>
            <ac:picMk id="9" creationId="{AD2FA13A-FB67-41C3-B7EF-F0C289110729}"/>
          </ac:picMkLst>
        </pc:picChg>
        <pc:picChg chg="add mod">
          <ac:chgData name="Guest User" userId="" providerId="Windows Live" clId="Web-{F18A85F6-B15B-4E1B-AC5B-FB44A731549C}" dt="2019-12-09T12:47:26.552" v="1493" actId="14100"/>
          <ac:picMkLst>
            <pc:docMk/>
            <pc:sldMk cId="3745822097" sldId="295"/>
            <ac:picMk id="11" creationId="{C6D23558-0F57-4F06-870E-E9412FA96613}"/>
          </ac:picMkLst>
        </pc:picChg>
      </pc:sldChg>
      <pc:sldChg chg="addSp delSp modSp add replId">
        <pc:chgData name="Guest User" userId="" providerId="Windows Live" clId="Web-{F18A85F6-B15B-4E1B-AC5B-FB44A731549C}" dt="2019-12-09T10:09:54.999" v="276" actId="20577"/>
        <pc:sldMkLst>
          <pc:docMk/>
          <pc:sldMk cId="3096401594" sldId="296"/>
        </pc:sldMkLst>
        <pc:spChg chg="mod">
          <ac:chgData name="Guest User" userId="" providerId="Windows Live" clId="Web-{F18A85F6-B15B-4E1B-AC5B-FB44A731549C}" dt="2019-12-09T09:57:15.368" v="53" actId="20577"/>
          <ac:spMkLst>
            <pc:docMk/>
            <pc:sldMk cId="3096401594" sldId="296"/>
            <ac:spMk id="2" creationId="{E6B7151C-C3EB-4601-9B77-74D4428A1292}"/>
          </ac:spMkLst>
        </pc:spChg>
        <pc:spChg chg="add mod">
          <ac:chgData name="Guest User" userId="" providerId="Windows Live" clId="Web-{F18A85F6-B15B-4E1B-AC5B-FB44A731549C}" dt="2019-12-09T10:09:54.999" v="276" actId="20577"/>
          <ac:spMkLst>
            <pc:docMk/>
            <pc:sldMk cId="3096401594" sldId="296"/>
            <ac:spMk id="8" creationId="{AA03D729-B7FC-454B-8A04-9B28D52F7CA8}"/>
          </ac:spMkLst>
        </pc:spChg>
        <pc:picChg chg="del mod">
          <ac:chgData name="Guest User" userId="" providerId="Windows Live" clId="Web-{F18A85F6-B15B-4E1B-AC5B-FB44A731549C}" dt="2019-12-09T09:57:06.977" v="29"/>
          <ac:picMkLst>
            <pc:docMk/>
            <pc:sldMk cId="3096401594" sldId="296"/>
            <ac:picMk id="3" creationId="{099B095C-5FDE-4919-9560-4FBE41CDF3D0}"/>
          </ac:picMkLst>
        </pc:picChg>
      </pc:sldChg>
      <pc:sldChg chg="addSp delSp modSp new mod setBg">
        <pc:chgData name="Guest User" userId="" providerId="Windows Live" clId="Web-{F18A85F6-B15B-4E1B-AC5B-FB44A731549C}" dt="2019-12-09T12:39:33.709" v="1174" actId="20577"/>
        <pc:sldMkLst>
          <pc:docMk/>
          <pc:sldMk cId="4122679919" sldId="298"/>
        </pc:sldMkLst>
        <pc:spChg chg="mod">
          <ac:chgData name="Guest User" userId="" providerId="Windows Live" clId="Web-{F18A85F6-B15B-4E1B-AC5B-FB44A731549C}" dt="2019-12-09T12:39:33.709" v="1174" actId="20577"/>
          <ac:spMkLst>
            <pc:docMk/>
            <pc:sldMk cId="4122679919" sldId="298"/>
            <ac:spMk id="2" creationId="{DF2C1483-6DE9-44F9-A5AA-3858C0AD0995}"/>
          </ac:spMkLst>
        </pc:spChg>
        <pc:spChg chg="del">
          <ac:chgData name="Guest User" userId="" providerId="Windows Live" clId="Web-{F18A85F6-B15B-4E1B-AC5B-FB44A731549C}" dt="2019-12-09T12:39:30.709" v="1169"/>
          <ac:spMkLst>
            <pc:docMk/>
            <pc:sldMk cId="4122679919" sldId="298"/>
            <ac:spMk id="3" creationId="{DABD9332-FD9D-4C20-A8DB-4A1F61C4092F}"/>
          </ac:spMkLst>
        </pc:spChg>
        <pc:spChg chg="mod">
          <ac:chgData name="Guest User" userId="" providerId="Windows Live" clId="Web-{F18A85F6-B15B-4E1B-AC5B-FB44A731549C}" dt="2019-12-09T12:39:30.709" v="1169"/>
          <ac:spMkLst>
            <pc:docMk/>
            <pc:sldMk cId="4122679919" sldId="298"/>
            <ac:spMk id="4" creationId="{2E36B386-3132-4EB1-B645-0B61059A47CF}"/>
          </ac:spMkLst>
        </pc:spChg>
        <pc:spChg chg="mod">
          <ac:chgData name="Guest User" userId="" providerId="Windows Live" clId="Web-{F18A85F6-B15B-4E1B-AC5B-FB44A731549C}" dt="2019-12-09T12:39:30.709" v="1169"/>
          <ac:spMkLst>
            <pc:docMk/>
            <pc:sldMk cId="4122679919" sldId="298"/>
            <ac:spMk id="5" creationId="{C076EA81-DEA3-4DB3-B2C5-C9DE034154D3}"/>
          </ac:spMkLst>
        </pc:spChg>
        <pc:spChg chg="mod">
          <ac:chgData name="Guest User" userId="" providerId="Windows Live" clId="Web-{F18A85F6-B15B-4E1B-AC5B-FB44A731549C}" dt="2019-12-09T12:39:30.709" v="1169"/>
          <ac:spMkLst>
            <pc:docMk/>
            <pc:sldMk cId="4122679919" sldId="298"/>
            <ac:spMk id="6" creationId="{0BE52A64-BA71-46D6-B896-B52DD447C39D}"/>
          </ac:spMkLst>
        </pc:spChg>
        <pc:spChg chg="add">
          <ac:chgData name="Guest User" userId="" providerId="Windows Live" clId="Web-{F18A85F6-B15B-4E1B-AC5B-FB44A731549C}" dt="2019-12-09T12:39:30.709" v="1169"/>
          <ac:spMkLst>
            <pc:docMk/>
            <pc:sldMk cId="4122679919" sldId="298"/>
            <ac:spMk id="11" creationId="{52C0B2E1-0268-42EC-ABD3-94F81A05BCBD}"/>
          </ac:spMkLst>
        </pc:spChg>
        <pc:spChg chg="add">
          <ac:chgData name="Guest User" userId="" providerId="Windows Live" clId="Web-{F18A85F6-B15B-4E1B-AC5B-FB44A731549C}" dt="2019-12-09T12:39:30.709" v="1169"/>
          <ac:spMkLst>
            <pc:docMk/>
            <pc:sldMk cId="4122679919" sldId="298"/>
            <ac:spMk id="13" creationId="{7D2256B4-48EA-40FC-BBC0-AA1EE6E0080C}"/>
          </ac:spMkLst>
        </pc:spChg>
        <pc:spChg chg="add">
          <ac:chgData name="Guest User" userId="" providerId="Windows Live" clId="Web-{F18A85F6-B15B-4E1B-AC5B-FB44A731549C}" dt="2019-12-09T12:39:30.709" v="1169"/>
          <ac:spMkLst>
            <pc:docMk/>
            <pc:sldMk cId="4122679919" sldId="298"/>
            <ac:spMk id="17" creationId="{FBDCECDC-EEE3-4128-AA5E-82A8C08796E8}"/>
          </ac:spMkLst>
        </pc:spChg>
        <pc:spChg chg="add">
          <ac:chgData name="Guest User" userId="" providerId="Windows Live" clId="Web-{F18A85F6-B15B-4E1B-AC5B-FB44A731549C}" dt="2019-12-09T12:39:30.709" v="1169"/>
          <ac:spMkLst>
            <pc:docMk/>
            <pc:sldMk cId="4122679919" sldId="298"/>
            <ac:spMk id="19" creationId="{4260EDE0-989C-4E16-AF94-F652294D828E}"/>
          </ac:spMkLst>
        </pc:spChg>
        <pc:spChg chg="add">
          <ac:chgData name="Guest User" userId="" providerId="Windows Live" clId="Web-{F18A85F6-B15B-4E1B-AC5B-FB44A731549C}" dt="2019-12-09T12:39:30.709" v="1169"/>
          <ac:spMkLst>
            <pc:docMk/>
            <pc:sldMk cId="4122679919" sldId="298"/>
            <ac:spMk id="21" creationId="{1F3985C0-E548-44D2-B30E-F3E42DADE133}"/>
          </ac:spMkLst>
        </pc:spChg>
        <pc:cxnChg chg="add">
          <ac:chgData name="Guest User" userId="" providerId="Windows Live" clId="Web-{F18A85F6-B15B-4E1B-AC5B-FB44A731549C}" dt="2019-12-09T12:39:30.709" v="1169"/>
          <ac:cxnSpMkLst>
            <pc:docMk/>
            <pc:sldMk cId="4122679919" sldId="298"/>
            <ac:cxnSpMk id="15" creationId="{3D44BCCA-102D-4A9D-B1E4-2450CAF0B05E}"/>
          </ac:cxnSpMkLst>
        </pc:cxnChg>
      </pc:sldChg>
      <pc:sldChg chg="addSp delSp modSp new mod ord setBg">
        <pc:chgData name="Guest User" userId="" providerId="Windows Live" clId="Web-{F18A85F6-B15B-4E1B-AC5B-FB44A731549C}" dt="2019-12-09T12:47:52.224" v="1543" actId="20577"/>
        <pc:sldMkLst>
          <pc:docMk/>
          <pc:sldMk cId="3264244614" sldId="299"/>
        </pc:sldMkLst>
        <pc:spChg chg="mod">
          <ac:chgData name="Guest User" userId="" providerId="Windows Live" clId="Web-{F18A85F6-B15B-4E1B-AC5B-FB44A731549C}" dt="2019-12-09T12:47:52.224" v="1543" actId="20577"/>
          <ac:spMkLst>
            <pc:docMk/>
            <pc:sldMk cId="3264244614" sldId="299"/>
            <ac:spMk id="2" creationId="{4204F50D-BD1A-4EE5-9CC3-93FEA09A0E45}"/>
          </ac:spMkLst>
        </pc:spChg>
        <pc:spChg chg="del">
          <ac:chgData name="Guest User" userId="" providerId="Windows Live" clId="Web-{F18A85F6-B15B-4E1B-AC5B-FB44A731549C}" dt="2019-12-09T12:47:40.693" v="1496"/>
          <ac:spMkLst>
            <pc:docMk/>
            <pc:sldMk cId="3264244614" sldId="299"/>
            <ac:spMk id="3" creationId="{894273D2-30E6-4230-B891-1FCB4A858DEF}"/>
          </ac:spMkLst>
        </pc:spChg>
        <pc:spChg chg="mod">
          <ac:chgData name="Guest User" userId="" providerId="Windows Live" clId="Web-{F18A85F6-B15B-4E1B-AC5B-FB44A731549C}" dt="2019-12-09T12:47:40.693" v="1496"/>
          <ac:spMkLst>
            <pc:docMk/>
            <pc:sldMk cId="3264244614" sldId="299"/>
            <ac:spMk id="4" creationId="{71408FA0-4708-4995-A1E1-79E727849039}"/>
          </ac:spMkLst>
        </pc:spChg>
        <pc:spChg chg="mod">
          <ac:chgData name="Guest User" userId="" providerId="Windows Live" clId="Web-{F18A85F6-B15B-4E1B-AC5B-FB44A731549C}" dt="2019-12-09T12:47:40.693" v="1496"/>
          <ac:spMkLst>
            <pc:docMk/>
            <pc:sldMk cId="3264244614" sldId="299"/>
            <ac:spMk id="5" creationId="{B9002088-EDEE-4F19-A643-C5B767AFB9A4}"/>
          </ac:spMkLst>
        </pc:spChg>
        <pc:spChg chg="mod">
          <ac:chgData name="Guest User" userId="" providerId="Windows Live" clId="Web-{F18A85F6-B15B-4E1B-AC5B-FB44A731549C}" dt="2019-12-09T12:47:40.693" v="1496"/>
          <ac:spMkLst>
            <pc:docMk/>
            <pc:sldMk cId="3264244614" sldId="299"/>
            <ac:spMk id="6" creationId="{AB2AFC47-3682-4D9D-8029-0359626A7D57}"/>
          </ac:spMkLst>
        </pc:spChg>
        <pc:spChg chg="add">
          <ac:chgData name="Guest User" userId="" providerId="Windows Live" clId="Web-{F18A85F6-B15B-4E1B-AC5B-FB44A731549C}" dt="2019-12-09T12:47:40.693" v="1496"/>
          <ac:spMkLst>
            <pc:docMk/>
            <pc:sldMk cId="3264244614" sldId="299"/>
            <ac:spMk id="11" creationId="{52C0B2E1-0268-42EC-ABD3-94F81A05BCBD}"/>
          </ac:spMkLst>
        </pc:spChg>
        <pc:spChg chg="add">
          <ac:chgData name="Guest User" userId="" providerId="Windows Live" clId="Web-{F18A85F6-B15B-4E1B-AC5B-FB44A731549C}" dt="2019-12-09T12:47:40.693" v="1496"/>
          <ac:spMkLst>
            <pc:docMk/>
            <pc:sldMk cId="3264244614" sldId="299"/>
            <ac:spMk id="13" creationId="{7D2256B4-48EA-40FC-BBC0-AA1EE6E0080C}"/>
          </ac:spMkLst>
        </pc:spChg>
        <pc:spChg chg="add">
          <ac:chgData name="Guest User" userId="" providerId="Windows Live" clId="Web-{F18A85F6-B15B-4E1B-AC5B-FB44A731549C}" dt="2019-12-09T12:47:40.693" v="1496"/>
          <ac:spMkLst>
            <pc:docMk/>
            <pc:sldMk cId="3264244614" sldId="299"/>
            <ac:spMk id="17" creationId="{FBDCECDC-EEE3-4128-AA5E-82A8C08796E8}"/>
          </ac:spMkLst>
        </pc:spChg>
        <pc:spChg chg="add">
          <ac:chgData name="Guest User" userId="" providerId="Windows Live" clId="Web-{F18A85F6-B15B-4E1B-AC5B-FB44A731549C}" dt="2019-12-09T12:47:40.693" v="1496"/>
          <ac:spMkLst>
            <pc:docMk/>
            <pc:sldMk cId="3264244614" sldId="299"/>
            <ac:spMk id="19" creationId="{4260EDE0-989C-4E16-AF94-F652294D828E}"/>
          </ac:spMkLst>
        </pc:spChg>
        <pc:spChg chg="add">
          <ac:chgData name="Guest User" userId="" providerId="Windows Live" clId="Web-{F18A85F6-B15B-4E1B-AC5B-FB44A731549C}" dt="2019-12-09T12:47:40.693" v="1496"/>
          <ac:spMkLst>
            <pc:docMk/>
            <pc:sldMk cId="3264244614" sldId="299"/>
            <ac:spMk id="21" creationId="{1F3985C0-E548-44D2-B30E-F3E42DADE133}"/>
          </ac:spMkLst>
        </pc:spChg>
        <pc:cxnChg chg="add">
          <ac:chgData name="Guest User" userId="" providerId="Windows Live" clId="Web-{F18A85F6-B15B-4E1B-AC5B-FB44A731549C}" dt="2019-12-09T12:47:40.693" v="1496"/>
          <ac:cxnSpMkLst>
            <pc:docMk/>
            <pc:sldMk cId="3264244614" sldId="299"/>
            <ac:cxnSpMk id="15" creationId="{3D44BCCA-102D-4A9D-B1E4-2450CAF0B05E}"/>
          </ac:cxnSpMkLst>
        </pc:cxnChg>
      </pc:sldChg>
      <pc:sldChg chg="addSp delSp modSp new">
        <pc:chgData name="Guest User" userId="" providerId="Windows Live" clId="Web-{F18A85F6-B15B-4E1B-AC5B-FB44A731549C}" dt="2019-12-09T13:00:42.052" v="1635" actId="20577"/>
        <pc:sldMkLst>
          <pc:docMk/>
          <pc:sldMk cId="436658678" sldId="300"/>
        </pc:sldMkLst>
        <pc:spChg chg="mod">
          <ac:chgData name="Guest User" userId="" providerId="Windows Live" clId="Web-{F18A85F6-B15B-4E1B-AC5B-FB44A731549C}" dt="2019-12-09T13:00:42.052" v="1635" actId="20577"/>
          <ac:spMkLst>
            <pc:docMk/>
            <pc:sldMk cId="436658678" sldId="300"/>
            <ac:spMk id="2" creationId="{ECAD0EB3-3C10-4264-B3C6-3295DD7146EB}"/>
          </ac:spMkLst>
        </pc:spChg>
        <pc:spChg chg="del">
          <ac:chgData name="Guest User" userId="" providerId="Windows Live" clId="Web-{F18A85F6-B15B-4E1B-AC5B-FB44A731549C}" dt="2019-12-09T12:54:28.255" v="1553"/>
          <ac:spMkLst>
            <pc:docMk/>
            <pc:sldMk cId="436658678" sldId="300"/>
            <ac:spMk id="3" creationId="{AC23B0A2-BF13-4957-8732-561F144C1962}"/>
          </ac:spMkLst>
        </pc:spChg>
        <pc:picChg chg="add mod ord">
          <ac:chgData name="Guest User" userId="" providerId="Windows Live" clId="Web-{F18A85F6-B15B-4E1B-AC5B-FB44A731549C}" dt="2019-12-09T12:54:38.286" v="1555" actId="14100"/>
          <ac:picMkLst>
            <pc:docMk/>
            <pc:sldMk cId="436658678" sldId="300"/>
            <ac:picMk id="7" creationId="{DF8839EA-ED5B-46E0-9531-1D0246D1BAD0}"/>
          </ac:picMkLst>
        </pc:picChg>
      </pc:sldChg>
    </pc:docChg>
  </pc:docChgLst>
  <pc:docChgLst>
    <pc:chgData name="Guest User" providerId="Windows Live" clId="Web-{4818C6F1-E575-4079-9E39-1EB2300ECFF5}"/>
    <pc:docChg chg="modSld">
      <pc:chgData name="Guest User" userId="" providerId="Windows Live" clId="Web-{4818C6F1-E575-4079-9E39-1EB2300ECFF5}" dt="2019-12-08T19:52:27.110" v="137"/>
      <pc:docMkLst>
        <pc:docMk/>
      </pc:docMkLst>
      <pc:sldChg chg="modSp">
        <pc:chgData name="Guest User" userId="" providerId="Windows Live" clId="Web-{4818C6F1-E575-4079-9E39-1EB2300ECFF5}" dt="2019-12-08T19:21:59.317" v="29" actId="20577"/>
        <pc:sldMkLst>
          <pc:docMk/>
          <pc:sldMk cId="2310537151" sldId="275"/>
        </pc:sldMkLst>
        <pc:spChg chg="mod">
          <ac:chgData name="Guest User" userId="" providerId="Windows Live" clId="Web-{4818C6F1-E575-4079-9E39-1EB2300ECFF5}" dt="2019-12-08T19:21:59.317" v="29" actId="20577"/>
          <ac:spMkLst>
            <pc:docMk/>
            <pc:sldMk cId="2310537151" sldId="275"/>
            <ac:spMk id="3" creationId="{E77DFD4E-DD5E-4188-B976-17CF2788504B}"/>
          </ac:spMkLst>
        </pc:spChg>
      </pc:sldChg>
      <pc:sldChg chg="addSp delSp modSp">
        <pc:chgData name="Guest User" userId="" providerId="Windows Live" clId="Web-{4818C6F1-E575-4079-9E39-1EB2300ECFF5}" dt="2019-12-08T19:36:34.986" v="36"/>
        <pc:sldMkLst>
          <pc:docMk/>
          <pc:sldMk cId="1124476096" sldId="276"/>
        </pc:sldMkLst>
        <pc:spChg chg="mod">
          <ac:chgData name="Guest User" userId="" providerId="Windows Live" clId="Web-{4818C6F1-E575-4079-9E39-1EB2300ECFF5}" dt="2019-12-08T19:36:33.393" v="34" actId="20577"/>
          <ac:spMkLst>
            <pc:docMk/>
            <pc:sldMk cId="1124476096" sldId="276"/>
            <ac:spMk id="2" creationId="{E6B7151C-C3EB-4601-9B77-74D4428A1292}"/>
          </ac:spMkLst>
        </pc:spChg>
        <pc:spChg chg="add del mod">
          <ac:chgData name="Guest User" userId="" providerId="Windows Live" clId="Web-{4818C6F1-E575-4079-9E39-1EB2300ECFF5}" dt="2019-12-08T19:36:34.986" v="36"/>
          <ac:spMkLst>
            <pc:docMk/>
            <pc:sldMk cId="1124476096" sldId="276"/>
            <ac:spMk id="8" creationId="{B5055CEF-36E5-49FF-B8DA-F64072CF4252}"/>
          </ac:spMkLst>
        </pc:spChg>
        <pc:picChg chg="del">
          <ac:chgData name="Guest User" userId="" providerId="Windows Live" clId="Web-{4818C6F1-E575-4079-9E39-1EB2300ECFF5}" dt="2019-12-08T19:22:01.582" v="31"/>
          <ac:picMkLst>
            <pc:docMk/>
            <pc:sldMk cId="1124476096" sldId="276"/>
            <ac:picMk id="7" creationId="{D43E9FB7-55B9-432F-9D3C-D7E2BF7E494F}"/>
          </ac:picMkLst>
        </pc:picChg>
        <pc:picChg chg="add mod ord">
          <ac:chgData name="Guest User" userId="" providerId="Windows Live" clId="Web-{4818C6F1-E575-4079-9E39-1EB2300ECFF5}" dt="2019-12-08T19:36:34.986" v="36"/>
          <ac:picMkLst>
            <pc:docMk/>
            <pc:sldMk cId="1124476096" sldId="276"/>
            <ac:picMk id="9" creationId="{2D65CDAE-06D4-46CE-A67C-F8DD77B10805}"/>
          </ac:picMkLst>
        </pc:picChg>
      </pc:sldChg>
      <pc:sldChg chg="addSp delSp modSp">
        <pc:chgData name="Guest User" userId="" providerId="Windows Live" clId="Web-{4818C6F1-E575-4079-9E39-1EB2300ECFF5}" dt="2019-12-08T19:37:07.284" v="73"/>
        <pc:sldMkLst>
          <pc:docMk/>
          <pc:sldMk cId="1805710877" sldId="277"/>
        </pc:sldMkLst>
        <pc:spChg chg="mod">
          <ac:chgData name="Guest User" userId="" providerId="Windows Live" clId="Web-{4818C6F1-E575-4079-9E39-1EB2300ECFF5}" dt="2019-12-08T19:37:05.393" v="71" actId="20577"/>
          <ac:spMkLst>
            <pc:docMk/>
            <pc:sldMk cId="1805710877" sldId="277"/>
            <ac:spMk id="2" creationId="{E6B7151C-C3EB-4601-9B77-74D4428A1292}"/>
          </ac:spMkLst>
        </pc:spChg>
        <pc:spChg chg="add del mod">
          <ac:chgData name="Guest User" userId="" providerId="Windows Live" clId="Web-{4818C6F1-E575-4079-9E39-1EB2300ECFF5}" dt="2019-12-08T19:37:07.284" v="73"/>
          <ac:spMkLst>
            <pc:docMk/>
            <pc:sldMk cId="1805710877" sldId="277"/>
            <ac:spMk id="7" creationId="{A6FB2C95-01EE-4703-A56B-6869FBD7D9DD}"/>
          </ac:spMkLst>
        </pc:spChg>
        <pc:picChg chg="add mod ord">
          <ac:chgData name="Guest User" userId="" providerId="Windows Live" clId="Web-{4818C6F1-E575-4079-9E39-1EB2300ECFF5}" dt="2019-12-08T19:37:07.284" v="73"/>
          <ac:picMkLst>
            <pc:docMk/>
            <pc:sldMk cId="1805710877" sldId="277"/>
            <ac:picMk id="8" creationId="{9DE59361-BF79-485E-8882-8E4AD46E4C23}"/>
          </ac:picMkLst>
        </pc:picChg>
        <pc:picChg chg="del">
          <ac:chgData name="Guest User" userId="" providerId="Windows Live" clId="Web-{4818C6F1-E575-4079-9E39-1EB2300ECFF5}" dt="2019-12-08T19:36:42.065" v="37"/>
          <ac:picMkLst>
            <pc:docMk/>
            <pc:sldMk cId="1805710877" sldId="277"/>
            <ac:picMk id="9" creationId="{DD44614D-DF9B-4FC7-941D-0BA992B979D9}"/>
          </ac:picMkLst>
        </pc:picChg>
      </pc:sldChg>
      <pc:sldChg chg="addSp delSp modSp">
        <pc:chgData name="Guest User" userId="" providerId="Windows Live" clId="Web-{4818C6F1-E575-4079-9E39-1EB2300ECFF5}" dt="2019-12-08T19:40:32.896" v="110" actId="20577"/>
        <pc:sldMkLst>
          <pc:docMk/>
          <pc:sldMk cId="373723603" sldId="278"/>
        </pc:sldMkLst>
        <pc:spChg chg="mod">
          <ac:chgData name="Guest User" userId="" providerId="Windows Live" clId="Web-{4818C6F1-E575-4079-9E39-1EB2300ECFF5}" dt="2019-12-08T19:40:32.896" v="110" actId="20577"/>
          <ac:spMkLst>
            <pc:docMk/>
            <pc:sldMk cId="373723603" sldId="278"/>
            <ac:spMk id="2" creationId="{E6B7151C-C3EB-4601-9B77-74D4428A1292}"/>
          </ac:spMkLst>
        </pc:spChg>
        <pc:spChg chg="add del mod">
          <ac:chgData name="Guest User" userId="" providerId="Windows Live" clId="Web-{4818C6F1-E575-4079-9E39-1EB2300ECFF5}" dt="2019-12-08T19:40:05.146" v="99"/>
          <ac:spMkLst>
            <pc:docMk/>
            <pc:sldMk cId="373723603" sldId="278"/>
            <ac:spMk id="7" creationId="{81AEDAEE-2789-4AA6-83F2-7DFF419FB550}"/>
          </ac:spMkLst>
        </pc:spChg>
        <pc:picChg chg="add mod ord">
          <ac:chgData name="Guest User" userId="" providerId="Windows Live" clId="Web-{4818C6F1-E575-4079-9E39-1EB2300ECFF5}" dt="2019-12-08T19:40:05.146" v="99"/>
          <ac:picMkLst>
            <pc:docMk/>
            <pc:sldMk cId="373723603" sldId="278"/>
            <ac:picMk id="8" creationId="{E57A9E54-EDA1-45C2-B76E-4B569A5F6A69}"/>
          </ac:picMkLst>
        </pc:picChg>
        <pc:picChg chg="del">
          <ac:chgData name="Guest User" userId="" providerId="Windows Live" clId="Web-{4818C6F1-E575-4079-9E39-1EB2300ECFF5}" dt="2019-12-08T19:39:41.036" v="98"/>
          <ac:picMkLst>
            <pc:docMk/>
            <pc:sldMk cId="373723603" sldId="278"/>
            <ac:picMk id="9" creationId="{455B6D25-9DD2-4564-8AD4-57F1553EFE30}"/>
          </ac:picMkLst>
        </pc:picChg>
      </pc:sldChg>
      <pc:sldChg chg="addSp delSp modSp">
        <pc:chgData name="Guest User" userId="" providerId="Windows Live" clId="Web-{4818C6F1-E575-4079-9E39-1EB2300ECFF5}" dt="2019-12-08T19:41:45.632" v="114"/>
        <pc:sldMkLst>
          <pc:docMk/>
          <pc:sldMk cId="1376359497" sldId="279"/>
        </pc:sldMkLst>
        <pc:spChg chg="add del mod">
          <ac:chgData name="Guest User" userId="" providerId="Windows Live" clId="Web-{4818C6F1-E575-4079-9E39-1EB2300ECFF5}" dt="2019-12-08T19:41:45.632" v="114"/>
          <ac:spMkLst>
            <pc:docMk/>
            <pc:sldMk cId="1376359497" sldId="279"/>
            <ac:spMk id="7" creationId="{AF52043D-EF1A-4DC9-A9C6-A6352627FCFF}"/>
          </ac:spMkLst>
        </pc:spChg>
        <pc:picChg chg="add mod ord">
          <ac:chgData name="Guest User" userId="" providerId="Windows Live" clId="Web-{4818C6F1-E575-4079-9E39-1EB2300ECFF5}" dt="2019-12-08T19:41:45.632" v="114"/>
          <ac:picMkLst>
            <pc:docMk/>
            <pc:sldMk cId="1376359497" sldId="279"/>
            <ac:picMk id="8" creationId="{11B63EA9-488E-4F47-AC7F-F1538982C8BF}"/>
          </ac:picMkLst>
        </pc:picChg>
        <pc:picChg chg="del">
          <ac:chgData name="Guest User" userId="" providerId="Windows Live" clId="Web-{4818C6F1-E575-4079-9E39-1EB2300ECFF5}" dt="2019-12-08T19:41:42.257" v="113"/>
          <ac:picMkLst>
            <pc:docMk/>
            <pc:sldMk cId="1376359497" sldId="279"/>
            <ac:picMk id="9" creationId="{B7FFD05E-EDEE-4C48-A678-0C34CF277AE2}"/>
          </ac:picMkLst>
        </pc:picChg>
      </pc:sldChg>
      <pc:sldChg chg="addSp delSp modSp">
        <pc:chgData name="Guest User" userId="" providerId="Windows Live" clId="Web-{4818C6F1-E575-4079-9E39-1EB2300ECFF5}" dt="2019-12-08T19:47:37.934" v="116"/>
        <pc:sldMkLst>
          <pc:docMk/>
          <pc:sldMk cId="1258435573" sldId="280"/>
        </pc:sldMkLst>
        <pc:spChg chg="add del mod">
          <ac:chgData name="Guest User" userId="" providerId="Windows Live" clId="Web-{4818C6F1-E575-4079-9E39-1EB2300ECFF5}" dt="2019-12-08T19:47:37.934" v="116"/>
          <ac:spMkLst>
            <pc:docMk/>
            <pc:sldMk cId="1258435573" sldId="280"/>
            <ac:spMk id="7" creationId="{A2A5A698-920A-4FBD-AF8B-05AB267F7F54}"/>
          </ac:spMkLst>
        </pc:spChg>
        <pc:picChg chg="add mod ord">
          <ac:chgData name="Guest User" userId="" providerId="Windows Live" clId="Web-{4818C6F1-E575-4079-9E39-1EB2300ECFF5}" dt="2019-12-08T19:47:37.934" v="116"/>
          <ac:picMkLst>
            <pc:docMk/>
            <pc:sldMk cId="1258435573" sldId="280"/>
            <ac:picMk id="8" creationId="{3164F878-3BF7-4649-AB34-EE756BCCADDA}"/>
          </ac:picMkLst>
        </pc:picChg>
        <pc:picChg chg="del">
          <ac:chgData name="Guest User" userId="" providerId="Windows Live" clId="Web-{4818C6F1-E575-4079-9E39-1EB2300ECFF5}" dt="2019-12-08T19:47:35.731" v="115"/>
          <ac:picMkLst>
            <pc:docMk/>
            <pc:sldMk cId="1258435573" sldId="280"/>
            <ac:picMk id="9" creationId="{1E47EBDC-BABA-4407-93BC-182E47DBA10A}"/>
          </ac:picMkLst>
        </pc:picChg>
      </pc:sldChg>
      <pc:sldChg chg="addSp delSp modSp">
        <pc:chgData name="Guest User" userId="" providerId="Windows Live" clId="Web-{4818C6F1-E575-4079-9E39-1EB2300ECFF5}" dt="2019-12-08T19:52:27.110" v="137"/>
        <pc:sldMkLst>
          <pc:docMk/>
          <pc:sldMk cId="3675251991" sldId="281"/>
        </pc:sldMkLst>
        <pc:spChg chg="add del mod">
          <ac:chgData name="Guest User" userId="" providerId="Windows Live" clId="Web-{4818C6F1-E575-4079-9E39-1EB2300ECFF5}" dt="2019-12-08T19:51:50.501" v="133"/>
          <ac:spMkLst>
            <pc:docMk/>
            <pc:sldMk cId="3675251991" sldId="281"/>
            <ac:spMk id="7" creationId="{E85850C8-A610-4D1B-8151-4CFAE2418452}"/>
          </ac:spMkLst>
        </pc:spChg>
        <pc:spChg chg="add mod">
          <ac:chgData name="Guest User" userId="" providerId="Windows Live" clId="Web-{4818C6F1-E575-4079-9E39-1EB2300ECFF5}" dt="2019-12-08T19:52:27.110" v="137"/>
          <ac:spMkLst>
            <pc:docMk/>
            <pc:sldMk cId="3675251991" sldId="281"/>
            <ac:spMk id="14" creationId="{E4648B4F-359D-4ECE-A4C1-4F3CA054D2F6}"/>
          </ac:spMkLst>
        </pc:spChg>
        <pc:picChg chg="add del mod ord">
          <ac:chgData name="Guest User" userId="" providerId="Windows Live" clId="Web-{4818C6F1-E575-4079-9E39-1EB2300ECFF5}" dt="2019-12-08T19:50:45.892" v="119"/>
          <ac:picMkLst>
            <pc:docMk/>
            <pc:sldMk cId="3675251991" sldId="281"/>
            <ac:picMk id="8" creationId="{60264FF2-93EC-4AFF-A223-E89ACC7324D9}"/>
          </ac:picMkLst>
        </pc:picChg>
        <pc:picChg chg="del">
          <ac:chgData name="Guest User" userId="" providerId="Windows Live" clId="Web-{4818C6F1-E575-4079-9E39-1EB2300ECFF5}" dt="2019-12-08T19:47:39.903" v="117"/>
          <ac:picMkLst>
            <pc:docMk/>
            <pc:sldMk cId="3675251991" sldId="281"/>
            <ac:picMk id="9" creationId="{33CE80AE-6C76-4EEE-A663-94E54E013B1E}"/>
          </ac:picMkLst>
        </pc:picChg>
        <pc:picChg chg="add del mod ord">
          <ac:chgData name="Guest User" userId="" providerId="Windows Live" clId="Web-{4818C6F1-E575-4079-9E39-1EB2300ECFF5}" dt="2019-12-08T19:52:27.110" v="137"/>
          <ac:picMkLst>
            <pc:docMk/>
            <pc:sldMk cId="3675251991" sldId="281"/>
            <ac:picMk id="11" creationId="{E787F76A-E38E-4C21-A442-BC2A353DFB76}"/>
          </ac:picMkLst>
        </pc:picChg>
      </pc:sldChg>
    </pc:docChg>
  </pc:docChgLst>
  <pc:docChgLst>
    <pc:chgData name="Guest User" providerId="Windows Live" clId="Web-{26281CAF-9F79-4030-81F6-256C7DF7921E}"/>
    <pc:docChg chg="modSld">
      <pc:chgData name="Guest User" userId="" providerId="Windows Live" clId="Web-{26281CAF-9F79-4030-81F6-256C7DF7921E}" dt="2019-12-10T13:40:48.408" v="145" actId="20577"/>
      <pc:docMkLst>
        <pc:docMk/>
      </pc:docMkLst>
      <pc:sldChg chg="addSp delSp modSp">
        <pc:chgData name="Guest User" userId="" providerId="Windows Live" clId="Web-{26281CAF-9F79-4030-81F6-256C7DF7921E}" dt="2019-12-10T13:24:51.687" v="67" actId="20577"/>
        <pc:sldMkLst>
          <pc:docMk/>
          <pc:sldMk cId="2310537151" sldId="275"/>
        </pc:sldMkLst>
        <pc:spChg chg="mod">
          <ac:chgData name="Guest User" userId="" providerId="Windows Live" clId="Web-{26281CAF-9F79-4030-81F6-256C7DF7921E}" dt="2019-12-10T13:24:51.687" v="67" actId="20577"/>
          <ac:spMkLst>
            <pc:docMk/>
            <pc:sldMk cId="2310537151" sldId="275"/>
            <ac:spMk id="3" creationId="{E77DFD4E-DD5E-4188-B976-17CF2788504B}"/>
          </ac:spMkLst>
        </pc:spChg>
        <pc:picChg chg="add del mod">
          <ac:chgData name="Guest User" userId="" providerId="Windows Live" clId="Web-{26281CAF-9F79-4030-81F6-256C7DF7921E}" dt="2019-12-10T13:14:09.874" v="11"/>
          <ac:picMkLst>
            <pc:docMk/>
            <pc:sldMk cId="2310537151" sldId="275"/>
            <ac:picMk id="7" creationId="{84178385-E5A5-4639-8EE5-12F28E728A37}"/>
          </ac:picMkLst>
        </pc:picChg>
        <pc:picChg chg="add del mod">
          <ac:chgData name="Guest User" userId="" providerId="Windows Live" clId="Web-{26281CAF-9F79-4030-81F6-256C7DF7921E}" dt="2019-12-10T13:24:19.250" v="34"/>
          <ac:picMkLst>
            <pc:docMk/>
            <pc:sldMk cId="2310537151" sldId="275"/>
            <ac:picMk id="9" creationId="{B8E12AB9-4341-4ED0-8DB3-506FD79EA8AF}"/>
          </ac:picMkLst>
        </pc:picChg>
        <pc:picChg chg="add mod">
          <ac:chgData name="Guest User" userId="" providerId="Windows Live" clId="Web-{26281CAF-9F79-4030-81F6-256C7DF7921E}" dt="2019-12-10T13:24:34.468" v="45" actId="1076"/>
          <ac:picMkLst>
            <pc:docMk/>
            <pc:sldMk cId="2310537151" sldId="275"/>
            <ac:picMk id="11" creationId="{197F8EEB-60BE-4A90-A9B9-B8A6154C1893}"/>
          </ac:picMkLst>
        </pc:picChg>
      </pc:sldChg>
      <pc:sldChg chg="modSp">
        <pc:chgData name="Guest User" userId="" providerId="Windows Live" clId="Web-{26281CAF-9F79-4030-81F6-256C7DF7921E}" dt="2019-12-10T13:40:48.408" v="144" actId="20577"/>
        <pc:sldMkLst>
          <pc:docMk/>
          <pc:sldMk cId="436658678" sldId="300"/>
        </pc:sldMkLst>
        <pc:spChg chg="mod">
          <ac:chgData name="Guest User" userId="" providerId="Windows Live" clId="Web-{26281CAF-9F79-4030-81F6-256C7DF7921E}" dt="2019-12-10T13:40:48.408" v="144" actId="20577"/>
          <ac:spMkLst>
            <pc:docMk/>
            <pc:sldMk cId="436658678" sldId="300"/>
            <ac:spMk id="2" creationId="{ECAD0EB3-3C10-4264-B3C6-3295DD7146EB}"/>
          </ac:spMkLst>
        </pc:spChg>
      </pc:sldChg>
    </pc:docChg>
  </pc:docChgLst>
  <pc:docChgLst>
    <pc:chgData name="Guest User" providerId="Windows Live" clId="Web-{387537B4-1349-4FC7-9F80-7D75E5C667CD}"/>
    <pc:docChg chg="modSld">
      <pc:chgData name="Guest User" userId="" providerId="Windows Live" clId="Web-{387537B4-1349-4FC7-9F80-7D75E5C667CD}" dt="2019-12-09T08:33:38.771" v="50" actId="20577"/>
      <pc:docMkLst>
        <pc:docMk/>
      </pc:docMkLst>
      <pc:sldChg chg="addSp delSp modSp">
        <pc:chgData name="Guest User" userId="" providerId="Windows Live" clId="Web-{387537B4-1349-4FC7-9F80-7D75E5C667CD}" dt="2019-12-09T08:33:36.709" v="48" actId="20577"/>
        <pc:sldMkLst>
          <pc:docMk/>
          <pc:sldMk cId="4246085632" sldId="285"/>
        </pc:sldMkLst>
        <pc:spChg chg="mod">
          <ac:chgData name="Guest User" userId="" providerId="Windows Live" clId="Web-{387537B4-1349-4FC7-9F80-7D75E5C667CD}" dt="2019-12-09T08:33:36.709" v="48" actId="20577"/>
          <ac:spMkLst>
            <pc:docMk/>
            <pc:sldMk cId="4246085632" sldId="285"/>
            <ac:spMk id="2" creationId="{E6B7151C-C3EB-4601-9B77-74D4428A1292}"/>
          </ac:spMkLst>
        </pc:spChg>
        <pc:spChg chg="del mod">
          <ac:chgData name="Guest User" userId="" providerId="Windows Live" clId="Web-{387537B4-1349-4FC7-9F80-7D75E5C667CD}" dt="2019-12-09T08:33:09.927" v="5"/>
          <ac:spMkLst>
            <pc:docMk/>
            <pc:sldMk cId="4246085632" sldId="285"/>
            <ac:spMk id="7" creationId="{04490C42-CEB6-4333-99CA-2AA404ED0370}"/>
          </ac:spMkLst>
        </pc:spChg>
        <pc:picChg chg="add mod ord">
          <ac:chgData name="Guest User" userId="" providerId="Windows Live" clId="Web-{387537B4-1349-4FC7-9F80-7D75E5C667CD}" dt="2019-12-09T08:33:09.927" v="5"/>
          <ac:picMkLst>
            <pc:docMk/>
            <pc:sldMk cId="4246085632" sldId="285"/>
            <ac:picMk id="3" creationId="{099B095C-5FDE-4919-9560-4FBE41CDF3D0}"/>
          </ac:picMkLst>
        </pc:picChg>
      </pc:sldChg>
    </pc:docChg>
  </pc:docChgLst>
  <pc:docChgLst>
    <pc:chgData name="Guest User" providerId="Windows Live" clId="Web-{247A05D4-8411-443D-B204-092B8F4C8A88}"/>
    <pc:docChg chg="addSld delSld modSld sldOrd">
      <pc:chgData name="Guest User" userId="" providerId="Windows Live" clId="Web-{247A05D4-8411-443D-B204-092B8F4C8A88}" dt="2019-12-07T13:51:01.162" v="88"/>
      <pc:docMkLst>
        <pc:docMk/>
      </pc:docMkLst>
      <pc:sldChg chg="del">
        <pc:chgData name="Guest User" userId="" providerId="Windows Live" clId="Web-{247A05D4-8411-443D-B204-092B8F4C8A88}" dt="2019-12-07T13:51:01.162" v="88"/>
        <pc:sldMkLst>
          <pc:docMk/>
          <pc:sldMk cId="3896986790" sldId="263"/>
        </pc:sldMkLst>
      </pc:sldChg>
      <pc:sldChg chg="modSp">
        <pc:chgData name="Guest User" userId="" providerId="Windows Live" clId="Web-{247A05D4-8411-443D-B204-092B8F4C8A88}" dt="2019-12-07T13:49:28.723" v="4" actId="20577"/>
        <pc:sldMkLst>
          <pc:docMk/>
          <pc:sldMk cId="2310537151" sldId="275"/>
        </pc:sldMkLst>
        <pc:spChg chg="mod">
          <ac:chgData name="Guest User" userId="" providerId="Windows Live" clId="Web-{247A05D4-8411-443D-B204-092B8F4C8A88}" dt="2019-12-07T13:49:28.723" v="4" actId="20577"/>
          <ac:spMkLst>
            <pc:docMk/>
            <pc:sldMk cId="2310537151" sldId="275"/>
            <ac:spMk id="3" creationId="{E77DFD4E-DD5E-4188-B976-17CF2788504B}"/>
          </ac:spMkLst>
        </pc:spChg>
      </pc:sldChg>
      <pc:sldChg chg="del">
        <pc:chgData name="Guest User" userId="" providerId="Windows Live" clId="Web-{247A05D4-8411-443D-B204-092B8F4C8A88}" dt="2019-12-07T13:50:12.802" v="8"/>
        <pc:sldMkLst>
          <pc:docMk/>
          <pc:sldMk cId="2745993318" sldId="284"/>
        </pc:sldMkLst>
      </pc:sldChg>
      <pc:sldChg chg="addSp delSp modSp add ord replId">
        <pc:chgData name="Guest User" userId="" providerId="Windows Live" clId="Web-{247A05D4-8411-443D-B204-092B8F4C8A88}" dt="2019-12-07T13:51:00.459" v="86" actId="20577"/>
        <pc:sldMkLst>
          <pc:docMk/>
          <pc:sldMk cId="4246085632" sldId="285"/>
        </pc:sldMkLst>
        <pc:spChg chg="add mod">
          <ac:chgData name="Guest User" userId="" providerId="Windows Live" clId="Web-{247A05D4-8411-443D-B204-092B8F4C8A88}" dt="2019-12-07T13:51:00.459" v="86" actId="20577"/>
          <ac:spMkLst>
            <pc:docMk/>
            <pc:sldMk cId="4246085632" sldId="285"/>
            <ac:spMk id="7" creationId="{04490C42-CEB6-4333-99CA-2AA404ED0370}"/>
          </ac:spMkLst>
        </pc:spChg>
        <pc:picChg chg="del">
          <ac:chgData name="Guest User" userId="" providerId="Windows Live" clId="Web-{247A05D4-8411-443D-B204-092B8F4C8A88}" dt="2019-12-07T13:50:17.286" v="9"/>
          <ac:picMkLst>
            <pc:docMk/>
            <pc:sldMk cId="4246085632" sldId="285"/>
            <ac:picMk id="9" creationId="{667866E3-8ABD-439A-BA1B-350F909958B3}"/>
          </ac:picMkLst>
        </pc:picChg>
      </pc:sldChg>
    </pc:docChg>
  </pc:docChgLst>
  <pc:docChgLst>
    <pc:chgData name="Guest User" providerId="Windows Live" clId="Web-{5220B944-8AEB-47F0-BA8A-BE0A5CBF2125}"/>
    <pc:docChg chg="addSld modSld sldOrd">
      <pc:chgData name="Guest User" userId="" providerId="Windows Live" clId="Web-{5220B944-8AEB-47F0-BA8A-BE0A5CBF2125}" dt="2019-12-04T16:25:51.136" v="626" actId="20577"/>
      <pc:docMkLst>
        <pc:docMk/>
      </pc:docMkLst>
      <pc:sldChg chg="modSp new ord">
        <pc:chgData name="Guest User" userId="" providerId="Windows Live" clId="Web-{5220B944-8AEB-47F0-BA8A-BE0A5CBF2125}" dt="2019-12-04T16:21:23.012" v="527" actId="20577"/>
        <pc:sldMkLst>
          <pc:docMk/>
          <pc:sldMk cId="906666422" sldId="273"/>
        </pc:sldMkLst>
        <pc:spChg chg="mod">
          <ac:chgData name="Guest User" userId="" providerId="Windows Live" clId="Web-{5220B944-8AEB-47F0-BA8A-BE0A5CBF2125}" dt="2019-12-04T16:00:27.425" v="28" actId="20577"/>
          <ac:spMkLst>
            <pc:docMk/>
            <pc:sldMk cId="906666422" sldId="273"/>
            <ac:spMk id="2" creationId="{889A3F63-3A72-41F6-A672-B80FCAD246E1}"/>
          </ac:spMkLst>
        </pc:spChg>
        <pc:spChg chg="mod">
          <ac:chgData name="Guest User" userId="" providerId="Windows Live" clId="Web-{5220B944-8AEB-47F0-BA8A-BE0A5CBF2125}" dt="2019-12-04T16:21:23.012" v="527" actId="20577"/>
          <ac:spMkLst>
            <pc:docMk/>
            <pc:sldMk cId="906666422" sldId="273"/>
            <ac:spMk id="3" creationId="{E77DFD4E-DD5E-4188-B976-17CF2788504B}"/>
          </ac:spMkLst>
        </pc:spChg>
      </pc:sldChg>
      <pc:sldChg chg="addSp delSp modSp new ord">
        <pc:chgData name="Guest User" userId="" providerId="Windows Live" clId="Web-{5220B944-8AEB-47F0-BA8A-BE0A5CBF2125}" dt="2019-12-04T16:08:33.110" v="271" actId="20577"/>
        <pc:sldMkLst>
          <pc:docMk/>
          <pc:sldMk cId="3279816455" sldId="274"/>
        </pc:sldMkLst>
        <pc:spChg chg="mod">
          <ac:chgData name="Guest User" userId="" providerId="Windows Live" clId="Web-{5220B944-8AEB-47F0-BA8A-BE0A5CBF2125}" dt="2019-12-04T16:08:33.110" v="271" actId="20577"/>
          <ac:spMkLst>
            <pc:docMk/>
            <pc:sldMk cId="3279816455" sldId="274"/>
            <ac:spMk id="2" creationId="{25658602-C69D-456A-8D16-AF6E67A816B4}"/>
          </ac:spMkLst>
        </pc:spChg>
        <pc:picChg chg="add del mod">
          <ac:chgData name="Guest User" userId="" providerId="Windows Live" clId="Web-{5220B944-8AEB-47F0-BA8A-BE0A5CBF2125}" dt="2019-12-04T16:07:45.017" v="169"/>
          <ac:picMkLst>
            <pc:docMk/>
            <pc:sldMk cId="3279816455" sldId="274"/>
            <ac:picMk id="6" creationId="{BA090A07-7273-4D43-A14B-235792BA84F2}"/>
          </ac:picMkLst>
        </pc:picChg>
        <pc:picChg chg="add mod">
          <ac:chgData name="Guest User" userId="" providerId="Windows Live" clId="Web-{5220B944-8AEB-47F0-BA8A-BE0A5CBF2125}" dt="2019-12-04T16:07:57.301" v="172" actId="14100"/>
          <ac:picMkLst>
            <pc:docMk/>
            <pc:sldMk cId="3279816455" sldId="274"/>
            <ac:picMk id="8" creationId="{54C8DF73-0699-4FC2-BD3A-3C06666B6D2A}"/>
          </ac:picMkLst>
        </pc:picChg>
      </pc:sldChg>
      <pc:sldChg chg="modSp add ord replId">
        <pc:chgData name="Guest User" userId="" providerId="Windows Live" clId="Web-{5220B944-8AEB-47F0-BA8A-BE0A5CBF2125}" dt="2019-12-04T16:23:03.402" v="563" actId="20577"/>
        <pc:sldMkLst>
          <pc:docMk/>
          <pc:sldMk cId="2310537151" sldId="275"/>
        </pc:sldMkLst>
        <pc:spChg chg="mod">
          <ac:chgData name="Guest User" userId="" providerId="Windows Live" clId="Web-{5220B944-8AEB-47F0-BA8A-BE0A5CBF2125}" dt="2019-12-04T16:23:03.402" v="563" actId="20577"/>
          <ac:spMkLst>
            <pc:docMk/>
            <pc:sldMk cId="2310537151" sldId="275"/>
            <ac:spMk id="3" creationId="{E77DFD4E-DD5E-4188-B976-17CF2788504B}"/>
          </ac:spMkLst>
        </pc:spChg>
      </pc:sldChg>
      <pc:sldChg chg="addSp delSp modSp new">
        <pc:chgData name="Guest User" userId="" providerId="Windows Live" clId="Web-{5220B944-8AEB-47F0-BA8A-BE0A5CBF2125}" dt="2019-12-04T16:16:31.670" v="438" actId="1076"/>
        <pc:sldMkLst>
          <pc:docMk/>
          <pc:sldMk cId="1124476096" sldId="276"/>
        </pc:sldMkLst>
        <pc:spChg chg="mod">
          <ac:chgData name="Guest User" userId="" providerId="Windows Live" clId="Web-{5220B944-8AEB-47F0-BA8A-BE0A5CBF2125}" dt="2019-12-04T16:16:28.248" v="435" actId="20577"/>
          <ac:spMkLst>
            <pc:docMk/>
            <pc:sldMk cId="1124476096" sldId="276"/>
            <ac:spMk id="2" creationId="{E6B7151C-C3EB-4601-9B77-74D4428A1292}"/>
          </ac:spMkLst>
        </pc:spChg>
        <pc:spChg chg="del">
          <ac:chgData name="Guest User" userId="" providerId="Windows Live" clId="Web-{5220B944-8AEB-47F0-BA8A-BE0A5CBF2125}" dt="2019-12-04T16:16:29.701" v="437"/>
          <ac:spMkLst>
            <pc:docMk/>
            <pc:sldMk cId="1124476096" sldId="276"/>
            <ac:spMk id="3" creationId="{7651C5F7-0264-4678-87D5-BE292A2A478E}"/>
          </ac:spMkLst>
        </pc:spChg>
        <pc:picChg chg="add mod ord">
          <ac:chgData name="Guest User" userId="" providerId="Windows Live" clId="Web-{5220B944-8AEB-47F0-BA8A-BE0A5CBF2125}" dt="2019-12-04T16:16:31.670" v="438" actId="1076"/>
          <ac:picMkLst>
            <pc:docMk/>
            <pc:sldMk cId="1124476096" sldId="276"/>
            <ac:picMk id="7" creationId="{D43E9FB7-55B9-432F-9D3C-D7E2BF7E494F}"/>
          </ac:picMkLst>
        </pc:picChg>
      </pc:sldChg>
      <pc:sldChg chg="addSp delSp modSp add replId">
        <pc:chgData name="Guest User" userId="" providerId="Windows Live" clId="Web-{5220B944-8AEB-47F0-BA8A-BE0A5CBF2125}" dt="2019-12-04T16:18:40.560" v="441"/>
        <pc:sldMkLst>
          <pc:docMk/>
          <pc:sldMk cId="1805710877" sldId="277"/>
        </pc:sldMkLst>
        <pc:spChg chg="add del mod">
          <ac:chgData name="Guest User" userId="" providerId="Windows Live" clId="Web-{5220B944-8AEB-47F0-BA8A-BE0A5CBF2125}" dt="2019-12-04T16:18:40.560" v="441"/>
          <ac:spMkLst>
            <pc:docMk/>
            <pc:sldMk cId="1805710877" sldId="277"/>
            <ac:spMk id="8" creationId="{301A4731-ED78-444C-B174-1761168444D2}"/>
          </ac:spMkLst>
        </pc:spChg>
        <pc:picChg chg="del">
          <ac:chgData name="Guest User" userId="" providerId="Windows Live" clId="Web-{5220B944-8AEB-47F0-BA8A-BE0A5CBF2125}" dt="2019-12-04T16:18:23.404" v="440"/>
          <ac:picMkLst>
            <pc:docMk/>
            <pc:sldMk cId="1805710877" sldId="277"/>
            <ac:picMk id="7" creationId="{D43E9FB7-55B9-432F-9D3C-D7E2BF7E494F}"/>
          </ac:picMkLst>
        </pc:picChg>
        <pc:picChg chg="add mod ord">
          <ac:chgData name="Guest User" userId="" providerId="Windows Live" clId="Web-{5220B944-8AEB-47F0-BA8A-BE0A5CBF2125}" dt="2019-12-04T16:18:40.560" v="441"/>
          <ac:picMkLst>
            <pc:docMk/>
            <pc:sldMk cId="1805710877" sldId="277"/>
            <ac:picMk id="9" creationId="{DD44614D-DF9B-4FC7-941D-0BA992B979D9}"/>
          </ac:picMkLst>
        </pc:picChg>
      </pc:sldChg>
      <pc:sldChg chg="addSp delSp modSp add replId">
        <pc:chgData name="Guest User" userId="" providerId="Windows Live" clId="Web-{5220B944-8AEB-47F0-BA8A-BE0A5CBF2125}" dt="2019-12-04T16:19:09.263" v="448"/>
        <pc:sldMkLst>
          <pc:docMk/>
          <pc:sldMk cId="373723603" sldId="278"/>
        </pc:sldMkLst>
        <pc:spChg chg="add del mod">
          <ac:chgData name="Guest User" userId="" providerId="Windows Live" clId="Web-{5220B944-8AEB-47F0-BA8A-BE0A5CBF2125}" dt="2019-12-04T16:19:09.263" v="448"/>
          <ac:spMkLst>
            <pc:docMk/>
            <pc:sldMk cId="373723603" sldId="278"/>
            <ac:spMk id="8" creationId="{2BEE46C8-4418-461D-88CD-1AF2878C55B9}"/>
          </ac:spMkLst>
        </pc:spChg>
        <pc:picChg chg="del">
          <ac:chgData name="Guest User" userId="" providerId="Windows Live" clId="Web-{5220B944-8AEB-47F0-BA8A-BE0A5CBF2125}" dt="2019-12-04T16:19:02.029" v="447"/>
          <ac:picMkLst>
            <pc:docMk/>
            <pc:sldMk cId="373723603" sldId="278"/>
            <ac:picMk id="7" creationId="{D43E9FB7-55B9-432F-9D3C-D7E2BF7E494F}"/>
          </ac:picMkLst>
        </pc:picChg>
        <pc:picChg chg="add mod ord">
          <ac:chgData name="Guest User" userId="" providerId="Windows Live" clId="Web-{5220B944-8AEB-47F0-BA8A-BE0A5CBF2125}" dt="2019-12-04T16:19:09.263" v="448"/>
          <ac:picMkLst>
            <pc:docMk/>
            <pc:sldMk cId="373723603" sldId="278"/>
            <ac:picMk id="9" creationId="{455B6D25-9DD2-4564-8AD4-57F1553EFE30}"/>
          </ac:picMkLst>
        </pc:picChg>
      </pc:sldChg>
      <pc:sldChg chg="addSp delSp modSp add replId">
        <pc:chgData name="Guest User" userId="" providerId="Windows Live" clId="Web-{5220B944-8AEB-47F0-BA8A-BE0A5CBF2125}" dt="2019-12-04T16:19:18.529" v="450"/>
        <pc:sldMkLst>
          <pc:docMk/>
          <pc:sldMk cId="1376359497" sldId="279"/>
        </pc:sldMkLst>
        <pc:spChg chg="add del mod">
          <ac:chgData name="Guest User" userId="" providerId="Windows Live" clId="Web-{5220B944-8AEB-47F0-BA8A-BE0A5CBF2125}" dt="2019-12-04T16:19:18.529" v="450"/>
          <ac:spMkLst>
            <pc:docMk/>
            <pc:sldMk cId="1376359497" sldId="279"/>
            <ac:spMk id="8" creationId="{91579525-0773-4EB1-A377-E5B22F815301}"/>
          </ac:spMkLst>
        </pc:spChg>
        <pc:picChg chg="del">
          <ac:chgData name="Guest User" userId="" providerId="Windows Live" clId="Web-{5220B944-8AEB-47F0-BA8A-BE0A5CBF2125}" dt="2019-12-04T16:19:13.935" v="449"/>
          <ac:picMkLst>
            <pc:docMk/>
            <pc:sldMk cId="1376359497" sldId="279"/>
            <ac:picMk id="7" creationId="{D43E9FB7-55B9-432F-9D3C-D7E2BF7E494F}"/>
          </ac:picMkLst>
        </pc:picChg>
        <pc:picChg chg="add mod ord">
          <ac:chgData name="Guest User" userId="" providerId="Windows Live" clId="Web-{5220B944-8AEB-47F0-BA8A-BE0A5CBF2125}" dt="2019-12-04T16:19:18.529" v="450"/>
          <ac:picMkLst>
            <pc:docMk/>
            <pc:sldMk cId="1376359497" sldId="279"/>
            <ac:picMk id="9" creationId="{B7FFD05E-EDEE-4C48-A678-0C34CF277AE2}"/>
          </ac:picMkLst>
        </pc:picChg>
      </pc:sldChg>
      <pc:sldChg chg="addSp delSp modSp add replId">
        <pc:chgData name="Guest User" userId="" providerId="Windows Live" clId="Web-{5220B944-8AEB-47F0-BA8A-BE0A5CBF2125}" dt="2019-12-04T16:19:27.763" v="452"/>
        <pc:sldMkLst>
          <pc:docMk/>
          <pc:sldMk cId="1258435573" sldId="280"/>
        </pc:sldMkLst>
        <pc:spChg chg="add del mod">
          <ac:chgData name="Guest User" userId="" providerId="Windows Live" clId="Web-{5220B944-8AEB-47F0-BA8A-BE0A5CBF2125}" dt="2019-12-04T16:19:27.763" v="452"/>
          <ac:spMkLst>
            <pc:docMk/>
            <pc:sldMk cId="1258435573" sldId="280"/>
            <ac:spMk id="8" creationId="{D1780B7D-A68A-480C-BAB4-F391D9480F2F}"/>
          </ac:spMkLst>
        </pc:spChg>
        <pc:picChg chg="del">
          <ac:chgData name="Guest User" userId="" providerId="Windows Live" clId="Web-{5220B944-8AEB-47F0-BA8A-BE0A5CBF2125}" dt="2019-12-04T16:19:22.435" v="451"/>
          <ac:picMkLst>
            <pc:docMk/>
            <pc:sldMk cId="1258435573" sldId="280"/>
            <ac:picMk id="7" creationId="{D43E9FB7-55B9-432F-9D3C-D7E2BF7E494F}"/>
          </ac:picMkLst>
        </pc:picChg>
        <pc:picChg chg="add mod ord">
          <ac:chgData name="Guest User" userId="" providerId="Windows Live" clId="Web-{5220B944-8AEB-47F0-BA8A-BE0A5CBF2125}" dt="2019-12-04T16:19:27.763" v="452"/>
          <ac:picMkLst>
            <pc:docMk/>
            <pc:sldMk cId="1258435573" sldId="280"/>
            <ac:picMk id="9" creationId="{1E47EBDC-BABA-4407-93BC-182E47DBA10A}"/>
          </ac:picMkLst>
        </pc:picChg>
      </pc:sldChg>
      <pc:sldChg chg="addSp delSp modSp add replId">
        <pc:chgData name="Guest User" userId="" providerId="Windows Live" clId="Web-{5220B944-8AEB-47F0-BA8A-BE0A5CBF2125}" dt="2019-12-04T16:19:35.232" v="454"/>
        <pc:sldMkLst>
          <pc:docMk/>
          <pc:sldMk cId="3675251991" sldId="281"/>
        </pc:sldMkLst>
        <pc:spChg chg="add del mod">
          <ac:chgData name="Guest User" userId="" providerId="Windows Live" clId="Web-{5220B944-8AEB-47F0-BA8A-BE0A5CBF2125}" dt="2019-12-04T16:19:35.232" v="454"/>
          <ac:spMkLst>
            <pc:docMk/>
            <pc:sldMk cId="3675251991" sldId="281"/>
            <ac:spMk id="8" creationId="{55198E1C-FA60-4337-A5D9-DCE909C59176}"/>
          </ac:spMkLst>
        </pc:spChg>
        <pc:picChg chg="del">
          <ac:chgData name="Guest User" userId="" providerId="Windows Live" clId="Web-{5220B944-8AEB-47F0-BA8A-BE0A5CBF2125}" dt="2019-12-04T16:19:30.622" v="453"/>
          <ac:picMkLst>
            <pc:docMk/>
            <pc:sldMk cId="3675251991" sldId="281"/>
            <ac:picMk id="7" creationId="{D43E9FB7-55B9-432F-9D3C-D7E2BF7E494F}"/>
          </ac:picMkLst>
        </pc:picChg>
        <pc:picChg chg="add mod ord">
          <ac:chgData name="Guest User" userId="" providerId="Windows Live" clId="Web-{5220B944-8AEB-47F0-BA8A-BE0A5CBF2125}" dt="2019-12-04T16:19:35.232" v="454"/>
          <ac:picMkLst>
            <pc:docMk/>
            <pc:sldMk cId="3675251991" sldId="281"/>
            <ac:picMk id="9" creationId="{33CE80AE-6C76-4EEE-A663-94E54E013B1E}"/>
          </ac:picMkLst>
        </pc:picChg>
      </pc:sldChg>
      <pc:sldChg chg="addSp delSp modSp add replId">
        <pc:chgData name="Guest User" userId="" providerId="Windows Live" clId="Web-{5220B944-8AEB-47F0-BA8A-BE0A5CBF2125}" dt="2019-12-04T16:19:43.747" v="456"/>
        <pc:sldMkLst>
          <pc:docMk/>
          <pc:sldMk cId="1939133499" sldId="282"/>
        </pc:sldMkLst>
        <pc:spChg chg="add del mod">
          <ac:chgData name="Guest User" userId="" providerId="Windows Live" clId="Web-{5220B944-8AEB-47F0-BA8A-BE0A5CBF2125}" dt="2019-12-04T16:19:43.747" v="456"/>
          <ac:spMkLst>
            <pc:docMk/>
            <pc:sldMk cId="1939133499" sldId="282"/>
            <ac:spMk id="8" creationId="{33BBBCCA-FD04-44E9-8838-3FE59452E406}"/>
          </ac:spMkLst>
        </pc:spChg>
        <pc:picChg chg="del">
          <ac:chgData name="Guest User" userId="" providerId="Windows Live" clId="Web-{5220B944-8AEB-47F0-BA8A-BE0A5CBF2125}" dt="2019-12-04T16:19:37.982" v="455"/>
          <ac:picMkLst>
            <pc:docMk/>
            <pc:sldMk cId="1939133499" sldId="282"/>
            <ac:picMk id="7" creationId="{D43E9FB7-55B9-432F-9D3C-D7E2BF7E494F}"/>
          </ac:picMkLst>
        </pc:picChg>
        <pc:picChg chg="add mod ord">
          <ac:chgData name="Guest User" userId="" providerId="Windows Live" clId="Web-{5220B944-8AEB-47F0-BA8A-BE0A5CBF2125}" dt="2019-12-04T16:19:43.747" v="456"/>
          <ac:picMkLst>
            <pc:docMk/>
            <pc:sldMk cId="1939133499" sldId="282"/>
            <ac:picMk id="9" creationId="{667866E3-8ABD-439A-BA1B-350F909958B3}"/>
          </ac:picMkLst>
        </pc:picChg>
      </pc:sldChg>
      <pc:sldChg chg="modSp new">
        <pc:chgData name="Guest User" userId="" providerId="Windows Live" clId="Web-{5220B944-8AEB-47F0-BA8A-BE0A5CBF2125}" dt="2019-12-04T16:25:51.136" v="625" actId="20577"/>
        <pc:sldMkLst>
          <pc:docMk/>
          <pc:sldMk cId="2144484400" sldId="283"/>
        </pc:sldMkLst>
        <pc:spChg chg="mod">
          <ac:chgData name="Guest User" userId="" providerId="Windows Live" clId="Web-{5220B944-8AEB-47F0-BA8A-BE0A5CBF2125}" dt="2019-12-04T16:25:23.839" v="599" actId="20577"/>
          <ac:spMkLst>
            <pc:docMk/>
            <pc:sldMk cId="2144484400" sldId="283"/>
            <ac:spMk id="2" creationId="{7CFFCAB2-6397-4F5D-8E29-590AC1794408}"/>
          </ac:spMkLst>
        </pc:spChg>
        <pc:spChg chg="mod">
          <ac:chgData name="Guest User" userId="" providerId="Windows Live" clId="Web-{5220B944-8AEB-47F0-BA8A-BE0A5CBF2125}" dt="2019-12-04T16:25:51.136" v="625" actId="20577"/>
          <ac:spMkLst>
            <pc:docMk/>
            <pc:sldMk cId="2144484400" sldId="283"/>
            <ac:spMk id="3" creationId="{8A3C6A94-20DB-426D-B223-CE75A2E0D629}"/>
          </ac:spMkLst>
        </pc:spChg>
      </pc:sldChg>
    </pc:docChg>
  </pc:docChgLst>
  <pc:docChgLst>
    <pc:chgData name="Guest User" providerId="Windows Live" clId="Web-{3F3F3B4B-A6E1-4DC0-BA24-78C32E28A999}"/>
    <pc:docChg chg="delSld modSld">
      <pc:chgData name="Guest User" userId="" providerId="Windows Live" clId="Web-{3F3F3B4B-A6E1-4DC0-BA24-78C32E28A999}" dt="2019-12-10T16:04:08.262" v="9"/>
      <pc:docMkLst>
        <pc:docMk/>
      </pc:docMkLst>
      <pc:sldChg chg="modSp del">
        <pc:chgData name="Guest User" userId="" providerId="Windows Live" clId="Web-{3F3F3B4B-A6E1-4DC0-BA24-78C32E28A999}" dt="2019-12-10T16:04:08.262" v="9"/>
        <pc:sldMkLst>
          <pc:docMk/>
          <pc:sldMk cId="3745822097" sldId="295"/>
        </pc:sldMkLst>
        <pc:spChg chg="mod">
          <ac:chgData name="Guest User" userId="" providerId="Windows Live" clId="Web-{3F3F3B4B-A6E1-4DC0-BA24-78C32E28A999}" dt="2019-12-10T16:03:49.793" v="0" actId="20577"/>
          <ac:spMkLst>
            <pc:docMk/>
            <pc:sldMk cId="3745822097" sldId="295"/>
            <ac:spMk id="3" creationId="{6AC77646-0A30-4388-AA7E-D4887D668E4A}"/>
          </ac:spMkLst>
        </pc:spChg>
      </pc:sldChg>
      <pc:sldChg chg="modSp">
        <pc:chgData name="Guest User" userId="" providerId="Windows Live" clId="Web-{3F3F3B4B-A6E1-4DC0-BA24-78C32E28A999}" dt="2019-12-10T16:03:56.262" v="8" actId="1076"/>
        <pc:sldMkLst>
          <pc:docMk/>
          <pc:sldMk cId="650950721" sldId="302"/>
        </pc:sldMkLst>
        <pc:spChg chg="mod">
          <ac:chgData name="Guest User" userId="" providerId="Windows Live" clId="Web-{3F3F3B4B-A6E1-4DC0-BA24-78C32E28A999}" dt="2019-12-10T16:03:53.293" v="5" actId="20577"/>
          <ac:spMkLst>
            <pc:docMk/>
            <pc:sldMk cId="650950721" sldId="302"/>
            <ac:spMk id="3" creationId="{6AC77646-0A30-4388-AA7E-D4887D668E4A}"/>
          </ac:spMkLst>
        </pc:spChg>
        <pc:picChg chg="mod">
          <ac:chgData name="Guest User" userId="" providerId="Windows Live" clId="Web-{3F3F3B4B-A6E1-4DC0-BA24-78C32E28A999}" dt="2019-12-10T16:03:56.262" v="8" actId="1076"/>
          <ac:picMkLst>
            <pc:docMk/>
            <pc:sldMk cId="650950721" sldId="302"/>
            <ac:picMk id="11" creationId="{C6D23558-0F57-4F06-870E-E9412FA96613}"/>
          </ac:picMkLst>
        </pc:picChg>
      </pc:sldChg>
    </pc:docChg>
  </pc:docChgLst>
  <pc:docChgLst>
    <pc:chgData name="Guest User" providerId="Windows Live" clId="Web-{CBAC92C2-B036-4F58-99EB-B0A89A1966D2}"/>
    <pc:docChg chg="addSld modSld">
      <pc:chgData name="Guest User" userId="" providerId="Windows Live" clId="Web-{CBAC92C2-B036-4F58-99EB-B0A89A1966D2}" dt="2019-12-10T15:17:50.528" v="171" actId="1076"/>
      <pc:docMkLst>
        <pc:docMk/>
      </pc:docMkLst>
      <pc:sldChg chg="delSp modSp">
        <pc:chgData name="Guest User" userId="" providerId="Windows Live" clId="Web-{CBAC92C2-B036-4F58-99EB-B0A89A1966D2}" dt="2019-12-10T15:17:40.887" v="167" actId="20577"/>
        <pc:sldMkLst>
          <pc:docMk/>
          <pc:sldMk cId="3745822097" sldId="295"/>
        </pc:sldMkLst>
        <pc:spChg chg="mod">
          <ac:chgData name="Guest User" userId="" providerId="Windows Live" clId="Web-{CBAC92C2-B036-4F58-99EB-B0A89A1966D2}" dt="2019-12-10T15:17:40.887" v="167" actId="20577"/>
          <ac:spMkLst>
            <pc:docMk/>
            <pc:sldMk cId="3745822097" sldId="295"/>
            <ac:spMk id="3" creationId="{6AC77646-0A30-4388-AA7E-D4887D668E4A}"/>
          </ac:spMkLst>
        </pc:spChg>
        <pc:picChg chg="del">
          <ac:chgData name="Guest User" userId="" providerId="Windows Live" clId="Web-{CBAC92C2-B036-4F58-99EB-B0A89A1966D2}" dt="2019-12-10T15:16:24.418" v="31"/>
          <ac:picMkLst>
            <pc:docMk/>
            <pc:sldMk cId="3745822097" sldId="295"/>
            <ac:picMk id="11" creationId="{C6D23558-0F57-4F06-870E-E9412FA96613}"/>
          </ac:picMkLst>
        </pc:picChg>
      </pc:sldChg>
      <pc:sldChg chg="modSp add replId">
        <pc:chgData name="Guest User" userId="" providerId="Windows Live" clId="Web-{CBAC92C2-B036-4F58-99EB-B0A89A1966D2}" dt="2019-12-10T15:17:50.528" v="171" actId="1076"/>
        <pc:sldMkLst>
          <pc:docMk/>
          <pc:sldMk cId="650950721" sldId="302"/>
        </pc:sldMkLst>
        <pc:spChg chg="mod">
          <ac:chgData name="Guest User" userId="" providerId="Windows Live" clId="Web-{CBAC92C2-B036-4F58-99EB-B0A89A1966D2}" dt="2019-12-10T15:16:14.855" v="22" actId="20577"/>
          <ac:spMkLst>
            <pc:docMk/>
            <pc:sldMk cId="650950721" sldId="302"/>
            <ac:spMk id="3" creationId="{6AC77646-0A30-4388-AA7E-D4887D668E4A}"/>
          </ac:spMkLst>
        </pc:spChg>
        <pc:picChg chg="mod">
          <ac:chgData name="Guest User" userId="" providerId="Windows Live" clId="Web-{CBAC92C2-B036-4F58-99EB-B0A89A1966D2}" dt="2019-12-10T15:17:50.528" v="171" actId="1076"/>
          <ac:picMkLst>
            <pc:docMk/>
            <pc:sldMk cId="650950721" sldId="302"/>
            <ac:picMk id="11" creationId="{C6D23558-0F57-4F06-870E-E9412FA96613}"/>
          </ac:picMkLst>
        </pc:picChg>
      </pc:sldChg>
    </pc:docChg>
  </pc:docChgLst>
  <pc:docChgLst>
    <pc:chgData name="Guest User" providerId="Windows Live" clId="Web-{820E841D-D111-4331-B32E-78A879630B59}"/>
    <pc:docChg chg="addSld modSld sldOrd">
      <pc:chgData name="Guest User" userId="" providerId="Windows Live" clId="Web-{820E841D-D111-4331-B32E-78A879630B59}" dt="2019-12-04T16:31:46.560" v="131"/>
      <pc:docMkLst>
        <pc:docMk/>
      </pc:docMkLst>
      <pc:sldChg chg="modSp ord">
        <pc:chgData name="Guest User" userId="" providerId="Windows Live" clId="Web-{820E841D-D111-4331-B32E-78A879630B59}" dt="2019-12-04T16:31:25.842" v="129" actId="20577"/>
        <pc:sldMkLst>
          <pc:docMk/>
          <pc:sldMk cId="2144484400" sldId="283"/>
        </pc:sldMkLst>
        <pc:spChg chg="mod">
          <ac:chgData name="Guest User" userId="" providerId="Windows Live" clId="Web-{820E841D-D111-4331-B32E-78A879630B59}" dt="2019-12-04T16:31:25.842" v="129" actId="20577"/>
          <ac:spMkLst>
            <pc:docMk/>
            <pc:sldMk cId="2144484400" sldId="283"/>
            <ac:spMk id="3" creationId="{8A3C6A94-20DB-426D-B223-CE75A2E0D629}"/>
          </ac:spMkLst>
        </pc:spChg>
      </pc:sldChg>
      <pc:sldChg chg="new">
        <pc:chgData name="Guest User" userId="" providerId="Windows Live" clId="Web-{820E841D-D111-4331-B32E-78A879630B59}" dt="2019-12-04T16:31:46.560" v="131"/>
        <pc:sldMkLst>
          <pc:docMk/>
          <pc:sldMk cId="2745993318" sldId="284"/>
        </pc:sldMkLst>
      </pc:sldChg>
    </pc:docChg>
  </pc:docChgLst>
  <pc:docChgLst>
    <pc:chgData name="Valentin Knappich" userId="067416feb2f25b3d" providerId="LiveId" clId="{A32C88E1-8BD4-4B16-B9A3-8D72A7217144}"/>
    <pc:docChg chg="undo redo custSel addSld delSld modSld sldOrd">
      <pc:chgData name="Valentin Knappich" userId="067416feb2f25b3d" providerId="LiveId" clId="{A32C88E1-8BD4-4B16-B9A3-8D72A7217144}" dt="2019-12-10T15:01:22.600" v="3800" actId="20577"/>
      <pc:docMkLst>
        <pc:docMk/>
      </pc:docMkLst>
      <pc:sldChg chg="modSp add del">
        <pc:chgData name="Valentin Knappich" userId="067416feb2f25b3d" providerId="LiveId" clId="{A32C88E1-8BD4-4B16-B9A3-8D72A7217144}" dt="2019-12-10T14:34:13.620" v="3765" actId="20577"/>
        <pc:sldMkLst>
          <pc:docMk/>
          <pc:sldMk cId="3472647376" sldId="257"/>
        </pc:sldMkLst>
        <pc:spChg chg="mod">
          <ac:chgData name="Valentin Knappich" userId="067416feb2f25b3d" providerId="LiveId" clId="{A32C88E1-8BD4-4B16-B9A3-8D72A7217144}" dt="2019-12-10T14:34:13.620" v="3765" actId="20577"/>
          <ac:spMkLst>
            <pc:docMk/>
            <pc:sldMk cId="3472647376" sldId="257"/>
            <ac:spMk id="3" creationId="{8B6EB3B3-780D-417A-84C2-19B95E589E12}"/>
          </ac:spMkLst>
        </pc:spChg>
      </pc:sldChg>
      <pc:sldChg chg="modSp">
        <pc:chgData name="Valentin Knappich" userId="067416feb2f25b3d" providerId="LiveId" clId="{A32C88E1-8BD4-4B16-B9A3-8D72A7217144}" dt="2019-12-10T14:11:00.139" v="3703" actId="1037"/>
        <pc:sldMkLst>
          <pc:docMk/>
          <pc:sldMk cId="4123722409" sldId="259"/>
        </pc:sldMkLst>
        <pc:spChg chg="mod">
          <ac:chgData name="Valentin Knappich" userId="067416feb2f25b3d" providerId="LiveId" clId="{A32C88E1-8BD4-4B16-B9A3-8D72A7217144}" dt="2019-12-10T14:07:32.975" v="3606" actId="1076"/>
          <ac:spMkLst>
            <pc:docMk/>
            <pc:sldMk cId="4123722409" sldId="259"/>
            <ac:spMk id="3" creationId="{5B69557E-3D5D-4A16-9CAC-DF2982D5870A}"/>
          </ac:spMkLst>
        </pc:spChg>
        <pc:spChg chg="mod">
          <ac:chgData name="Valentin Knappich" userId="067416feb2f25b3d" providerId="LiveId" clId="{A32C88E1-8BD4-4B16-B9A3-8D72A7217144}" dt="2019-12-10T14:10:35.250" v="3691" actId="1076"/>
          <ac:spMkLst>
            <pc:docMk/>
            <pc:sldMk cId="4123722409" sldId="259"/>
            <ac:spMk id="12" creationId="{D25DAF22-8A82-4A42-A800-ABDAA17751D7}"/>
          </ac:spMkLst>
        </pc:spChg>
        <pc:spChg chg="mod">
          <ac:chgData name="Valentin Knappich" userId="067416feb2f25b3d" providerId="LiveId" clId="{A32C88E1-8BD4-4B16-B9A3-8D72A7217144}" dt="2019-12-10T14:11:00.139" v="3703" actId="1037"/>
          <ac:spMkLst>
            <pc:docMk/>
            <pc:sldMk cId="4123722409" sldId="259"/>
            <ac:spMk id="13" creationId="{AE3B340C-71B6-42DD-A8F7-45261B9483A8}"/>
          </ac:spMkLst>
        </pc:spChg>
        <pc:spChg chg="mod">
          <ac:chgData name="Valentin Knappich" userId="067416feb2f25b3d" providerId="LiveId" clId="{A32C88E1-8BD4-4B16-B9A3-8D72A7217144}" dt="2019-12-10T14:10:43.485" v="3694" actId="1076"/>
          <ac:spMkLst>
            <pc:docMk/>
            <pc:sldMk cId="4123722409" sldId="259"/>
            <ac:spMk id="14" creationId="{373227C4-AE0E-41A9-97E7-212E7E9A9371}"/>
          </ac:spMkLst>
        </pc:spChg>
        <pc:grpChg chg="mod">
          <ac:chgData name="Valentin Knappich" userId="067416feb2f25b3d" providerId="LiveId" clId="{A32C88E1-8BD4-4B16-B9A3-8D72A7217144}" dt="2019-12-10T14:10:50.770" v="3698" actId="1076"/>
          <ac:grpSpMkLst>
            <pc:docMk/>
            <pc:sldMk cId="4123722409" sldId="259"/>
            <ac:grpSpMk id="10" creationId="{F79EE11F-C20C-48C4-8980-8BCFF4E4F114}"/>
          </ac:grpSpMkLst>
        </pc:grpChg>
      </pc:sldChg>
      <pc:sldChg chg="addSp delSp modSp del modTransition modAnim">
        <pc:chgData name="Valentin Knappich" userId="067416feb2f25b3d" providerId="LiveId" clId="{A32C88E1-8BD4-4B16-B9A3-8D72A7217144}" dt="2019-12-10T14:00:30.273" v="3485" actId="47"/>
        <pc:sldMkLst>
          <pc:docMk/>
          <pc:sldMk cId="3605076076" sldId="260"/>
        </pc:sldMkLst>
        <pc:spChg chg="mod">
          <ac:chgData name="Valentin Knappich" userId="067416feb2f25b3d" providerId="LiveId" clId="{A32C88E1-8BD4-4B16-B9A3-8D72A7217144}" dt="2019-12-08T15:34:56.453" v="1097" actId="1076"/>
          <ac:spMkLst>
            <pc:docMk/>
            <pc:sldMk cId="3605076076" sldId="260"/>
            <ac:spMk id="3" creationId="{5B69557E-3D5D-4A16-9CAC-DF2982D5870A}"/>
          </ac:spMkLst>
        </pc:spChg>
        <pc:spChg chg="mod">
          <ac:chgData name="Valentin Knappich" userId="067416feb2f25b3d" providerId="LiveId" clId="{A32C88E1-8BD4-4B16-B9A3-8D72A7217144}" dt="2019-12-08T15:35:13.219" v="1100" actId="164"/>
          <ac:spMkLst>
            <pc:docMk/>
            <pc:sldMk cId="3605076076" sldId="260"/>
            <ac:spMk id="12" creationId="{D25DAF22-8A82-4A42-A800-ABDAA17751D7}"/>
          </ac:spMkLst>
        </pc:spChg>
        <pc:spChg chg="mod">
          <ac:chgData name="Valentin Knappich" userId="067416feb2f25b3d" providerId="LiveId" clId="{A32C88E1-8BD4-4B16-B9A3-8D72A7217144}" dt="2019-12-08T15:35:13.219" v="1100" actId="164"/>
          <ac:spMkLst>
            <pc:docMk/>
            <pc:sldMk cId="3605076076" sldId="260"/>
            <ac:spMk id="13" creationId="{AE3B340C-71B6-42DD-A8F7-45261B9483A8}"/>
          </ac:spMkLst>
        </pc:spChg>
        <pc:spChg chg="mod">
          <ac:chgData name="Valentin Knappich" userId="067416feb2f25b3d" providerId="LiveId" clId="{A32C88E1-8BD4-4B16-B9A3-8D72A7217144}" dt="2019-12-08T15:35:13.219" v="1100" actId="164"/>
          <ac:spMkLst>
            <pc:docMk/>
            <pc:sldMk cId="3605076076" sldId="260"/>
            <ac:spMk id="14" creationId="{373227C4-AE0E-41A9-97E7-212E7E9A9371}"/>
          </ac:spMkLst>
        </pc:spChg>
        <pc:spChg chg="mod topLvl">
          <ac:chgData name="Valentin Knappich" userId="067416feb2f25b3d" providerId="LiveId" clId="{A32C88E1-8BD4-4B16-B9A3-8D72A7217144}" dt="2019-12-09T08:11:48.767" v="2872" actId="165"/>
          <ac:spMkLst>
            <pc:docMk/>
            <pc:sldMk cId="3605076076" sldId="260"/>
            <ac:spMk id="18" creationId="{1DC4C365-4EBE-49D7-B19D-C62DF7432C49}"/>
          </ac:spMkLst>
        </pc:spChg>
        <pc:spChg chg="mod">
          <ac:chgData name="Valentin Knappich" userId="067416feb2f25b3d" providerId="LiveId" clId="{A32C88E1-8BD4-4B16-B9A3-8D72A7217144}" dt="2019-12-08T15:35:13.219" v="1100" actId="164"/>
          <ac:spMkLst>
            <pc:docMk/>
            <pc:sldMk cId="3605076076" sldId="260"/>
            <ac:spMk id="31" creationId="{9760C1F8-FE06-4D54-A5C3-09ABE6CF946D}"/>
          </ac:spMkLst>
        </pc:spChg>
        <pc:spChg chg="mod">
          <ac:chgData name="Valentin Knappich" userId="067416feb2f25b3d" providerId="LiveId" clId="{A32C88E1-8BD4-4B16-B9A3-8D72A7217144}" dt="2019-12-08T15:35:13.219" v="1100" actId="164"/>
          <ac:spMkLst>
            <pc:docMk/>
            <pc:sldMk cId="3605076076" sldId="260"/>
            <ac:spMk id="32" creationId="{F9463656-7FAE-4B1D-A158-A0F11A6AFE90}"/>
          </ac:spMkLst>
        </pc:spChg>
        <pc:spChg chg="mod">
          <ac:chgData name="Valentin Knappich" userId="067416feb2f25b3d" providerId="LiveId" clId="{A32C88E1-8BD4-4B16-B9A3-8D72A7217144}" dt="2019-12-08T15:35:13.219" v="1100" actId="164"/>
          <ac:spMkLst>
            <pc:docMk/>
            <pc:sldMk cId="3605076076" sldId="260"/>
            <ac:spMk id="33" creationId="{FD0E0D0E-6DD1-49A6-A8F9-C369F93ABC1F}"/>
          </ac:spMkLst>
        </pc:spChg>
        <pc:spChg chg="add mod">
          <ac:chgData name="Valentin Knappich" userId="067416feb2f25b3d" providerId="LiveId" clId="{A32C88E1-8BD4-4B16-B9A3-8D72A7217144}" dt="2019-12-08T15:36:01.690" v="1135" actId="20577"/>
          <ac:spMkLst>
            <pc:docMk/>
            <pc:sldMk cId="3605076076" sldId="260"/>
            <ac:spMk id="35" creationId="{0AC35EB4-6E25-4CF8-B168-6756F778CA75}"/>
          </ac:spMkLst>
        </pc:spChg>
        <pc:spChg chg="mod">
          <ac:chgData name="Valentin Knappich" userId="067416feb2f25b3d" providerId="LiveId" clId="{A32C88E1-8BD4-4B16-B9A3-8D72A7217144}" dt="2019-12-08T15:35:13.219" v="1100" actId="164"/>
          <ac:spMkLst>
            <pc:docMk/>
            <pc:sldMk cId="3605076076" sldId="260"/>
            <ac:spMk id="46" creationId="{E94D899E-1785-4C35-B083-377AC660624E}"/>
          </ac:spMkLst>
        </pc:spChg>
        <pc:spChg chg="mod">
          <ac:chgData name="Valentin Knappich" userId="067416feb2f25b3d" providerId="LiveId" clId="{A32C88E1-8BD4-4B16-B9A3-8D72A7217144}" dt="2019-12-08T15:35:13.219" v="1100" actId="164"/>
          <ac:spMkLst>
            <pc:docMk/>
            <pc:sldMk cId="3605076076" sldId="260"/>
            <ac:spMk id="47" creationId="{D8535962-174F-4BD2-9763-2907672B6BF1}"/>
          </ac:spMkLst>
        </pc:spChg>
        <pc:spChg chg="mod">
          <ac:chgData name="Valentin Knappich" userId="067416feb2f25b3d" providerId="LiveId" clId="{A32C88E1-8BD4-4B16-B9A3-8D72A7217144}" dt="2019-12-08T15:35:13.219" v="1100" actId="164"/>
          <ac:spMkLst>
            <pc:docMk/>
            <pc:sldMk cId="3605076076" sldId="260"/>
            <ac:spMk id="48" creationId="{7E6B7AA7-8DED-4D9D-94C5-DBECCFA0F6FE}"/>
          </ac:spMkLst>
        </pc:spChg>
        <pc:spChg chg="mod">
          <ac:chgData name="Valentin Knappich" userId="067416feb2f25b3d" providerId="LiveId" clId="{A32C88E1-8BD4-4B16-B9A3-8D72A7217144}" dt="2019-12-08T15:35:13.219" v="1100" actId="164"/>
          <ac:spMkLst>
            <pc:docMk/>
            <pc:sldMk cId="3605076076" sldId="260"/>
            <ac:spMk id="49" creationId="{7C978850-BBC0-4D28-B5AF-DEA926A66DD6}"/>
          </ac:spMkLst>
        </pc:spChg>
        <pc:grpChg chg="mod">
          <ac:chgData name="Valentin Knappich" userId="067416feb2f25b3d" providerId="LiveId" clId="{A32C88E1-8BD4-4B16-B9A3-8D72A7217144}" dt="2019-12-08T15:35:13.219" v="1100" actId="164"/>
          <ac:grpSpMkLst>
            <pc:docMk/>
            <pc:sldMk cId="3605076076" sldId="260"/>
            <ac:grpSpMk id="10" creationId="{F79EE11F-C20C-48C4-8980-8BCFF4E4F114}"/>
          </ac:grpSpMkLst>
        </pc:grpChg>
        <pc:grpChg chg="add mod topLvl">
          <ac:chgData name="Valentin Knappich" userId="067416feb2f25b3d" providerId="LiveId" clId="{A32C88E1-8BD4-4B16-B9A3-8D72A7217144}" dt="2019-12-09T08:11:48.767" v="2872" actId="165"/>
          <ac:grpSpMkLst>
            <pc:docMk/>
            <pc:sldMk cId="3605076076" sldId="260"/>
            <ac:grpSpMk id="15" creationId="{1634A706-FBF8-452A-B92B-9A10EA434E90}"/>
          </ac:grpSpMkLst>
        </pc:grpChg>
        <pc:grpChg chg="add del mod">
          <ac:chgData name="Valentin Knappich" userId="067416feb2f25b3d" providerId="LiveId" clId="{A32C88E1-8BD4-4B16-B9A3-8D72A7217144}" dt="2019-12-09T08:11:48.767" v="2872" actId="165"/>
          <ac:grpSpMkLst>
            <pc:docMk/>
            <pc:sldMk cId="3605076076" sldId="260"/>
            <ac:grpSpMk id="17" creationId="{380288DC-6AB2-4BBC-B06B-342D5E7746B3}"/>
          </ac:grpSpMkLst>
        </pc:grpChg>
        <pc:cxnChg chg="mod">
          <ac:chgData name="Valentin Knappich" userId="067416feb2f25b3d" providerId="LiveId" clId="{A32C88E1-8BD4-4B16-B9A3-8D72A7217144}" dt="2019-12-08T15:35:13.219" v="1100" actId="164"/>
          <ac:cxnSpMkLst>
            <pc:docMk/>
            <pc:sldMk cId="3605076076" sldId="260"/>
            <ac:cxnSpMk id="16" creationId="{6A181BA1-E17A-4B97-91CA-02DD6BDF1A25}"/>
          </ac:cxnSpMkLst>
        </pc:cxnChg>
        <pc:cxnChg chg="mod">
          <ac:chgData name="Valentin Knappich" userId="067416feb2f25b3d" providerId="LiveId" clId="{A32C88E1-8BD4-4B16-B9A3-8D72A7217144}" dt="2019-12-08T15:35:13.219" v="1100" actId="164"/>
          <ac:cxnSpMkLst>
            <pc:docMk/>
            <pc:sldMk cId="3605076076" sldId="260"/>
            <ac:cxnSpMk id="25" creationId="{72E72E65-3529-4F66-B973-C602DACC3CCF}"/>
          </ac:cxnSpMkLst>
        </pc:cxnChg>
        <pc:cxnChg chg="mod">
          <ac:chgData name="Valentin Knappich" userId="067416feb2f25b3d" providerId="LiveId" clId="{A32C88E1-8BD4-4B16-B9A3-8D72A7217144}" dt="2019-12-08T15:35:13.219" v="1100" actId="164"/>
          <ac:cxnSpMkLst>
            <pc:docMk/>
            <pc:sldMk cId="3605076076" sldId="260"/>
            <ac:cxnSpMk id="28" creationId="{1FAA8655-C622-439E-8438-B62D57F94BBF}"/>
          </ac:cxnSpMkLst>
        </pc:cxnChg>
        <pc:cxnChg chg="mod">
          <ac:chgData name="Valentin Knappich" userId="067416feb2f25b3d" providerId="LiveId" clId="{A32C88E1-8BD4-4B16-B9A3-8D72A7217144}" dt="2019-12-08T15:35:13.219" v="1100" actId="164"/>
          <ac:cxnSpMkLst>
            <pc:docMk/>
            <pc:sldMk cId="3605076076" sldId="260"/>
            <ac:cxnSpMk id="29" creationId="{D34ABA2A-8FB1-4F11-82D5-ECAF886CC1FD}"/>
          </ac:cxnSpMkLst>
        </pc:cxnChg>
        <pc:cxnChg chg="mod">
          <ac:chgData name="Valentin Knappich" userId="067416feb2f25b3d" providerId="LiveId" clId="{A32C88E1-8BD4-4B16-B9A3-8D72A7217144}" dt="2019-12-08T15:35:13.219" v="1100" actId="164"/>
          <ac:cxnSpMkLst>
            <pc:docMk/>
            <pc:sldMk cId="3605076076" sldId="260"/>
            <ac:cxnSpMk id="34" creationId="{7BB9D739-4A5E-4916-8EF6-A1E749E44279}"/>
          </ac:cxnSpMkLst>
        </pc:cxnChg>
        <pc:cxnChg chg="mod">
          <ac:chgData name="Valentin Knappich" userId="067416feb2f25b3d" providerId="LiveId" clId="{A32C88E1-8BD4-4B16-B9A3-8D72A7217144}" dt="2019-12-08T15:35:13.219" v="1100" actId="164"/>
          <ac:cxnSpMkLst>
            <pc:docMk/>
            <pc:sldMk cId="3605076076" sldId="260"/>
            <ac:cxnSpMk id="37" creationId="{CDD5BD59-1B49-41C4-9D26-55108EB407CD}"/>
          </ac:cxnSpMkLst>
        </pc:cxnChg>
        <pc:cxnChg chg="mod">
          <ac:chgData name="Valentin Knappich" userId="067416feb2f25b3d" providerId="LiveId" clId="{A32C88E1-8BD4-4B16-B9A3-8D72A7217144}" dt="2019-12-08T15:35:13.219" v="1100" actId="164"/>
          <ac:cxnSpMkLst>
            <pc:docMk/>
            <pc:sldMk cId="3605076076" sldId="260"/>
            <ac:cxnSpMk id="40" creationId="{65A0B397-0CC1-45C2-84BA-AF1B624CAA63}"/>
          </ac:cxnSpMkLst>
        </pc:cxnChg>
        <pc:cxnChg chg="mod">
          <ac:chgData name="Valentin Knappich" userId="067416feb2f25b3d" providerId="LiveId" clId="{A32C88E1-8BD4-4B16-B9A3-8D72A7217144}" dt="2019-12-08T15:35:13.219" v="1100" actId="164"/>
          <ac:cxnSpMkLst>
            <pc:docMk/>
            <pc:sldMk cId="3605076076" sldId="260"/>
            <ac:cxnSpMk id="45" creationId="{B0B71E9C-1F22-45F5-AF96-A9AA04E686A8}"/>
          </ac:cxnSpMkLst>
        </pc:cxnChg>
      </pc:sldChg>
      <pc:sldChg chg="modSp">
        <pc:chgData name="Valentin Knappich" userId="067416feb2f25b3d" providerId="LiveId" clId="{A32C88E1-8BD4-4B16-B9A3-8D72A7217144}" dt="2019-12-09T07:18:50.125" v="2318" actId="20577"/>
        <pc:sldMkLst>
          <pc:docMk/>
          <pc:sldMk cId="3671963756" sldId="261"/>
        </pc:sldMkLst>
        <pc:spChg chg="mod">
          <ac:chgData name="Valentin Knappich" userId="067416feb2f25b3d" providerId="LiveId" clId="{A32C88E1-8BD4-4B16-B9A3-8D72A7217144}" dt="2019-12-09T07:18:50.125" v="2318" actId="20577"/>
          <ac:spMkLst>
            <pc:docMk/>
            <pc:sldMk cId="3671963756" sldId="261"/>
            <ac:spMk id="3" creationId="{CBFD21A6-3B7F-4DC4-AFD9-8FE15F118B5C}"/>
          </ac:spMkLst>
        </pc:spChg>
      </pc:sldChg>
      <pc:sldChg chg="modSp">
        <pc:chgData name="Valentin Knappich" userId="067416feb2f25b3d" providerId="LiveId" clId="{A32C88E1-8BD4-4B16-B9A3-8D72A7217144}" dt="2019-12-09T12:22:02.788" v="3321" actId="20577"/>
        <pc:sldMkLst>
          <pc:docMk/>
          <pc:sldMk cId="3406487358" sldId="262"/>
        </pc:sldMkLst>
        <pc:spChg chg="mod">
          <ac:chgData name="Valentin Knappich" userId="067416feb2f25b3d" providerId="LiveId" clId="{A32C88E1-8BD4-4B16-B9A3-8D72A7217144}" dt="2019-12-08T16:11:37.507" v="1489" actId="20577"/>
          <ac:spMkLst>
            <pc:docMk/>
            <pc:sldMk cId="3406487358" sldId="262"/>
            <ac:spMk id="2" creationId="{6D063D4C-BFD6-47C2-9739-B9E1F6A87B71}"/>
          </ac:spMkLst>
        </pc:spChg>
        <pc:spChg chg="mod">
          <ac:chgData name="Valentin Knappich" userId="067416feb2f25b3d" providerId="LiveId" clId="{A32C88E1-8BD4-4B16-B9A3-8D72A7217144}" dt="2019-12-09T12:22:02.788" v="3321" actId="20577"/>
          <ac:spMkLst>
            <pc:docMk/>
            <pc:sldMk cId="3406487358" sldId="262"/>
            <ac:spMk id="3" creationId="{0C2867D9-E418-40B9-A7A9-24C65C0A37A7}"/>
          </ac:spMkLst>
        </pc:spChg>
      </pc:sldChg>
      <pc:sldChg chg="modSp">
        <pc:chgData name="Valentin Knappich" userId="067416feb2f25b3d" providerId="LiveId" clId="{A32C88E1-8BD4-4B16-B9A3-8D72A7217144}" dt="2019-12-07T19:09:29.217" v="12" actId="14100"/>
        <pc:sldMkLst>
          <pc:docMk/>
          <pc:sldMk cId="2351788409" sldId="264"/>
        </pc:sldMkLst>
        <pc:picChg chg="mod">
          <ac:chgData name="Valentin Knappich" userId="067416feb2f25b3d" providerId="LiveId" clId="{A32C88E1-8BD4-4B16-B9A3-8D72A7217144}" dt="2019-12-07T19:09:29.217" v="12" actId="14100"/>
          <ac:picMkLst>
            <pc:docMk/>
            <pc:sldMk cId="2351788409" sldId="264"/>
            <ac:picMk id="6" creationId="{3BC24700-4F9E-4649-9B78-2EA6BCF99BAF}"/>
          </ac:picMkLst>
        </pc:picChg>
      </pc:sldChg>
      <pc:sldChg chg="modSp">
        <pc:chgData name="Valentin Knappich" userId="067416feb2f25b3d" providerId="LiveId" clId="{A32C88E1-8BD4-4B16-B9A3-8D72A7217144}" dt="2019-12-10T14:34:02.259" v="3764" actId="20577"/>
        <pc:sldMkLst>
          <pc:docMk/>
          <pc:sldMk cId="1433218718" sldId="265"/>
        </pc:sldMkLst>
        <pc:spChg chg="mod">
          <ac:chgData name="Valentin Knappich" userId="067416feb2f25b3d" providerId="LiveId" clId="{A32C88E1-8BD4-4B16-B9A3-8D72A7217144}" dt="2019-12-10T14:34:02.259" v="3764" actId="20577"/>
          <ac:spMkLst>
            <pc:docMk/>
            <pc:sldMk cId="1433218718" sldId="265"/>
            <ac:spMk id="2" creationId="{64F4D4B5-BCF0-4EAE-9608-CE6E09F80CEE}"/>
          </ac:spMkLst>
        </pc:spChg>
      </pc:sldChg>
      <pc:sldChg chg="modSp del ord">
        <pc:chgData name="Valentin Knappich" userId="067416feb2f25b3d" providerId="LiveId" clId="{A32C88E1-8BD4-4B16-B9A3-8D72A7217144}" dt="2019-12-09T08:45:32.525" v="3209" actId="47"/>
        <pc:sldMkLst>
          <pc:docMk/>
          <pc:sldMk cId="1201087710" sldId="268"/>
        </pc:sldMkLst>
        <pc:spChg chg="mod">
          <ac:chgData name="Valentin Knappich" userId="067416feb2f25b3d" providerId="LiveId" clId="{A32C88E1-8BD4-4B16-B9A3-8D72A7217144}" dt="2019-12-08T16:20:30.157" v="1787" actId="1035"/>
          <ac:spMkLst>
            <pc:docMk/>
            <pc:sldMk cId="1201087710" sldId="268"/>
            <ac:spMk id="2" creationId="{CFF5A77F-C951-4149-93D2-126107A4953F}"/>
          </ac:spMkLst>
        </pc:spChg>
      </pc:sldChg>
      <pc:sldChg chg="modSp del modTransition">
        <pc:chgData name="Valentin Knappich" userId="067416feb2f25b3d" providerId="LiveId" clId="{A32C88E1-8BD4-4B16-B9A3-8D72A7217144}" dt="2019-12-09T07:19:06.314" v="2319" actId="47"/>
        <pc:sldMkLst>
          <pc:docMk/>
          <pc:sldMk cId="2396252661" sldId="270"/>
        </pc:sldMkLst>
        <pc:grpChg chg="mod">
          <ac:chgData name="Valentin Knappich" userId="067416feb2f25b3d" providerId="LiveId" clId="{A32C88E1-8BD4-4B16-B9A3-8D72A7217144}" dt="2019-12-07T19:24:52.737" v="14" actId="1035"/>
          <ac:grpSpMkLst>
            <pc:docMk/>
            <pc:sldMk cId="2396252661" sldId="270"/>
            <ac:grpSpMk id="7" creationId="{6C147108-CC13-43E7-8AF9-9E6511EDF02F}"/>
          </ac:grpSpMkLst>
        </pc:grpChg>
      </pc:sldChg>
      <pc:sldChg chg="addSp delSp modSp modTransition">
        <pc:chgData name="Valentin Knappich" userId="067416feb2f25b3d" providerId="LiveId" clId="{A32C88E1-8BD4-4B16-B9A3-8D72A7217144}" dt="2019-12-08T16:13:28.847" v="1504"/>
        <pc:sldMkLst>
          <pc:docMk/>
          <pc:sldMk cId="234447865" sldId="271"/>
        </pc:sldMkLst>
        <pc:picChg chg="add mod">
          <ac:chgData name="Valentin Knappich" userId="067416feb2f25b3d" providerId="LiveId" clId="{A32C88E1-8BD4-4B16-B9A3-8D72A7217144}" dt="2019-12-08T16:12:43.951" v="1501" actId="1076"/>
          <ac:picMkLst>
            <pc:docMk/>
            <pc:sldMk cId="234447865" sldId="271"/>
            <ac:picMk id="7" creationId="{3A34A20E-2233-45A3-92BA-262EA21A82FA}"/>
          </ac:picMkLst>
        </pc:picChg>
        <pc:picChg chg="del">
          <ac:chgData name="Valentin Knappich" userId="067416feb2f25b3d" providerId="LiveId" clId="{A32C88E1-8BD4-4B16-B9A3-8D72A7217144}" dt="2019-12-08T16:12:18.484" v="1495" actId="478"/>
          <ac:picMkLst>
            <pc:docMk/>
            <pc:sldMk cId="234447865" sldId="271"/>
            <ac:picMk id="8" creationId="{7B0B22BD-D4B5-4A5E-A48C-4E2B4192C6B3}"/>
          </ac:picMkLst>
        </pc:picChg>
        <pc:picChg chg="del">
          <ac:chgData name="Valentin Knappich" userId="067416feb2f25b3d" providerId="LiveId" clId="{A32C88E1-8BD4-4B16-B9A3-8D72A7217144}" dt="2019-12-08T16:12:16.134" v="1494" actId="478"/>
          <ac:picMkLst>
            <pc:docMk/>
            <pc:sldMk cId="234447865" sldId="271"/>
            <ac:picMk id="10" creationId="{8027006E-3C7D-4329-B4D8-738E91C0CE99}"/>
          </ac:picMkLst>
        </pc:picChg>
        <pc:picChg chg="add mod">
          <ac:chgData name="Valentin Knappich" userId="067416feb2f25b3d" providerId="LiveId" clId="{A32C88E1-8BD4-4B16-B9A3-8D72A7217144}" dt="2019-12-08T16:12:49.581" v="1502" actId="1076"/>
          <ac:picMkLst>
            <pc:docMk/>
            <pc:sldMk cId="234447865" sldId="271"/>
            <ac:picMk id="11" creationId="{5A2B6E9C-8259-4A3C-B148-2FCE745EA3A4}"/>
          </ac:picMkLst>
        </pc:picChg>
      </pc:sldChg>
      <pc:sldChg chg="modSp del modTransition">
        <pc:chgData name="Valentin Knappich" userId="067416feb2f25b3d" providerId="LiveId" clId="{A32C88E1-8BD4-4B16-B9A3-8D72A7217144}" dt="2019-12-09T07:19:12.812" v="2321" actId="47"/>
        <pc:sldMkLst>
          <pc:docMk/>
          <pc:sldMk cId="3068692373" sldId="272"/>
        </pc:sldMkLst>
        <pc:spChg chg="mod">
          <ac:chgData name="Valentin Knappich" userId="067416feb2f25b3d" providerId="LiveId" clId="{A32C88E1-8BD4-4B16-B9A3-8D72A7217144}" dt="2019-12-08T15:56:29.387" v="1315" actId="20577"/>
          <ac:spMkLst>
            <pc:docMk/>
            <pc:sldMk cId="3068692373" sldId="272"/>
            <ac:spMk id="3" creationId="{0C2867D9-E418-40B9-A7A9-24C65C0A37A7}"/>
          </ac:spMkLst>
        </pc:spChg>
        <pc:spChg chg="mod">
          <ac:chgData name="Valentin Knappich" userId="067416feb2f25b3d" providerId="LiveId" clId="{A32C88E1-8BD4-4B16-B9A3-8D72A7217144}" dt="2019-12-07T19:55:22.324" v="482" actId="1076"/>
          <ac:spMkLst>
            <pc:docMk/>
            <pc:sldMk cId="3068692373" sldId="272"/>
            <ac:spMk id="14" creationId="{F7D37DC4-210F-4613-A11A-6D8D680BEA5A}"/>
          </ac:spMkLst>
        </pc:spChg>
        <pc:picChg chg="mod">
          <ac:chgData name="Valentin Knappich" userId="067416feb2f25b3d" providerId="LiveId" clId="{A32C88E1-8BD4-4B16-B9A3-8D72A7217144}" dt="2019-12-07T19:55:16.762" v="481" actId="1035"/>
          <ac:picMkLst>
            <pc:docMk/>
            <pc:sldMk cId="3068692373" sldId="272"/>
            <ac:picMk id="8" creationId="{39A053EB-8892-4CFF-8FBF-E4BBDEC8229D}"/>
          </ac:picMkLst>
        </pc:picChg>
        <pc:picChg chg="mod">
          <ac:chgData name="Valentin Knappich" userId="067416feb2f25b3d" providerId="LiveId" clId="{A32C88E1-8BD4-4B16-B9A3-8D72A7217144}" dt="2019-12-07T19:55:04.673" v="433" actId="1035"/>
          <ac:picMkLst>
            <pc:docMk/>
            <pc:sldMk cId="3068692373" sldId="272"/>
            <ac:picMk id="10" creationId="{657C9759-159B-41DD-8792-D6BD10D722B6}"/>
          </ac:picMkLst>
        </pc:picChg>
        <pc:picChg chg="mod">
          <ac:chgData name="Valentin Knappich" userId="067416feb2f25b3d" providerId="LiveId" clId="{A32C88E1-8BD4-4B16-B9A3-8D72A7217144}" dt="2019-12-07T19:55:13.189" v="462" actId="1035"/>
          <ac:picMkLst>
            <pc:docMk/>
            <pc:sldMk cId="3068692373" sldId="272"/>
            <ac:picMk id="12" creationId="{31EC1CFE-41DA-4531-A3C8-35683AFAA9CA}"/>
          </ac:picMkLst>
        </pc:picChg>
      </pc:sldChg>
      <pc:sldChg chg="modSp">
        <pc:chgData name="Valentin Knappich" userId="067416feb2f25b3d" providerId="LiveId" clId="{A32C88E1-8BD4-4B16-B9A3-8D72A7217144}" dt="2019-12-09T12:50:28.206" v="3334" actId="6549"/>
        <pc:sldMkLst>
          <pc:docMk/>
          <pc:sldMk cId="906666422" sldId="273"/>
        </pc:sldMkLst>
        <pc:spChg chg="mod">
          <ac:chgData name="Valentin Knappich" userId="067416feb2f25b3d" providerId="LiveId" clId="{A32C88E1-8BD4-4B16-B9A3-8D72A7217144}" dt="2019-12-09T12:50:28.206" v="3334" actId="6549"/>
          <ac:spMkLst>
            <pc:docMk/>
            <pc:sldMk cId="906666422" sldId="273"/>
            <ac:spMk id="3" creationId="{E77DFD4E-DD5E-4188-B976-17CF2788504B}"/>
          </ac:spMkLst>
        </pc:spChg>
      </pc:sldChg>
      <pc:sldChg chg="modSp">
        <pc:chgData name="Valentin Knappich" userId="067416feb2f25b3d" providerId="LiveId" clId="{A32C88E1-8BD4-4B16-B9A3-8D72A7217144}" dt="2019-12-10T13:58:06.548" v="3484" actId="207"/>
        <pc:sldMkLst>
          <pc:docMk/>
          <pc:sldMk cId="2310537151" sldId="275"/>
        </pc:sldMkLst>
        <pc:spChg chg="mod">
          <ac:chgData name="Valentin Knappich" userId="067416feb2f25b3d" providerId="LiveId" clId="{A32C88E1-8BD4-4B16-B9A3-8D72A7217144}" dt="2019-12-10T13:58:06.548" v="3484" actId="207"/>
          <ac:spMkLst>
            <pc:docMk/>
            <pc:sldMk cId="2310537151" sldId="275"/>
            <ac:spMk id="3" creationId="{E77DFD4E-DD5E-4188-B976-17CF2788504B}"/>
          </ac:spMkLst>
        </pc:spChg>
        <pc:picChg chg="mod">
          <ac:chgData name="Valentin Knappich" userId="067416feb2f25b3d" providerId="LiveId" clId="{A32C88E1-8BD4-4B16-B9A3-8D72A7217144}" dt="2019-12-10T13:57:42.498" v="3475" actId="1035"/>
          <ac:picMkLst>
            <pc:docMk/>
            <pc:sldMk cId="2310537151" sldId="275"/>
            <ac:picMk id="11" creationId="{197F8EEB-60BE-4A90-A9B9-B8A6154C1893}"/>
          </ac:picMkLst>
        </pc:picChg>
      </pc:sldChg>
      <pc:sldChg chg="modSp modAnim">
        <pc:chgData name="Valentin Knappich" userId="067416feb2f25b3d" providerId="LiveId" clId="{A32C88E1-8BD4-4B16-B9A3-8D72A7217144}" dt="2019-12-09T12:51:04.014" v="3344" actId="20577"/>
        <pc:sldMkLst>
          <pc:docMk/>
          <pc:sldMk cId="1805710877" sldId="277"/>
        </pc:sldMkLst>
        <pc:spChg chg="mod">
          <ac:chgData name="Valentin Knappich" userId="067416feb2f25b3d" providerId="LiveId" clId="{A32C88E1-8BD4-4B16-B9A3-8D72A7217144}" dt="2019-12-09T12:51:04.014" v="3344" actId="20577"/>
          <ac:spMkLst>
            <pc:docMk/>
            <pc:sldMk cId="1805710877" sldId="277"/>
            <ac:spMk id="2" creationId="{E6B7151C-C3EB-4601-9B77-74D4428A1292}"/>
          </ac:spMkLst>
        </pc:spChg>
      </pc:sldChg>
      <pc:sldChg chg="modSp">
        <pc:chgData name="Valentin Knappich" userId="067416feb2f25b3d" providerId="LiveId" clId="{A32C88E1-8BD4-4B16-B9A3-8D72A7217144}" dt="2019-12-09T13:07:15.549" v="3419" actId="20577"/>
        <pc:sldMkLst>
          <pc:docMk/>
          <pc:sldMk cId="2144484400" sldId="283"/>
        </pc:sldMkLst>
        <pc:spChg chg="mod">
          <ac:chgData name="Valentin Knappich" userId="067416feb2f25b3d" providerId="LiveId" clId="{A32C88E1-8BD4-4B16-B9A3-8D72A7217144}" dt="2019-12-07T19:41:17.594" v="24" actId="20577"/>
          <ac:spMkLst>
            <pc:docMk/>
            <pc:sldMk cId="2144484400" sldId="283"/>
            <ac:spMk id="2" creationId="{7CFFCAB2-6397-4F5D-8E29-590AC1794408}"/>
          </ac:spMkLst>
        </pc:spChg>
        <pc:spChg chg="mod">
          <ac:chgData name="Valentin Knappich" userId="067416feb2f25b3d" providerId="LiveId" clId="{A32C88E1-8BD4-4B16-B9A3-8D72A7217144}" dt="2019-12-09T13:07:15.549" v="3419" actId="20577"/>
          <ac:spMkLst>
            <pc:docMk/>
            <pc:sldMk cId="2144484400" sldId="283"/>
            <ac:spMk id="3" creationId="{8A3C6A94-20DB-426D-B223-CE75A2E0D629}"/>
          </ac:spMkLst>
        </pc:spChg>
      </pc:sldChg>
      <pc:sldChg chg="modSp add modTransition">
        <pc:chgData name="Valentin Knappich" userId="067416feb2f25b3d" providerId="LiveId" clId="{A32C88E1-8BD4-4B16-B9A3-8D72A7217144}" dt="2019-12-09T13:02:05.683" v="3369"/>
        <pc:sldMkLst>
          <pc:docMk/>
          <pc:sldMk cId="1727961919" sldId="286"/>
        </pc:sldMkLst>
        <pc:spChg chg="mod">
          <ac:chgData name="Valentin Knappich" userId="067416feb2f25b3d" providerId="LiveId" clId="{A32C88E1-8BD4-4B16-B9A3-8D72A7217144}" dt="2019-12-07T19:50:45.432" v="157" actId="20577"/>
          <ac:spMkLst>
            <pc:docMk/>
            <pc:sldMk cId="1727961919" sldId="286"/>
            <ac:spMk id="2" creationId="{0624A4BA-8EF7-441D-876B-656BA8E72456}"/>
          </ac:spMkLst>
        </pc:spChg>
        <pc:spChg chg="mod">
          <ac:chgData name="Valentin Knappich" userId="067416feb2f25b3d" providerId="LiveId" clId="{A32C88E1-8BD4-4B16-B9A3-8D72A7217144}" dt="2019-12-08T16:02:25.947" v="1334" actId="20577"/>
          <ac:spMkLst>
            <pc:docMk/>
            <pc:sldMk cId="1727961919" sldId="286"/>
            <ac:spMk id="3" creationId="{4AE14019-5C9F-4150-9035-3C510FA78B93}"/>
          </ac:spMkLst>
        </pc:spChg>
      </pc:sldChg>
      <pc:sldChg chg="delSp modSp add del">
        <pc:chgData name="Valentin Knappich" userId="067416feb2f25b3d" providerId="LiveId" clId="{A32C88E1-8BD4-4B16-B9A3-8D72A7217144}" dt="2019-12-07T19:56:19.051" v="538" actId="47"/>
        <pc:sldMkLst>
          <pc:docMk/>
          <pc:sldMk cId="627966941" sldId="287"/>
        </pc:sldMkLst>
        <pc:spChg chg="mod">
          <ac:chgData name="Valentin Knappich" userId="067416feb2f25b3d" providerId="LiveId" clId="{A32C88E1-8BD4-4B16-B9A3-8D72A7217144}" dt="2019-12-07T19:54:19.008" v="394" actId="20577"/>
          <ac:spMkLst>
            <pc:docMk/>
            <pc:sldMk cId="627966941" sldId="287"/>
            <ac:spMk id="3" creationId="{0C2867D9-E418-40B9-A7A9-24C65C0A37A7}"/>
          </ac:spMkLst>
        </pc:spChg>
        <pc:spChg chg="del">
          <ac:chgData name="Valentin Knappich" userId="067416feb2f25b3d" providerId="LiveId" clId="{A32C88E1-8BD4-4B16-B9A3-8D72A7217144}" dt="2019-12-07T19:52:01.606" v="255" actId="478"/>
          <ac:spMkLst>
            <pc:docMk/>
            <pc:sldMk cId="627966941" sldId="287"/>
            <ac:spMk id="14" creationId="{F7D37DC4-210F-4613-A11A-6D8D680BEA5A}"/>
          </ac:spMkLst>
        </pc:spChg>
        <pc:picChg chg="del">
          <ac:chgData name="Valentin Knappich" userId="067416feb2f25b3d" providerId="LiveId" clId="{A32C88E1-8BD4-4B16-B9A3-8D72A7217144}" dt="2019-12-07T19:51:58.242" v="254" actId="478"/>
          <ac:picMkLst>
            <pc:docMk/>
            <pc:sldMk cId="627966941" sldId="287"/>
            <ac:picMk id="8" creationId="{39A053EB-8892-4CFF-8FBF-E4BBDEC8229D}"/>
          </ac:picMkLst>
        </pc:picChg>
        <pc:picChg chg="del">
          <ac:chgData name="Valentin Knappich" userId="067416feb2f25b3d" providerId="LiveId" clId="{A32C88E1-8BD4-4B16-B9A3-8D72A7217144}" dt="2019-12-07T19:51:52.773" v="252" actId="478"/>
          <ac:picMkLst>
            <pc:docMk/>
            <pc:sldMk cId="627966941" sldId="287"/>
            <ac:picMk id="10" creationId="{657C9759-159B-41DD-8792-D6BD10D722B6}"/>
          </ac:picMkLst>
        </pc:picChg>
        <pc:picChg chg="del">
          <ac:chgData name="Valentin Knappich" userId="067416feb2f25b3d" providerId="LiveId" clId="{A32C88E1-8BD4-4B16-B9A3-8D72A7217144}" dt="2019-12-07T19:51:54.848" v="253" actId="478"/>
          <ac:picMkLst>
            <pc:docMk/>
            <pc:sldMk cId="627966941" sldId="287"/>
            <ac:picMk id="12" creationId="{31EC1CFE-41DA-4531-A3C8-35683AFAA9CA}"/>
          </ac:picMkLst>
        </pc:picChg>
      </pc:sldChg>
      <pc:sldChg chg="modSp add ord">
        <pc:chgData name="Valentin Knappich" userId="067416feb2f25b3d" providerId="LiveId" clId="{A32C88E1-8BD4-4B16-B9A3-8D72A7217144}" dt="2019-12-09T13:03:22.252" v="3372" actId="20577"/>
        <pc:sldMkLst>
          <pc:docMk/>
          <pc:sldMk cId="2115981087" sldId="287"/>
        </pc:sldMkLst>
        <pc:spChg chg="mod">
          <ac:chgData name="Valentin Knappich" userId="067416feb2f25b3d" providerId="LiveId" clId="{A32C88E1-8BD4-4B16-B9A3-8D72A7217144}" dt="2019-12-07T20:05:59.858" v="629" actId="20577"/>
          <ac:spMkLst>
            <pc:docMk/>
            <pc:sldMk cId="2115981087" sldId="287"/>
            <ac:spMk id="2" creationId="{8F98A4A8-EAA9-44B7-8184-2B2CB9586D62}"/>
          </ac:spMkLst>
        </pc:spChg>
        <pc:spChg chg="mod">
          <ac:chgData name="Valentin Knappich" userId="067416feb2f25b3d" providerId="LiveId" clId="{A32C88E1-8BD4-4B16-B9A3-8D72A7217144}" dt="2019-12-09T13:03:22.252" v="3372" actId="20577"/>
          <ac:spMkLst>
            <pc:docMk/>
            <pc:sldMk cId="2115981087" sldId="287"/>
            <ac:spMk id="3" creationId="{5ADDE427-56F2-4676-9EE8-8B1426519811}"/>
          </ac:spMkLst>
        </pc:spChg>
      </pc:sldChg>
      <pc:sldChg chg="addSp delSp modSp add">
        <pc:chgData name="Valentin Knappich" userId="067416feb2f25b3d" providerId="LiveId" clId="{A32C88E1-8BD4-4B16-B9A3-8D72A7217144}" dt="2019-12-09T08:31:54.630" v="3064" actId="1036"/>
        <pc:sldMkLst>
          <pc:docMk/>
          <pc:sldMk cId="3314443317" sldId="288"/>
        </pc:sldMkLst>
        <pc:grpChg chg="del">
          <ac:chgData name="Valentin Knappich" userId="067416feb2f25b3d" providerId="LiveId" clId="{A32C88E1-8BD4-4B16-B9A3-8D72A7217144}" dt="2019-12-08T16:08:06.957" v="1338" actId="165"/>
          <ac:grpSpMkLst>
            <pc:docMk/>
            <pc:sldMk cId="3314443317" sldId="288"/>
            <ac:grpSpMk id="7" creationId="{6C147108-CC13-43E7-8AF9-9E6511EDF02F}"/>
          </ac:grpSpMkLst>
        </pc:grpChg>
        <pc:picChg chg="add mod">
          <ac:chgData name="Valentin Knappich" userId="067416feb2f25b3d" providerId="LiveId" clId="{A32C88E1-8BD4-4B16-B9A3-8D72A7217144}" dt="2019-12-09T08:31:54.630" v="3064" actId="1036"/>
          <ac:picMkLst>
            <pc:docMk/>
            <pc:sldMk cId="3314443317" sldId="288"/>
            <ac:picMk id="8" creationId="{99B14C78-A06B-465C-812B-0CB6092987F0}"/>
          </ac:picMkLst>
        </pc:picChg>
        <pc:picChg chg="add mod">
          <ac:chgData name="Valentin Knappich" userId="067416feb2f25b3d" providerId="LiveId" clId="{A32C88E1-8BD4-4B16-B9A3-8D72A7217144}" dt="2019-12-08T16:10:28.855" v="1461" actId="1076"/>
          <ac:picMkLst>
            <pc:docMk/>
            <pc:sldMk cId="3314443317" sldId="288"/>
            <ac:picMk id="10" creationId="{A2463C4D-E1E8-4AA8-BF8E-FDDCA086381A}"/>
          </ac:picMkLst>
        </pc:picChg>
        <pc:picChg chg="add mod">
          <ac:chgData name="Valentin Knappich" userId="067416feb2f25b3d" providerId="LiveId" clId="{A32C88E1-8BD4-4B16-B9A3-8D72A7217144}" dt="2019-12-09T08:31:34.104" v="3063" actId="1035"/>
          <ac:picMkLst>
            <pc:docMk/>
            <pc:sldMk cId="3314443317" sldId="288"/>
            <ac:picMk id="13" creationId="{43C96E58-0610-4CD7-93B5-4FFDB3B4E377}"/>
          </ac:picMkLst>
        </pc:picChg>
        <pc:picChg chg="del mod topLvl">
          <ac:chgData name="Valentin Knappich" userId="067416feb2f25b3d" providerId="LiveId" clId="{A32C88E1-8BD4-4B16-B9A3-8D72A7217144}" dt="2019-12-08T16:08:20.205" v="1341" actId="478"/>
          <ac:picMkLst>
            <pc:docMk/>
            <pc:sldMk cId="3314443317" sldId="288"/>
            <ac:picMk id="16" creationId="{D284D5D3-C179-4C8A-BAC4-10C8E9821553}"/>
          </ac:picMkLst>
        </pc:picChg>
        <pc:picChg chg="add del mod topLvl">
          <ac:chgData name="Valentin Knappich" userId="067416feb2f25b3d" providerId="LiveId" clId="{A32C88E1-8BD4-4B16-B9A3-8D72A7217144}" dt="2019-12-08T16:08:10.698" v="1339" actId="478"/>
          <ac:picMkLst>
            <pc:docMk/>
            <pc:sldMk cId="3314443317" sldId="288"/>
            <ac:picMk id="21" creationId="{0C6B64B1-5138-46B4-B483-EFD7308BB932}"/>
          </ac:picMkLst>
        </pc:picChg>
        <pc:picChg chg="del mod topLvl">
          <ac:chgData name="Valentin Knappich" userId="067416feb2f25b3d" providerId="LiveId" clId="{A32C88E1-8BD4-4B16-B9A3-8D72A7217144}" dt="2019-12-08T16:08:17.781" v="1340" actId="478"/>
          <ac:picMkLst>
            <pc:docMk/>
            <pc:sldMk cId="3314443317" sldId="288"/>
            <ac:picMk id="25" creationId="{A8B3467B-AB9B-45CB-AC83-653EF43B4461}"/>
          </ac:picMkLst>
        </pc:picChg>
        <pc:picChg chg="mod topLvl">
          <ac:chgData name="Valentin Knappich" userId="067416feb2f25b3d" providerId="LiveId" clId="{A32C88E1-8BD4-4B16-B9A3-8D72A7217144}" dt="2019-12-08T16:10:28.855" v="1461" actId="1076"/>
          <ac:picMkLst>
            <pc:docMk/>
            <pc:sldMk cId="3314443317" sldId="288"/>
            <ac:picMk id="28" creationId="{8D9CBA9F-7B63-461D-8E39-529334E24B54}"/>
          </ac:picMkLst>
        </pc:picChg>
      </pc:sldChg>
      <pc:sldChg chg="add del modTransition">
        <pc:chgData name="Valentin Knappich" userId="067416feb2f25b3d" providerId="LiveId" clId="{A32C88E1-8BD4-4B16-B9A3-8D72A7217144}" dt="2019-12-09T07:19:09.019" v="2320" actId="47"/>
        <pc:sldMkLst>
          <pc:docMk/>
          <pc:sldMk cId="1473149143" sldId="289"/>
        </pc:sldMkLst>
      </pc:sldChg>
      <pc:sldChg chg="addSp modSp add">
        <pc:chgData name="Valentin Knappich" userId="067416feb2f25b3d" providerId="LiveId" clId="{A32C88E1-8BD4-4B16-B9A3-8D72A7217144}" dt="2019-12-10T13:55:10.401" v="3444" actId="1036"/>
        <pc:sldMkLst>
          <pc:docMk/>
          <pc:sldMk cId="2236054569" sldId="290"/>
        </pc:sldMkLst>
        <pc:spChg chg="mod">
          <ac:chgData name="Valentin Knappich" userId="067416feb2f25b3d" providerId="LiveId" clId="{A32C88E1-8BD4-4B16-B9A3-8D72A7217144}" dt="2019-12-08T16:16:19.106" v="1524" actId="20577"/>
          <ac:spMkLst>
            <pc:docMk/>
            <pc:sldMk cId="2236054569" sldId="290"/>
            <ac:spMk id="2" creationId="{3CEF497F-AAA0-439A-8906-1472558B1A8E}"/>
          </ac:spMkLst>
        </pc:spChg>
        <pc:spChg chg="mod">
          <ac:chgData name="Valentin Knappich" userId="067416feb2f25b3d" providerId="LiveId" clId="{A32C88E1-8BD4-4B16-B9A3-8D72A7217144}" dt="2019-12-08T16:20:59.403" v="1806" actId="20577"/>
          <ac:spMkLst>
            <pc:docMk/>
            <pc:sldMk cId="2236054569" sldId="290"/>
            <ac:spMk id="3" creationId="{677F02E2-DF5D-40A3-87AD-1B375A9431B6}"/>
          </ac:spMkLst>
        </pc:spChg>
        <pc:picChg chg="add mod">
          <ac:chgData name="Valentin Knappich" userId="067416feb2f25b3d" providerId="LiveId" clId="{A32C88E1-8BD4-4B16-B9A3-8D72A7217144}" dt="2019-12-08T16:20:19.755" v="1785" actId="1038"/>
          <ac:picMkLst>
            <pc:docMk/>
            <pc:sldMk cId="2236054569" sldId="290"/>
            <ac:picMk id="8" creationId="{6E3B8D34-4912-4C7F-AB63-D8830B175FAB}"/>
          </ac:picMkLst>
        </pc:picChg>
        <pc:picChg chg="add mod">
          <ac:chgData name="Valentin Knappich" userId="067416feb2f25b3d" providerId="LiveId" clId="{A32C88E1-8BD4-4B16-B9A3-8D72A7217144}" dt="2019-12-10T13:55:10.401" v="3444" actId="1036"/>
          <ac:picMkLst>
            <pc:docMk/>
            <pc:sldMk cId="2236054569" sldId="290"/>
            <ac:picMk id="10" creationId="{73AE3C25-BD5F-4762-9214-15A5CA36FF67}"/>
          </ac:picMkLst>
        </pc:picChg>
        <pc:picChg chg="add mod">
          <ac:chgData name="Valentin Knappich" userId="067416feb2f25b3d" providerId="LiveId" clId="{A32C88E1-8BD4-4B16-B9A3-8D72A7217144}" dt="2019-12-10T13:55:05.129" v="3431" actId="1035"/>
          <ac:picMkLst>
            <pc:docMk/>
            <pc:sldMk cId="2236054569" sldId="290"/>
            <ac:picMk id="12" creationId="{7DDB441C-1ECA-48F8-9A38-A7C2A105F99A}"/>
          </ac:picMkLst>
        </pc:picChg>
      </pc:sldChg>
      <pc:sldChg chg="addSp delSp modSp add del">
        <pc:chgData name="Valentin Knappich" userId="067416feb2f25b3d" providerId="LiveId" clId="{A32C88E1-8BD4-4B16-B9A3-8D72A7217144}" dt="2019-12-08T16:16:05.795" v="1512" actId="47"/>
        <pc:sldMkLst>
          <pc:docMk/>
          <pc:sldMk cId="3023532691" sldId="290"/>
        </pc:sldMkLst>
        <pc:spChg chg="del">
          <ac:chgData name="Valentin Knappich" userId="067416feb2f25b3d" providerId="LiveId" clId="{A32C88E1-8BD4-4B16-B9A3-8D72A7217144}" dt="2019-12-08T16:15:44.071" v="1510" actId="478"/>
          <ac:spMkLst>
            <pc:docMk/>
            <pc:sldMk cId="3023532691" sldId="290"/>
            <ac:spMk id="3" creationId="{0C2867D9-E418-40B9-A7A9-24C65C0A37A7}"/>
          </ac:spMkLst>
        </pc:spChg>
        <pc:spChg chg="add del mod">
          <ac:chgData name="Valentin Knappich" userId="067416feb2f25b3d" providerId="LiveId" clId="{A32C88E1-8BD4-4B16-B9A3-8D72A7217144}" dt="2019-12-08T16:15:59.833" v="1511" actId="478"/>
          <ac:spMkLst>
            <pc:docMk/>
            <pc:sldMk cId="3023532691" sldId="290"/>
            <ac:spMk id="9" creationId="{3DCA09AE-BDDF-4867-AA81-48C29589F220}"/>
          </ac:spMkLst>
        </pc:spChg>
        <pc:picChg chg="del">
          <ac:chgData name="Valentin Knappich" userId="067416feb2f25b3d" providerId="LiveId" clId="{A32C88E1-8BD4-4B16-B9A3-8D72A7217144}" dt="2019-12-08T16:15:36.562" v="1509" actId="478"/>
          <ac:picMkLst>
            <pc:docMk/>
            <pc:sldMk cId="3023532691" sldId="290"/>
            <ac:picMk id="8" creationId="{39A053EB-8892-4CFF-8FBF-E4BBDEC8229D}"/>
          </ac:picMkLst>
        </pc:picChg>
        <pc:picChg chg="del">
          <ac:chgData name="Valentin Knappich" userId="067416feb2f25b3d" providerId="LiveId" clId="{A32C88E1-8BD4-4B16-B9A3-8D72A7217144}" dt="2019-12-08T16:15:29.430" v="1507" actId="478"/>
          <ac:picMkLst>
            <pc:docMk/>
            <pc:sldMk cId="3023532691" sldId="290"/>
            <ac:picMk id="10" creationId="{657C9759-159B-41DD-8792-D6BD10D722B6}"/>
          </ac:picMkLst>
        </pc:picChg>
        <pc:picChg chg="del">
          <ac:chgData name="Valentin Knappich" userId="067416feb2f25b3d" providerId="LiveId" clId="{A32C88E1-8BD4-4B16-B9A3-8D72A7217144}" dt="2019-12-08T16:15:32.511" v="1508" actId="478"/>
          <ac:picMkLst>
            <pc:docMk/>
            <pc:sldMk cId="3023532691" sldId="290"/>
            <ac:picMk id="12" creationId="{31EC1CFE-41DA-4531-A3C8-35683AFAA9CA}"/>
          </ac:picMkLst>
        </pc:picChg>
      </pc:sldChg>
      <pc:sldChg chg="add del">
        <pc:chgData name="Valentin Knappich" userId="067416feb2f25b3d" providerId="LiveId" clId="{A32C88E1-8BD4-4B16-B9A3-8D72A7217144}" dt="2019-12-08T16:16:13.181" v="1515" actId="47"/>
        <pc:sldMkLst>
          <pc:docMk/>
          <pc:sldMk cId="516893457" sldId="291"/>
        </pc:sldMkLst>
      </pc:sldChg>
      <pc:sldChg chg="delSp modSp add">
        <pc:chgData name="Valentin Knappich" userId="067416feb2f25b3d" providerId="LiveId" clId="{A32C88E1-8BD4-4B16-B9A3-8D72A7217144}" dt="2019-12-09T07:36:36.775" v="2532" actId="20577"/>
        <pc:sldMkLst>
          <pc:docMk/>
          <pc:sldMk cId="4236984715" sldId="291"/>
        </pc:sldMkLst>
        <pc:spChg chg="mod">
          <ac:chgData name="Valentin Knappich" userId="067416feb2f25b3d" providerId="LiveId" clId="{A32C88E1-8BD4-4B16-B9A3-8D72A7217144}" dt="2019-12-09T07:36:36.775" v="2532" actId="20577"/>
          <ac:spMkLst>
            <pc:docMk/>
            <pc:sldMk cId="4236984715" sldId="291"/>
            <ac:spMk id="3" creationId="{677F02E2-DF5D-40A3-87AD-1B375A9431B6}"/>
          </ac:spMkLst>
        </pc:spChg>
        <pc:picChg chg="del">
          <ac:chgData name="Valentin Knappich" userId="067416feb2f25b3d" providerId="LiveId" clId="{A32C88E1-8BD4-4B16-B9A3-8D72A7217144}" dt="2019-12-08T16:22:30.170" v="1809" actId="478"/>
          <ac:picMkLst>
            <pc:docMk/>
            <pc:sldMk cId="4236984715" sldId="291"/>
            <ac:picMk id="8" creationId="{6E3B8D34-4912-4C7F-AB63-D8830B175FAB}"/>
          </ac:picMkLst>
        </pc:picChg>
        <pc:picChg chg="del">
          <ac:chgData name="Valentin Knappich" userId="067416feb2f25b3d" providerId="LiveId" clId="{A32C88E1-8BD4-4B16-B9A3-8D72A7217144}" dt="2019-12-08T16:22:32.762" v="1810" actId="478"/>
          <ac:picMkLst>
            <pc:docMk/>
            <pc:sldMk cId="4236984715" sldId="291"/>
            <ac:picMk id="10" creationId="{73AE3C25-BD5F-4762-9214-15A5CA36FF67}"/>
          </ac:picMkLst>
        </pc:picChg>
        <pc:picChg chg="del">
          <ac:chgData name="Valentin Knappich" userId="067416feb2f25b3d" providerId="LiveId" clId="{A32C88E1-8BD4-4B16-B9A3-8D72A7217144}" dt="2019-12-08T16:22:35.672" v="1811" actId="478"/>
          <ac:picMkLst>
            <pc:docMk/>
            <pc:sldMk cId="4236984715" sldId="291"/>
            <ac:picMk id="12" creationId="{7DDB441C-1ECA-48F8-9A38-A7C2A105F99A}"/>
          </ac:picMkLst>
        </pc:picChg>
      </pc:sldChg>
      <pc:sldChg chg="addSp delSp modSp add">
        <pc:chgData name="Valentin Knappich" userId="067416feb2f25b3d" providerId="LiveId" clId="{A32C88E1-8BD4-4B16-B9A3-8D72A7217144}" dt="2019-12-10T15:01:22.600" v="3800" actId="20577"/>
        <pc:sldMkLst>
          <pc:docMk/>
          <pc:sldMk cId="1956932997" sldId="292"/>
        </pc:sldMkLst>
        <pc:spChg chg="mod">
          <ac:chgData name="Valentin Knappich" userId="067416feb2f25b3d" providerId="LiveId" clId="{A32C88E1-8BD4-4B16-B9A3-8D72A7217144}" dt="2019-12-08T17:52:49.865" v="2041" actId="20577"/>
          <ac:spMkLst>
            <pc:docMk/>
            <pc:sldMk cId="1956932997" sldId="292"/>
            <ac:spMk id="2" creationId="{CFF5A77F-C951-4149-93D2-126107A4953F}"/>
          </ac:spMkLst>
        </pc:spChg>
        <pc:spChg chg="del mod">
          <ac:chgData name="Valentin Knappich" userId="067416feb2f25b3d" providerId="LiveId" clId="{A32C88E1-8BD4-4B16-B9A3-8D72A7217144}" dt="2019-12-09T07:50:24.894" v="2635" actId="478"/>
          <ac:spMkLst>
            <pc:docMk/>
            <pc:sldMk cId="1956932997" sldId="292"/>
            <ac:spMk id="3" creationId="{9E6B2A33-0E50-4101-872A-74E93A5E95B2}"/>
          </ac:spMkLst>
        </pc:spChg>
        <pc:spChg chg="add del mod">
          <ac:chgData name="Valentin Knappich" userId="067416feb2f25b3d" providerId="LiveId" clId="{A32C88E1-8BD4-4B16-B9A3-8D72A7217144}" dt="2019-12-09T07:50:29.965" v="2637" actId="478"/>
          <ac:spMkLst>
            <pc:docMk/>
            <pc:sldMk cId="1956932997" sldId="292"/>
            <ac:spMk id="8" creationId="{27485849-AA46-4A98-9698-F0E4EFE8D962}"/>
          </ac:spMkLst>
        </pc:spChg>
        <pc:spChg chg="add mod">
          <ac:chgData name="Valentin Knappich" userId="067416feb2f25b3d" providerId="LiveId" clId="{A32C88E1-8BD4-4B16-B9A3-8D72A7217144}" dt="2019-12-09T07:51:34.215" v="2642"/>
          <ac:spMkLst>
            <pc:docMk/>
            <pc:sldMk cId="1956932997" sldId="292"/>
            <ac:spMk id="9" creationId="{52BB58C4-CBC0-4559-B094-52F067282705}"/>
          </ac:spMkLst>
        </pc:spChg>
        <pc:spChg chg="add del mod">
          <ac:chgData name="Valentin Knappich" userId="067416feb2f25b3d" providerId="LiveId" clId="{A32C88E1-8BD4-4B16-B9A3-8D72A7217144}" dt="2019-12-09T07:59:10.773" v="2663" actId="478"/>
          <ac:spMkLst>
            <pc:docMk/>
            <pc:sldMk cId="1956932997" sldId="292"/>
            <ac:spMk id="10" creationId="{E6703B71-65D6-455D-9D92-B98BB7ACD533}"/>
          </ac:spMkLst>
        </pc:spChg>
        <pc:spChg chg="add mod">
          <ac:chgData name="Valentin Knappich" userId="067416feb2f25b3d" providerId="LiveId" clId="{A32C88E1-8BD4-4B16-B9A3-8D72A7217144}" dt="2019-12-10T15:01:22.600" v="3800" actId="20577"/>
          <ac:spMkLst>
            <pc:docMk/>
            <pc:sldMk cId="1956932997" sldId="292"/>
            <ac:spMk id="11" creationId="{D7DBB0A2-A9D0-4D2D-B9BA-E4CDF255EC76}"/>
          </ac:spMkLst>
        </pc:spChg>
        <pc:spChg chg="add del mod">
          <ac:chgData name="Valentin Knappich" userId="067416feb2f25b3d" providerId="LiveId" clId="{A32C88E1-8BD4-4B16-B9A3-8D72A7217144}" dt="2019-12-09T08:04:01.323" v="2784" actId="478"/>
          <ac:spMkLst>
            <pc:docMk/>
            <pc:sldMk cId="1956932997" sldId="292"/>
            <ac:spMk id="12" creationId="{9F1F8CFC-56AD-46FC-9354-39B7F93FAB47}"/>
          </ac:spMkLst>
        </pc:spChg>
      </pc:sldChg>
      <pc:sldChg chg="addSp delSp modSp add modAnim">
        <pc:chgData name="Valentin Knappich" userId="067416feb2f25b3d" providerId="LiveId" clId="{A32C88E1-8BD4-4B16-B9A3-8D72A7217144}" dt="2019-12-10T14:20:13.389" v="3759" actId="1036"/>
        <pc:sldMkLst>
          <pc:docMk/>
          <pc:sldMk cId="1025675740" sldId="293"/>
        </pc:sldMkLst>
        <pc:spChg chg="mod">
          <ac:chgData name="Valentin Knappich" userId="067416feb2f25b3d" providerId="LiveId" clId="{A32C88E1-8BD4-4B16-B9A3-8D72A7217144}" dt="2019-12-09T07:19:55.846" v="2335" actId="20577"/>
          <ac:spMkLst>
            <pc:docMk/>
            <pc:sldMk cId="1025675740" sldId="293"/>
            <ac:spMk id="2" creationId="{CFF5A77F-C951-4149-93D2-126107A4953F}"/>
          </ac:spMkLst>
        </pc:spChg>
        <pc:spChg chg="del">
          <ac:chgData name="Valentin Knappich" userId="067416feb2f25b3d" providerId="LiveId" clId="{A32C88E1-8BD4-4B16-B9A3-8D72A7217144}" dt="2019-12-09T07:27:14.345" v="2351" actId="478"/>
          <ac:spMkLst>
            <pc:docMk/>
            <pc:sldMk cId="1025675740" sldId="293"/>
            <ac:spMk id="3" creationId="{9E6B2A33-0E50-4101-872A-74E93A5E95B2}"/>
          </ac:spMkLst>
        </pc:spChg>
        <pc:spChg chg="add del mod">
          <ac:chgData name="Valentin Knappich" userId="067416feb2f25b3d" providerId="LiveId" clId="{A32C88E1-8BD4-4B16-B9A3-8D72A7217144}" dt="2019-12-09T07:27:16.623" v="2352" actId="478"/>
          <ac:spMkLst>
            <pc:docMk/>
            <pc:sldMk cId="1025675740" sldId="293"/>
            <ac:spMk id="8" creationId="{5E831AD6-AA26-4035-9532-1F7539036900}"/>
          </ac:spMkLst>
        </pc:spChg>
        <pc:spChg chg="add mod">
          <ac:chgData name="Valentin Knappich" userId="067416feb2f25b3d" providerId="LiveId" clId="{A32C88E1-8BD4-4B16-B9A3-8D72A7217144}" dt="2019-12-09T07:29:15.819" v="2367" actId="1035"/>
          <ac:spMkLst>
            <pc:docMk/>
            <pc:sldMk cId="1025675740" sldId="293"/>
            <ac:spMk id="9" creationId="{7EAB8842-F2FE-4366-9D86-8F5D28E3C3D4}"/>
          </ac:spMkLst>
        </pc:spChg>
        <pc:spChg chg="add mod">
          <ac:chgData name="Valentin Knappich" userId="067416feb2f25b3d" providerId="LiveId" clId="{A32C88E1-8BD4-4B16-B9A3-8D72A7217144}" dt="2019-12-09T07:46:06.814" v="2549" actId="164"/>
          <ac:spMkLst>
            <pc:docMk/>
            <pc:sldMk cId="1025675740" sldId="293"/>
            <ac:spMk id="11" creationId="{8B0AA434-69B9-4B59-89C3-A4C921C50679}"/>
          </ac:spMkLst>
        </pc:spChg>
        <pc:spChg chg="add mod">
          <ac:chgData name="Valentin Knappich" userId="067416feb2f25b3d" providerId="LiveId" clId="{A32C88E1-8BD4-4B16-B9A3-8D72A7217144}" dt="2019-12-10T14:20:13.389" v="3759" actId="1036"/>
          <ac:spMkLst>
            <pc:docMk/>
            <pc:sldMk cId="1025675740" sldId="293"/>
            <ac:spMk id="12" creationId="{0EC3C35C-E2F7-4AAD-8E50-37317AB972B2}"/>
          </ac:spMkLst>
        </pc:spChg>
        <pc:spChg chg="add mod">
          <ac:chgData name="Valentin Knappich" userId="067416feb2f25b3d" providerId="LiveId" clId="{A32C88E1-8BD4-4B16-B9A3-8D72A7217144}" dt="2019-12-09T07:47:39.635" v="2590" actId="20577"/>
          <ac:spMkLst>
            <pc:docMk/>
            <pc:sldMk cId="1025675740" sldId="293"/>
            <ac:spMk id="14" creationId="{4AEC80CF-27F1-4779-9149-EF14E8579045}"/>
          </ac:spMkLst>
        </pc:spChg>
        <pc:spChg chg="add del mod">
          <ac:chgData name="Valentin Knappich" userId="067416feb2f25b3d" providerId="LiveId" clId="{A32C88E1-8BD4-4B16-B9A3-8D72A7217144}" dt="2019-12-09T07:46:46.261" v="2565" actId="478"/>
          <ac:spMkLst>
            <pc:docMk/>
            <pc:sldMk cId="1025675740" sldId="293"/>
            <ac:spMk id="16" creationId="{6C00927E-5596-4EF0-A744-AB1CB847DFD7}"/>
          </ac:spMkLst>
        </pc:spChg>
        <pc:grpChg chg="add mod">
          <ac:chgData name="Valentin Knappich" userId="067416feb2f25b3d" providerId="LiveId" clId="{A32C88E1-8BD4-4B16-B9A3-8D72A7217144}" dt="2019-12-09T07:48:53.686" v="2611" actId="1036"/>
          <ac:grpSpMkLst>
            <pc:docMk/>
            <pc:sldMk cId="1025675740" sldId="293"/>
            <ac:grpSpMk id="10" creationId="{3956F646-8794-4869-95E9-18EF57B31B7B}"/>
          </ac:grpSpMkLst>
        </pc:grpChg>
        <pc:grpChg chg="add mod">
          <ac:chgData name="Valentin Knappich" userId="067416feb2f25b3d" providerId="LiveId" clId="{A32C88E1-8BD4-4B16-B9A3-8D72A7217144}" dt="2019-12-09T08:51:54.287" v="3269" actId="1076"/>
          <ac:grpSpMkLst>
            <pc:docMk/>
            <pc:sldMk cId="1025675740" sldId="293"/>
            <ac:grpSpMk id="13" creationId="{55942AC4-9078-41BF-AD3E-A1E5B0C19D55}"/>
          </ac:grpSpMkLst>
        </pc:grpChg>
        <pc:picChg chg="add mod">
          <ac:chgData name="Valentin Knappich" userId="067416feb2f25b3d" providerId="LiveId" clId="{A32C88E1-8BD4-4B16-B9A3-8D72A7217144}" dt="2019-12-09T07:46:06.814" v="2549" actId="164"/>
          <ac:picMkLst>
            <pc:docMk/>
            <pc:sldMk cId="1025675740" sldId="293"/>
            <ac:picMk id="1026" creationId="{A0E43BD3-BA6B-4EA1-B82C-0B4D9539A38E}"/>
          </ac:picMkLst>
        </pc:picChg>
        <pc:picChg chg="add mod">
          <ac:chgData name="Valentin Knappich" userId="067416feb2f25b3d" providerId="LiveId" clId="{A32C88E1-8BD4-4B16-B9A3-8D72A7217144}" dt="2019-12-09T07:28:56.564" v="2364" actId="164"/>
          <ac:picMkLst>
            <pc:docMk/>
            <pc:sldMk cId="1025675740" sldId="293"/>
            <ac:picMk id="1028" creationId="{5B94B6E0-4487-44FD-9DE3-669588E6334A}"/>
          </ac:picMkLst>
        </pc:picChg>
      </pc:sldChg>
      <pc:sldChg chg="addSp delSp modSp add ord modAnim">
        <pc:chgData name="Valentin Knappich" userId="067416feb2f25b3d" providerId="LiveId" clId="{A32C88E1-8BD4-4B16-B9A3-8D72A7217144}" dt="2019-12-10T14:36:26.655" v="3778" actId="1036"/>
        <pc:sldMkLst>
          <pc:docMk/>
          <pc:sldMk cId="93588931" sldId="294"/>
        </pc:sldMkLst>
        <pc:spChg chg="mod topLvl">
          <ac:chgData name="Valentin Knappich" userId="067416feb2f25b3d" providerId="LiveId" clId="{A32C88E1-8BD4-4B16-B9A3-8D72A7217144}" dt="2019-12-09T08:22:41.640" v="2939" actId="164"/>
          <ac:spMkLst>
            <pc:docMk/>
            <pc:sldMk cId="93588931" sldId="294"/>
            <ac:spMk id="7" creationId="{13DD39A8-CCF2-4146-BA99-5FF77D52E86D}"/>
          </ac:spMkLst>
        </pc:spChg>
        <pc:spChg chg="mod topLvl">
          <ac:chgData name="Valentin Knappich" userId="067416feb2f25b3d" providerId="LiveId" clId="{A32C88E1-8BD4-4B16-B9A3-8D72A7217144}" dt="2019-12-09T08:22:41.640" v="2939" actId="164"/>
          <ac:spMkLst>
            <pc:docMk/>
            <pc:sldMk cId="93588931" sldId="294"/>
            <ac:spMk id="8" creationId="{79B40E30-FC54-4CF0-92E9-C7629873E1A2}"/>
          </ac:spMkLst>
        </pc:spChg>
        <pc:spChg chg="mod topLvl">
          <ac:chgData name="Valentin Knappich" userId="067416feb2f25b3d" providerId="LiveId" clId="{A32C88E1-8BD4-4B16-B9A3-8D72A7217144}" dt="2019-12-09T08:22:41.640" v="2939" actId="164"/>
          <ac:spMkLst>
            <pc:docMk/>
            <pc:sldMk cId="93588931" sldId="294"/>
            <ac:spMk id="9" creationId="{5372125F-9DF7-4ED2-AFA5-1775E8DD9C88}"/>
          </ac:spMkLst>
        </pc:spChg>
        <pc:spChg chg="mod topLvl">
          <ac:chgData name="Valentin Knappich" userId="067416feb2f25b3d" providerId="LiveId" clId="{A32C88E1-8BD4-4B16-B9A3-8D72A7217144}" dt="2019-12-09T08:22:41.640" v="2939" actId="164"/>
          <ac:spMkLst>
            <pc:docMk/>
            <pc:sldMk cId="93588931" sldId="294"/>
            <ac:spMk id="11" creationId="{E3C506F8-4BC5-4DC4-894A-3A4A8D88E769}"/>
          </ac:spMkLst>
        </pc:spChg>
        <pc:spChg chg="del mod ord">
          <ac:chgData name="Valentin Knappich" userId="067416feb2f25b3d" providerId="LiveId" clId="{A32C88E1-8BD4-4B16-B9A3-8D72A7217144}" dt="2019-12-09T08:20:03.048" v="2926" actId="478"/>
          <ac:spMkLst>
            <pc:docMk/>
            <pc:sldMk cId="93588931" sldId="294"/>
            <ac:spMk id="12" creationId="{D25DAF22-8A82-4A42-A800-ABDAA17751D7}"/>
          </ac:spMkLst>
        </pc:spChg>
        <pc:spChg chg="del topLvl">
          <ac:chgData name="Valentin Knappich" userId="067416feb2f25b3d" providerId="LiveId" clId="{A32C88E1-8BD4-4B16-B9A3-8D72A7217144}" dt="2019-12-09T08:20:18.769" v="2928" actId="478"/>
          <ac:spMkLst>
            <pc:docMk/>
            <pc:sldMk cId="93588931" sldId="294"/>
            <ac:spMk id="13" creationId="{AE3B340C-71B6-42DD-A8F7-45261B9483A8}"/>
          </ac:spMkLst>
        </pc:spChg>
        <pc:spChg chg="del">
          <ac:chgData name="Valentin Knappich" userId="067416feb2f25b3d" providerId="LiveId" clId="{A32C88E1-8BD4-4B16-B9A3-8D72A7217144}" dt="2019-12-09T08:20:13.958" v="2927" actId="478"/>
          <ac:spMkLst>
            <pc:docMk/>
            <pc:sldMk cId="93588931" sldId="294"/>
            <ac:spMk id="14" creationId="{373227C4-AE0E-41A9-97E7-212E7E9A9371}"/>
          </ac:spMkLst>
        </pc:spChg>
        <pc:spChg chg="del">
          <ac:chgData name="Valentin Knappich" userId="067416feb2f25b3d" providerId="LiveId" clId="{A32C88E1-8BD4-4B16-B9A3-8D72A7217144}" dt="2019-12-09T08:12:25.994" v="2878" actId="478"/>
          <ac:spMkLst>
            <pc:docMk/>
            <pc:sldMk cId="93588931" sldId="294"/>
            <ac:spMk id="18" creationId="{1DC4C365-4EBE-49D7-B19D-C62DF7432C49}"/>
          </ac:spMkLst>
        </pc:spChg>
        <pc:spChg chg="add del mod">
          <ac:chgData name="Valentin Knappich" userId="067416feb2f25b3d" providerId="LiveId" clId="{A32C88E1-8BD4-4B16-B9A3-8D72A7217144}" dt="2019-12-09T08:15:27.243" v="2902" actId="478"/>
          <ac:spMkLst>
            <pc:docMk/>
            <pc:sldMk cId="93588931" sldId="294"/>
            <ac:spMk id="26" creationId="{297BE174-80EB-4525-B477-BA882C0CDE6A}"/>
          </ac:spMkLst>
        </pc:spChg>
        <pc:spChg chg="add del mod">
          <ac:chgData name="Valentin Knappich" userId="067416feb2f25b3d" providerId="LiveId" clId="{A32C88E1-8BD4-4B16-B9A3-8D72A7217144}" dt="2019-12-09T08:15:58.219" v="2907" actId="478"/>
          <ac:spMkLst>
            <pc:docMk/>
            <pc:sldMk cId="93588931" sldId="294"/>
            <ac:spMk id="27" creationId="{B12F7135-70DE-404C-BFFB-B942AED06299}"/>
          </ac:spMkLst>
        </pc:spChg>
        <pc:spChg chg="add del mod">
          <ac:chgData name="Valentin Knappich" userId="067416feb2f25b3d" providerId="LiveId" clId="{A32C88E1-8BD4-4B16-B9A3-8D72A7217144}" dt="2019-12-09T08:16:17.398" v="2909" actId="478"/>
          <ac:spMkLst>
            <pc:docMk/>
            <pc:sldMk cId="93588931" sldId="294"/>
            <ac:spMk id="30" creationId="{3E9D6513-D78A-4422-8FB7-6BC7DAD2EB58}"/>
          </ac:spMkLst>
        </pc:spChg>
        <pc:spChg chg="del">
          <ac:chgData name="Valentin Knappich" userId="067416feb2f25b3d" providerId="LiveId" clId="{A32C88E1-8BD4-4B16-B9A3-8D72A7217144}" dt="2019-12-09T08:12:32.853" v="2880" actId="478"/>
          <ac:spMkLst>
            <pc:docMk/>
            <pc:sldMk cId="93588931" sldId="294"/>
            <ac:spMk id="31" creationId="{9760C1F8-FE06-4D54-A5C3-09ABE6CF946D}"/>
          </ac:spMkLst>
        </pc:spChg>
        <pc:spChg chg="del">
          <ac:chgData name="Valentin Knappich" userId="067416feb2f25b3d" providerId="LiveId" clId="{A32C88E1-8BD4-4B16-B9A3-8D72A7217144}" dt="2019-12-09T08:12:41.160" v="2881" actId="478"/>
          <ac:spMkLst>
            <pc:docMk/>
            <pc:sldMk cId="93588931" sldId="294"/>
            <ac:spMk id="32" creationId="{F9463656-7FAE-4B1D-A158-A0F11A6AFE90}"/>
          </ac:spMkLst>
        </pc:spChg>
        <pc:spChg chg="del">
          <ac:chgData name="Valentin Knappich" userId="067416feb2f25b3d" providerId="LiveId" clId="{A32C88E1-8BD4-4B16-B9A3-8D72A7217144}" dt="2019-12-09T08:12:15.473" v="2877" actId="478"/>
          <ac:spMkLst>
            <pc:docMk/>
            <pc:sldMk cId="93588931" sldId="294"/>
            <ac:spMk id="33" creationId="{FD0E0D0E-6DD1-49A6-A8F9-C369F93ABC1F}"/>
          </ac:spMkLst>
        </pc:spChg>
        <pc:spChg chg="mod">
          <ac:chgData name="Valentin Knappich" userId="067416feb2f25b3d" providerId="LiveId" clId="{A32C88E1-8BD4-4B16-B9A3-8D72A7217144}" dt="2019-12-10T14:19:11.153" v="3750" actId="20577"/>
          <ac:spMkLst>
            <pc:docMk/>
            <pc:sldMk cId="93588931" sldId="294"/>
            <ac:spMk id="35" creationId="{0AC35EB4-6E25-4CF8-B168-6756F778CA75}"/>
          </ac:spMkLst>
        </pc:spChg>
        <pc:spChg chg="add mod">
          <ac:chgData name="Valentin Knappich" userId="067416feb2f25b3d" providerId="LiveId" clId="{A32C88E1-8BD4-4B16-B9A3-8D72A7217144}" dt="2019-12-10T14:10:05.149" v="3690" actId="404"/>
          <ac:spMkLst>
            <pc:docMk/>
            <pc:sldMk cId="93588931" sldId="294"/>
            <ac:spMk id="37" creationId="{5342DEEE-EC25-4393-9AFC-CAC081D98349}"/>
          </ac:spMkLst>
        </pc:spChg>
        <pc:spChg chg="add mod ord">
          <ac:chgData name="Valentin Knappich" userId="067416feb2f25b3d" providerId="LiveId" clId="{A32C88E1-8BD4-4B16-B9A3-8D72A7217144}" dt="2019-12-09T08:25:23.754" v="2991" actId="164"/>
          <ac:spMkLst>
            <pc:docMk/>
            <pc:sldMk cId="93588931" sldId="294"/>
            <ac:spMk id="41" creationId="{68FC18C4-C220-4722-BE8A-047294232592}"/>
          </ac:spMkLst>
        </pc:spChg>
        <pc:spChg chg="add mod">
          <ac:chgData name="Valentin Knappich" userId="067416feb2f25b3d" providerId="LiveId" clId="{A32C88E1-8BD4-4B16-B9A3-8D72A7217144}" dt="2019-12-10T14:02:04.752" v="3525" actId="1036"/>
          <ac:spMkLst>
            <pc:docMk/>
            <pc:sldMk cId="93588931" sldId="294"/>
            <ac:spMk id="43" creationId="{D9FC42AB-C227-4355-9046-5180DF789F63}"/>
          </ac:spMkLst>
        </pc:spChg>
        <pc:spChg chg="del">
          <ac:chgData name="Valentin Knappich" userId="067416feb2f25b3d" providerId="LiveId" clId="{A32C88E1-8BD4-4B16-B9A3-8D72A7217144}" dt="2019-12-09T08:13:02.909" v="2882" actId="478"/>
          <ac:spMkLst>
            <pc:docMk/>
            <pc:sldMk cId="93588931" sldId="294"/>
            <ac:spMk id="46" creationId="{E94D899E-1785-4C35-B083-377AC660624E}"/>
          </ac:spMkLst>
        </pc:spChg>
        <pc:spChg chg="del">
          <ac:chgData name="Valentin Knappich" userId="067416feb2f25b3d" providerId="LiveId" clId="{A32C88E1-8BD4-4B16-B9A3-8D72A7217144}" dt="2019-12-09T08:13:02.909" v="2882" actId="478"/>
          <ac:spMkLst>
            <pc:docMk/>
            <pc:sldMk cId="93588931" sldId="294"/>
            <ac:spMk id="47" creationId="{D8535962-174F-4BD2-9763-2907672B6BF1}"/>
          </ac:spMkLst>
        </pc:spChg>
        <pc:spChg chg="del">
          <ac:chgData name="Valentin Knappich" userId="067416feb2f25b3d" providerId="LiveId" clId="{A32C88E1-8BD4-4B16-B9A3-8D72A7217144}" dt="2019-12-09T08:13:02.909" v="2882" actId="478"/>
          <ac:spMkLst>
            <pc:docMk/>
            <pc:sldMk cId="93588931" sldId="294"/>
            <ac:spMk id="48" creationId="{7E6B7AA7-8DED-4D9D-94C5-DBECCFA0F6FE}"/>
          </ac:spMkLst>
        </pc:spChg>
        <pc:spChg chg="del">
          <ac:chgData name="Valentin Knappich" userId="067416feb2f25b3d" providerId="LiveId" clId="{A32C88E1-8BD4-4B16-B9A3-8D72A7217144}" dt="2019-12-09T08:13:02.909" v="2882" actId="478"/>
          <ac:spMkLst>
            <pc:docMk/>
            <pc:sldMk cId="93588931" sldId="294"/>
            <ac:spMk id="49" creationId="{7C978850-BBC0-4D28-B5AF-DEA926A66DD6}"/>
          </ac:spMkLst>
        </pc:spChg>
        <pc:spChg chg="add mod">
          <ac:chgData name="Valentin Knappich" userId="067416feb2f25b3d" providerId="LiveId" clId="{A32C88E1-8BD4-4B16-B9A3-8D72A7217144}" dt="2019-12-09T08:26:47.903" v="2994" actId="14100"/>
          <ac:spMkLst>
            <pc:docMk/>
            <pc:sldMk cId="93588931" sldId="294"/>
            <ac:spMk id="50" creationId="{15460CC9-2156-4B46-B741-454588C047B0}"/>
          </ac:spMkLst>
        </pc:spChg>
        <pc:spChg chg="add mod">
          <ac:chgData name="Valentin Knappich" userId="067416feb2f25b3d" providerId="LiveId" clId="{A32C88E1-8BD4-4B16-B9A3-8D72A7217144}" dt="2019-12-09T08:25:23.754" v="2991" actId="164"/>
          <ac:spMkLst>
            <pc:docMk/>
            <pc:sldMk cId="93588931" sldId="294"/>
            <ac:spMk id="51" creationId="{3CEC1810-DA05-42AE-91AA-6636F00C1387}"/>
          </ac:spMkLst>
        </pc:spChg>
        <pc:spChg chg="add mod">
          <ac:chgData name="Valentin Knappich" userId="067416feb2f25b3d" providerId="LiveId" clId="{A32C88E1-8BD4-4B16-B9A3-8D72A7217144}" dt="2019-12-09T08:26:59.306" v="2995" actId="14100"/>
          <ac:spMkLst>
            <pc:docMk/>
            <pc:sldMk cId="93588931" sldId="294"/>
            <ac:spMk id="52" creationId="{13FD9F62-4AEA-4221-82EC-7D673B9907C0}"/>
          </ac:spMkLst>
        </pc:spChg>
        <pc:spChg chg="add mod">
          <ac:chgData name="Valentin Knappich" userId="067416feb2f25b3d" providerId="LiveId" clId="{A32C88E1-8BD4-4B16-B9A3-8D72A7217144}" dt="2019-12-10T14:02:09.509" v="3526" actId="1076"/>
          <ac:spMkLst>
            <pc:docMk/>
            <pc:sldMk cId="93588931" sldId="294"/>
            <ac:spMk id="53" creationId="{5D13578E-6ECD-41F8-A906-F9D5AAC9DFFE}"/>
          </ac:spMkLst>
        </pc:spChg>
        <pc:spChg chg="add mod">
          <ac:chgData name="Valentin Knappich" userId="067416feb2f25b3d" providerId="LiveId" clId="{A32C88E1-8BD4-4B16-B9A3-8D72A7217144}" dt="2019-12-10T14:12:37.943" v="3716" actId="1037"/>
          <ac:spMkLst>
            <pc:docMk/>
            <pc:sldMk cId="93588931" sldId="294"/>
            <ac:spMk id="54" creationId="{127442E4-05BD-49FF-A2BC-3357244F70E4}"/>
          </ac:spMkLst>
        </pc:spChg>
        <pc:spChg chg="add mod">
          <ac:chgData name="Valentin Knappich" userId="067416feb2f25b3d" providerId="LiveId" clId="{A32C88E1-8BD4-4B16-B9A3-8D72A7217144}" dt="2019-12-09T08:28:02.522" v="3025" actId="1076"/>
          <ac:spMkLst>
            <pc:docMk/>
            <pc:sldMk cId="93588931" sldId="294"/>
            <ac:spMk id="55" creationId="{F7AA80CF-84CE-4D28-8538-D4E92E6A87C1}"/>
          </ac:spMkLst>
        </pc:spChg>
        <pc:spChg chg="add mod">
          <ac:chgData name="Valentin Knappich" userId="067416feb2f25b3d" providerId="LiveId" clId="{A32C88E1-8BD4-4B16-B9A3-8D72A7217144}" dt="2019-12-10T14:02:32.718" v="3536" actId="1036"/>
          <ac:spMkLst>
            <pc:docMk/>
            <pc:sldMk cId="93588931" sldId="294"/>
            <ac:spMk id="57" creationId="{7829405D-2855-4AE6-8F8A-F5066A23F23B}"/>
          </ac:spMkLst>
        </pc:spChg>
        <pc:spChg chg="add mod">
          <ac:chgData name="Valentin Knappich" userId="067416feb2f25b3d" providerId="LiveId" clId="{A32C88E1-8BD4-4B16-B9A3-8D72A7217144}" dt="2019-12-10T14:02:27.817" v="3531" actId="14100"/>
          <ac:spMkLst>
            <pc:docMk/>
            <pc:sldMk cId="93588931" sldId="294"/>
            <ac:spMk id="58" creationId="{2FDB0B3D-5709-4D80-BDF6-FC38EBF60D7A}"/>
          </ac:spMkLst>
        </pc:spChg>
        <pc:spChg chg="add mod">
          <ac:chgData name="Valentin Knappich" userId="067416feb2f25b3d" providerId="LiveId" clId="{A32C88E1-8BD4-4B16-B9A3-8D72A7217144}" dt="2019-12-10T14:02:24.365" v="3530" actId="14100"/>
          <ac:spMkLst>
            <pc:docMk/>
            <pc:sldMk cId="93588931" sldId="294"/>
            <ac:spMk id="59" creationId="{FAF76E0B-C114-4340-BA0F-60B0B2972AAC}"/>
          </ac:spMkLst>
        </pc:spChg>
        <pc:spChg chg="add mod">
          <ac:chgData name="Valentin Knappich" userId="067416feb2f25b3d" providerId="LiveId" clId="{A32C88E1-8BD4-4B16-B9A3-8D72A7217144}" dt="2019-12-10T14:02:00.667" v="3518" actId="1036"/>
          <ac:spMkLst>
            <pc:docMk/>
            <pc:sldMk cId="93588931" sldId="294"/>
            <ac:spMk id="60" creationId="{8D4F2656-F971-4ED8-9F0A-F690FBC9031D}"/>
          </ac:spMkLst>
        </pc:spChg>
        <pc:spChg chg="add mod">
          <ac:chgData name="Valentin Knappich" userId="067416feb2f25b3d" providerId="LiveId" clId="{A32C88E1-8BD4-4B16-B9A3-8D72A7217144}" dt="2019-12-10T14:02:53.120" v="3562" actId="1037"/>
          <ac:spMkLst>
            <pc:docMk/>
            <pc:sldMk cId="93588931" sldId="294"/>
            <ac:spMk id="61" creationId="{B815CF86-4607-4137-A043-522354156451}"/>
          </ac:spMkLst>
        </pc:spChg>
        <pc:spChg chg="add mod">
          <ac:chgData name="Valentin Knappich" userId="067416feb2f25b3d" providerId="LiveId" clId="{A32C88E1-8BD4-4B16-B9A3-8D72A7217144}" dt="2019-12-10T14:02:48.310" v="3556" actId="1037"/>
          <ac:spMkLst>
            <pc:docMk/>
            <pc:sldMk cId="93588931" sldId="294"/>
            <ac:spMk id="62" creationId="{5DB30A13-3E8F-4891-B4A9-35AA5EB08461}"/>
          </ac:spMkLst>
        </pc:spChg>
        <pc:spChg chg="add mod">
          <ac:chgData name="Valentin Knappich" userId="067416feb2f25b3d" providerId="LiveId" clId="{A32C88E1-8BD4-4B16-B9A3-8D72A7217144}" dt="2019-12-10T14:02:44.036" v="3547" actId="1037"/>
          <ac:spMkLst>
            <pc:docMk/>
            <pc:sldMk cId="93588931" sldId="294"/>
            <ac:spMk id="63" creationId="{ECABF626-1F7E-4C86-97C6-7D05FE066A8E}"/>
          </ac:spMkLst>
        </pc:spChg>
        <pc:spChg chg="add mod">
          <ac:chgData name="Valentin Knappich" userId="067416feb2f25b3d" providerId="LiveId" clId="{A32C88E1-8BD4-4B16-B9A3-8D72A7217144}" dt="2019-12-10T14:02:39.283" v="3544" actId="1037"/>
          <ac:spMkLst>
            <pc:docMk/>
            <pc:sldMk cId="93588931" sldId="294"/>
            <ac:spMk id="64" creationId="{C48FC5AB-7F5B-455E-A9CA-426976859E79}"/>
          </ac:spMkLst>
        </pc:spChg>
        <pc:grpChg chg="del topLvl">
          <ac:chgData name="Valentin Knappich" userId="067416feb2f25b3d" providerId="LiveId" clId="{A32C88E1-8BD4-4B16-B9A3-8D72A7217144}" dt="2019-12-09T08:22:35.729" v="2938" actId="165"/>
          <ac:grpSpMkLst>
            <pc:docMk/>
            <pc:sldMk cId="93588931" sldId="294"/>
            <ac:grpSpMk id="10" creationId="{F79EE11F-C20C-48C4-8980-8BCFF4E4F114}"/>
          </ac:grpSpMkLst>
        </pc:grpChg>
        <pc:grpChg chg="del mod">
          <ac:chgData name="Valentin Knappich" userId="067416feb2f25b3d" providerId="LiveId" clId="{A32C88E1-8BD4-4B16-B9A3-8D72A7217144}" dt="2019-12-09T08:20:18.769" v="2928" actId="478"/>
          <ac:grpSpMkLst>
            <pc:docMk/>
            <pc:sldMk cId="93588931" sldId="294"/>
            <ac:grpSpMk id="15" creationId="{1634A706-FBF8-452A-B92B-9A10EA434E90}"/>
          </ac:grpSpMkLst>
        </pc:grpChg>
        <pc:grpChg chg="add mod">
          <ac:chgData name="Valentin Knappich" userId="067416feb2f25b3d" providerId="LiveId" clId="{A32C88E1-8BD4-4B16-B9A3-8D72A7217144}" dt="2019-12-09T08:25:58.662" v="2993" actId="164"/>
          <ac:grpSpMkLst>
            <pc:docMk/>
            <pc:sldMk cId="93588931" sldId="294"/>
            <ac:grpSpMk id="42" creationId="{F22738A7-3E7B-49A4-9B8E-376E843B76AC}"/>
          </ac:grpSpMkLst>
        </pc:grpChg>
        <pc:grpChg chg="add mod">
          <ac:chgData name="Valentin Knappich" userId="067416feb2f25b3d" providerId="LiveId" clId="{A32C88E1-8BD4-4B16-B9A3-8D72A7217144}" dt="2019-12-09T08:29:29.507" v="3054"/>
          <ac:grpSpMkLst>
            <pc:docMk/>
            <pc:sldMk cId="93588931" sldId="294"/>
            <ac:grpSpMk id="44" creationId="{B8721825-3C28-4131-96B3-A1A30EA00C36}"/>
          </ac:grpSpMkLst>
        </pc:grpChg>
        <pc:grpChg chg="add mod">
          <ac:chgData name="Valentin Knappich" userId="067416feb2f25b3d" providerId="LiveId" clId="{A32C88E1-8BD4-4B16-B9A3-8D72A7217144}" dt="2019-12-10T14:36:26.655" v="3778" actId="1036"/>
          <ac:grpSpMkLst>
            <pc:docMk/>
            <pc:sldMk cId="93588931" sldId="294"/>
            <ac:grpSpMk id="56" creationId="{4BF0636E-B414-4487-9282-9721A6A776D7}"/>
          </ac:grpSpMkLst>
        </pc:grpChg>
        <pc:cxnChg chg="del">
          <ac:chgData name="Valentin Knappich" userId="067416feb2f25b3d" providerId="LiveId" clId="{A32C88E1-8BD4-4B16-B9A3-8D72A7217144}" dt="2019-12-09T08:12:29.296" v="2879" actId="478"/>
          <ac:cxnSpMkLst>
            <pc:docMk/>
            <pc:sldMk cId="93588931" sldId="294"/>
            <ac:cxnSpMk id="16" creationId="{6A181BA1-E17A-4B97-91CA-02DD6BDF1A25}"/>
          </ac:cxnSpMkLst>
        </pc:cxnChg>
        <pc:cxnChg chg="add mod">
          <ac:chgData name="Valentin Knappich" userId="067416feb2f25b3d" providerId="LiveId" clId="{A32C88E1-8BD4-4B16-B9A3-8D72A7217144}" dt="2019-12-09T08:25:23.754" v="2991" actId="164"/>
          <ac:cxnSpMkLst>
            <pc:docMk/>
            <pc:sldMk cId="93588931" sldId="294"/>
            <ac:cxnSpMk id="19" creationId="{150E1B39-8214-4E49-894C-C1DF965BF671}"/>
          </ac:cxnSpMkLst>
        </pc:cxnChg>
        <pc:cxnChg chg="del">
          <ac:chgData name="Valentin Knappich" userId="067416feb2f25b3d" providerId="LiveId" clId="{A32C88E1-8BD4-4B16-B9A3-8D72A7217144}" dt="2019-12-09T08:12:41.160" v="2881" actId="478"/>
          <ac:cxnSpMkLst>
            <pc:docMk/>
            <pc:sldMk cId="93588931" sldId="294"/>
            <ac:cxnSpMk id="25" creationId="{72E72E65-3529-4F66-B973-C602DACC3CCF}"/>
          </ac:cxnSpMkLst>
        </pc:cxnChg>
        <pc:cxnChg chg="del">
          <ac:chgData name="Valentin Knappich" userId="067416feb2f25b3d" providerId="LiveId" clId="{A32C88E1-8BD4-4B16-B9A3-8D72A7217144}" dt="2019-12-09T08:12:41.160" v="2881" actId="478"/>
          <ac:cxnSpMkLst>
            <pc:docMk/>
            <pc:sldMk cId="93588931" sldId="294"/>
            <ac:cxnSpMk id="28" creationId="{1FAA8655-C622-439E-8438-B62D57F94BBF}"/>
          </ac:cxnSpMkLst>
        </pc:cxnChg>
        <pc:cxnChg chg="del">
          <ac:chgData name="Valentin Knappich" userId="067416feb2f25b3d" providerId="LiveId" clId="{A32C88E1-8BD4-4B16-B9A3-8D72A7217144}" dt="2019-12-09T08:12:08.141" v="2876" actId="478"/>
          <ac:cxnSpMkLst>
            <pc:docMk/>
            <pc:sldMk cId="93588931" sldId="294"/>
            <ac:cxnSpMk id="29" creationId="{D34ABA2A-8FB1-4F11-82D5-ECAF886CC1FD}"/>
          </ac:cxnSpMkLst>
        </pc:cxnChg>
        <pc:cxnChg chg="del">
          <ac:chgData name="Valentin Knappich" userId="067416feb2f25b3d" providerId="LiveId" clId="{A32C88E1-8BD4-4B16-B9A3-8D72A7217144}" dt="2019-12-09T08:13:02.909" v="2882" actId="478"/>
          <ac:cxnSpMkLst>
            <pc:docMk/>
            <pc:sldMk cId="93588931" sldId="294"/>
            <ac:cxnSpMk id="34" creationId="{7BB9D739-4A5E-4916-8EF6-A1E749E44279}"/>
          </ac:cxnSpMkLst>
        </pc:cxnChg>
        <pc:cxnChg chg="add mod">
          <ac:chgData name="Valentin Knappich" userId="067416feb2f25b3d" providerId="LiveId" clId="{A32C88E1-8BD4-4B16-B9A3-8D72A7217144}" dt="2019-12-09T08:25:23.754" v="2991" actId="164"/>
          <ac:cxnSpMkLst>
            <pc:docMk/>
            <pc:sldMk cId="93588931" sldId="294"/>
            <ac:cxnSpMk id="36" creationId="{662DA566-EA5D-45BF-90FE-A4E2A7226E21}"/>
          </ac:cxnSpMkLst>
        </pc:cxnChg>
        <pc:cxnChg chg="del">
          <ac:chgData name="Valentin Knappich" userId="067416feb2f25b3d" providerId="LiveId" clId="{A32C88E1-8BD4-4B16-B9A3-8D72A7217144}" dt="2019-12-09T08:13:02.909" v="2882" actId="478"/>
          <ac:cxnSpMkLst>
            <pc:docMk/>
            <pc:sldMk cId="93588931" sldId="294"/>
            <ac:cxnSpMk id="37" creationId="{CDD5BD59-1B49-41C4-9D26-55108EB407CD}"/>
          </ac:cxnSpMkLst>
        </pc:cxnChg>
        <pc:cxnChg chg="add mod">
          <ac:chgData name="Valentin Knappich" userId="067416feb2f25b3d" providerId="LiveId" clId="{A32C88E1-8BD4-4B16-B9A3-8D72A7217144}" dt="2019-12-09T08:25:23.754" v="2991" actId="164"/>
          <ac:cxnSpMkLst>
            <pc:docMk/>
            <pc:sldMk cId="93588931" sldId="294"/>
            <ac:cxnSpMk id="38" creationId="{20C9BF38-659B-48D9-BCAC-29F9180249E3}"/>
          </ac:cxnSpMkLst>
        </pc:cxnChg>
        <pc:cxnChg chg="add mod">
          <ac:chgData name="Valentin Knappich" userId="067416feb2f25b3d" providerId="LiveId" clId="{A32C88E1-8BD4-4B16-B9A3-8D72A7217144}" dt="2019-12-09T08:25:23.754" v="2991" actId="164"/>
          <ac:cxnSpMkLst>
            <pc:docMk/>
            <pc:sldMk cId="93588931" sldId="294"/>
            <ac:cxnSpMk id="39" creationId="{BCD5B407-4C7F-4942-9D24-896D48E676DA}"/>
          </ac:cxnSpMkLst>
        </pc:cxnChg>
        <pc:cxnChg chg="del">
          <ac:chgData name="Valentin Knappich" userId="067416feb2f25b3d" providerId="LiveId" clId="{A32C88E1-8BD4-4B16-B9A3-8D72A7217144}" dt="2019-12-09T08:13:02.909" v="2882" actId="478"/>
          <ac:cxnSpMkLst>
            <pc:docMk/>
            <pc:sldMk cId="93588931" sldId="294"/>
            <ac:cxnSpMk id="40" creationId="{65A0B397-0CC1-45C2-84BA-AF1B624CAA63}"/>
          </ac:cxnSpMkLst>
        </pc:cxnChg>
        <pc:cxnChg chg="del">
          <ac:chgData name="Valentin Knappich" userId="067416feb2f25b3d" providerId="LiveId" clId="{A32C88E1-8BD4-4B16-B9A3-8D72A7217144}" dt="2019-12-09T08:13:02.909" v="2882" actId="478"/>
          <ac:cxnSpMkLst>
            <pc:docMk/>
            <pc:sldMk cId="93588931" sldId="294"/>
            <ac:cxnSpMk id="45" creationId="{B0B71E9C-1F22-45F5-AF96-A9AA04E686A8}"/>
          </ac:cxnSpMkLst>
        </pc:cxnChg>
      </pc:sldChg>
      <pc:sldChg chg="add del">
        <pc:chgData name="Valentin Knappich" userId="067416feb2f25b3d" providerId="LiveId" clId="{A32C88E1-8BD4-4B16-B9A3-8D72A7217144}" dt="2019-12-09T07:44:18.059" v="2534"/>
        <pc:sldMkLst>
          <pc:docMk/>
          <pc:sldMk cId="1777869047" sldId="294"/>
        </pc:sldMkLst>
      </pc:sldChg>
      <pc:sldChg chg="addSp delSp modSp add del">
        <pc:chgData name="Valentin Knappich" userId="067416feb2f25b3d" providerId="LiveId" clId="{A32C88E1-8BD4-4B16-B9A3-8D72A7217144}" dt="2019-12-09T07:48:27.398" v="2591" actId="47"/>
        <pc:sldMkLst>
          <pc:docMk/>
          <pc:sldMk cId="2571134341" sldId="294"/>
        </pc:sldMkLst>
        <pc:spChg chg="mod">
          <ac:chgData name="Valentin Knappich" userId="067416feb2f25b3d" providerId="LiveId" clId="{A32C88E1-8BD4-4B16-B9A3-8D72A7217144}" dt="2019-12-09T07:44:25.604" v="2544" actId="20577"/>
          <ac:spMkLst>
            <pc:docMk/>
            <pc:sldMk cId="2571134341" sldId="294"/>
            <ac:spMk id="2" creationId="{CFF5A77F-C951-4149-93D2-126107A4953F}"/>
          </ac:spMkLst>
        </pc:spChg>
        <pc:spChg chg="del">
          <ac:chgData name="Valentin Knappich" userId="067416feb2f25b3d" providerId="LiveId" clId="{A32C88E1-8BD4-4B16-B9A3-8D72A7217144}" dt="2019-12-09T07:45:48.262" v="2545" actId="478"/>
          <ac:spMkLst>
            <pc:docMk/>
            <pc:sldMk cId="2571134341" sldId="294"/>
            <ac:spMk id="3" creationId="{9E6B2A33-0E50-4101-872A-74E93A5E95B2}"/>
          </ac:spMkLst>
        </pc:spChg>
        <pc:spChg chg="add mod">
          <ac:chgData name="Valentin Knappich" userId="067416feb2f25b3d" providerId="LiveId" clId="{A32C88E1-8BD4-4B16-B9A3-8D72A7217144}" dt="2019-12-09T07:45:48.262" v="2545" actId="478"/>
          <ac:spMkLst>
            <pc:docMk/>
            <pc:sldMk cId="2571134341" sldId="294"/>
            <ac:spMk id="8" creationId="{4672B1DA-346C-46E9-96A6-F3C960827E2A}"/>
          </ac:spMkLst>
        </pc:spChg>
      </pc:sldChg>
      <pc:sldChg chg="modSp add">
        <pc:chgData name="Valentin Knappich" userId="067416feb2f25b3d" providerId="LiveId" clId="{A32C88E1-8BD4-4B16-B9A3-8D72A7217144}" dt="2019-12-09T08:45:49.992" v="3237" actId="20577"/>
        <pc:sldMkLst>
          <pc:docMk/>
          <pc:sldMk cId="3745822097" sldId="295"/>
        </pc:sldMkLst>
        <pc:spChg chg="mod">
          <ac:chgData name="Valentin Knappich" userId="067416feb2f25b3d" providerId="LiveId" clId="{A32C88E1-8BD4-4B16-B9A3-8D72A7217144}" dt="2019-12-09T08:45:45.826" v="3232" actId="20577"/>
          <ac:spMkLst>
            <pc:docMk/>
            <pc:sldMk cId="3745822097" sldId="295"/>
            <ac:spMk id="2" creationId="{8EE83964-4A41-43DB-870F-789472ABE257}"/>
          </ac:spMkLst>
        </pc:spChg>
        <pc:spChg chg="mod">
          <ac:chgData name="Valentin Knappich" userId="067416feb2f25b3d" providerId="LiveId" clId="{A32C88E1-8BD4-4B16-B9A3-8D72A7217144}" dt="2019-12-09T08:45:49.992" v="3237" actId="20577"/>
          <ac:spMkLst>
            <pc:docMk/>
            <pc:sldMk cId="3745822097" sldId="295"/>
            <ac:spMk id="3" creationId="{6AC77646-0A30-4388-AA7E-D4887D668E4A}"/>
          </ac:spMkLst>
        </pc:spChg>
      </pc:sldChg>
      <pc:sldChg chg="modSp">
        <pc:chgData name="Valentin Knappich" userId="067416feb2f25b3d" providerId="LiveId" clId="{A32C88E1-8BD4-4B16-B9A3-8D72A7217144}" dt="2019-12-09T13:00:54.204" v="3368" actId="20577"/>
        <pc:sldMkLst>
          <pc:docMk/>
          <pc:sldMk cId="3096401594" sldId="296"/>
        </pc:sldMkLst>
        <pc:spChg chg="mod">
          <ac:chgData name="Valentin Knappich" userId="067416feb2f25b3d" providerId="LiveId" clId="{A32C88E1-8BD4-4B16-B9A3-8D72A7217144}" dt="2019-12-09T13:00:54.204" v="3368" actId="20577"/>
          <ac:spMkLst>
            <pc:docMk/>
            <pc:sldMk cId="3096401594" sldId="296"/>
            <ac:spMk id="8" creationId="{AA03D729-B7FC-454B-8A04-9B28D52F7CA8}"/>
          </ac:spMkLst>
        </pc:spChg>
      </pc:sldChg>
      <pc:sldChg chg="modSp add">
        <pc:chgData name="Valentin Knappich" userId="067416feb2f25b3d" providerId="LiveId" clId="{A32C88E1-8BD4-4B16-B9A3-8D72A7217144}" dt="2019-12-09T12:19:37.877" v="3274" actId="20577"/>
        <pc:sldMkLst>
          <pc:docMk/>
          <pc:sldMk cId="1828277598" sldId="297"/>
        </pc:sldMkLst>
        <pc:spChg chg="mod">
          <ac:chgData name="Valentin Knappich" userId="067416feb2f25b3d" providerId="LiveId" clId="{A32C88E1-8BD4-4B16-B9A3-8D72A7217144}" dt="2019-12-09T12:19:37.877" v="3274" actId="20577"/>
          <ac:spMkLst>
            <pc:docMk/>
            <pc:sldMk cId="1828277598" sldId="297"/>
            <ac:spMk id="3" creationId="{0C2867D9-E418-40B9-A7A9-24C65C0A37A7}"/>
          </ac:spMkLst>
        </pc:spChg>
      </pc:sldChg>
      <pc:sldChg chg="modSp">
        <pc:chgData name="Valentin Knappich" userId="067416feb2f25b3d" providerId="LiveId" clId="{A32C88E1-8BD4-4B16-B9A3-8D72A7217144}" dt="2019-12-10T13:57:18.786" v="3445" actId="20577"/>
        <pc:sldMkLst>
          <pc:docMk/>
          <pc:sldMk cId="436658678" sldId="300"/>
        </pc:sldMkLst>
        <pc:spChg chg="mod">
          <ac:chgData name="Valentin Knappich" userId="067416feb2f25b3d" providerId="LiveId" clId="{A32C88E1-8BD4-4B16-B9A3-8D72A7217144}" dt="2019-12-10T13:57:18.786" v="3445" actId="20577"/>
          <ac:spMkLst>
            <pc:docMk/>
            <pc:sldMk cId="436658678" sldId="300"/>
            <ac:spMk id="2" creationId="{ECAD0EB3-3C10-4264-B3C6-3295DD7146EB}"/>
          </ac:spMkLst>
        </pc:spChg>
      </pc:sldChg>
      <pc:sldChg chg="delSp modSp add del">
        <pc:chgData name="Valentin Knappich" userId="067416feb2f25b3d" providerId="LiveId" clId="{A32C88E1-8BD4-4B16-B9A3-8D72A7217144}" dt="2019-12-10T14:36:54.120" v="3788" actId="1076"/>
        <pc:sldMkLst>
          <pc:docMk/>
          <pc:sldMk cId="2266410740" sldId="301"/>
        </pc:sldMkLst>
        <pc:spChg chg="mod">
          <ac:chgData name="Valentin Knappich" userId="067416feb2f25b3d" providerId="LiveId" clId="{A32C88E1-8BD4-4B16-B9A3-8D72A7217144}" dt="2019-12-10T14:05:44.300" v="3599" actId="1076"/>
          <ac:spMkLst>
            <pc:docMk/>
            <pc:sldMk cId="2266410740" sldId="301"/>
            <ac:spMk id="3" creationId="{5B69557E-3D5D-4A16-9CAC-DF2982D5870A}"/>
          </ac:spMkLst>
        </pc:spChg>
        <pc:spChg chg="del">
          <ac:chgData name="Valentin Knappich" userId="067416feb2f25b3d" providerId="LiveId" clId="{A32C88E1-8BD4-4B16-B9A3-8D72A7217144}" dt="2019-12-10T14:06:08.007" v="3603" actId="478"/>
          <ac:spMkLst>
            <pc:docMk/>
            <pc:sldMk cId="2266410740" sldId="301"/>
            <ac:spMk id="35" creationId="{0AC35EB4-6E25-4CF8-B168-6756F778CA75}"/>
          </ac:spMkLst>
        </pc:spChg>
        <pc:spChg chg="mod">
          <ac:chgData name="Valentin Knappich" userId="067416feb2f25b3d" providerId="LiveId" clId="{A32C88E1-8BD4-4B16-B9A3-8D72A7217144}" dt="2019-12-10T14:13:50.345" v="3732" actId="1037"/>
          <ac:spMkLst>
            <pc:docMk/>
            <pc:sldMk cId="2266410740" sldId="301"/>
            <ac:spMk id="54" creationId="{127442E4-05BD-49FF-A2BC-3357244F70E4}"/>
          </ac:spMkLst>
        </pc:spChg>
        <pc:grpChg chg="mod">
          <ac:chgData name="Valentin Knappich" userId="067416feb2f25b3d" providerId="LiveId" clId="{A32C88E1-8BD4-4B16-B9A3-8D72A7217144}" dt="2019-12-10T14:36:54.120" v="3788" actId="1076"/>
          <ac:grpSpMkLst>
            <pc:docMk/>
            <pc:sldMk cId="2266410740" sldId="301"/>
            <ac:grpSpMk id="56" creationId="{4BF0636E-B414-4487-9282-9721A6A776D7}"/>
          </ac:grpSpMkLst>
        </pc:grpChg>
      </pc:sldChg>
      <pc:sldChg chg="modSp add del">
        <pc:chgData name="Valentin Knappich" userId="067416feb2f25b3d" providerId="LiveId" clId="{A32C88E1-8BD4-4B16-B9A3-8D72A7217144}" dt="2019-12-10T14:01:40.842" v="3506" actId="47"/>
        <pc:sldMkLst>
          <pc:docMk/>
          <pc:sldMk cId="2645316439" sldId="301"/>
        </pc:sldMkLst>
        <pc:spChg chg="mod">
          <ac:chgData name="Valentin Knappich" userId="067416feb2f25b3d" providerId="LiveId" clId="{A32C88E1-8BD4-4B16-B9A3-8D72A7217144}" dt="2019-12-10T14:01:38.909" v="3505" actId="1076"/>
          <ac:spMkLst>
            <pc:docMk/>
            <pc:sldMk cId="2645316439" sldId="301"/>
            <ac:spMk id="60" creationId="{8D4F2656-F971-4ED8-9F0A-F690FBC9031D}"/>
          </ac:spMkLst>
        </pc:spChg>
      </pc:sldChg>
      <pc:sldChg chg="add del">
        <pc:chgData name="Valentin Knappich" userId="067416feb2f25b3d" providerId="LiveId" clId="{A32C88E1-8BD4-4B16-B9A3-8D72A7217144}" dt="2019-12-10T14:04:41.367" v="3580"/>
        <pc:sldMkLst>
          <pc:docMk/>
          <pc:sldMk cId="2665938392" sldId="301"/>
        </pc:sldMkLst>
      </pc:sldChg>
      <pc:sldChg chg="add del">
        <pc:chgData name="Valentin Knappich" userId="067416feb2f25b3d" providerId="LiveId" clId="{A32C88E1-8BD4-4B16-B9A3-8D72A7217144}" dt="2019-12-10T14:04:50.458" v="3582"/>
        <pc:sldMkLst>
          <pc:docMk/>
          <pc:sldMk cId="2969301234" sldId="30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640E62-96B7-4770-B4D0-844B11F496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92686B5-CBF5-4105-B158-252741969604}">
      <dgm:prSet phldrT="[Text]" custT="1"/>
      <dgm:spPr/>
      <dgm:t>
        <a:bodyPr/>
        <a:lstStyle/>
        <a:p>
          <a:r>
            <a:rPr lang="de-DE" sz="2800"/>
            <a:t>Erzeugungsmuster</a:t>
          </a:r>
        </a:p>
        <a:p>
          <a:r>
            <a:rPr lang="de-DE" sz="2000"/>
            <a:t>(</a:t>
          </a:r>
          <a:r>
            <a:rPr lang="de-DE" sz="2000" err="1"/>
            <a:t>Creational</a:t>
          </a:r>
          <a:r>
            <a:rPr lang="de-DE" sz="2000"/>
            <a:t> Patterns)</a:t>
          </a:r>
        </a:p>
      </dgm:t>
    </dgm:pt>
    <dgm:pt modelId="{A90A6DA4-9B68-4288-9EF4-14A851ACCB6C}" type="parTrans" cxnId="{2BA7E103-16FF-4DC2-868A-F6E5E90EB57C}">
      <dgm:prSet/>
      <dgm:spPr/>
      <dgm:t>
        <a:bodyPr/>
        <a:lstStyle/>
        <a:p>
          <a:endParaRPr lang="de-DE"/>
        </a:p>
      </dgm:t>
    </dgm:pt>
    <dgm:pt modelId="{F573CA8C-87A9-4B7A-891C-C55552C80B73}" type="sibTrans" cxnId="{2BA7E103-16FF-4DC2-868A-F6E5E90EB57C}">
      <dgm:prSet/>
      <dgm:spPr/>
      <dgm:t>
        <a:bodyPr/>
        <a:lstStyle/>
        <a:p>
          <a:endParaRPr lang="de-DE"/>
        </a:p>
      </dgm:t>
    </dgm:pt>
    <dgm:pt modelId="{05130E23-1D6A-48BB-9282-7FAA7DF0A779}">
      <dgm:prSet phldrT="[Text]"/>
      <dgm:spPr/>
      <dgm:t>
        <a:bodyPr/>
        <a:lstStyle/>
        <a:p>
          <a:r>
            <a:rPr lang="de-DE"/>
            <a:t>Objektinstanziierung</a:t>
          </a:r>
        </a:p>
      </dgm:t>
    </dgm:pt>
    <dgm:pt modelId="{2B7F775D-C419-4D45-8EF3-7EE692B4BFE2}" type="parTrans" cxnId="{74115277-1785-4E92-8423-9EB052F55927}">
      <dgm:prSet/>
      <dgm:spPr/>
      <dgm:t>
        <a:bodyPr/>
        <a:lstStyle/>
        <a:p>
          <a:endParaRPr lang="de-DE"/>
        </a:p>
      </dgm:t>
    </dgm:pt>
    <dgm:pt modelId="{3FA64B01-7D7E-4C77-BFB5-BE23E6C9368A}" type="sibTrans" cxnId="{74115277-1785-4E92-8423-9EB052F55927}">
      <dgm:prSet/>
      <dgm:spPr/>
      <dgm:t>
        <a:bodyPr/>
        <a:lstStyle/>
        <a:p>
          <a:endParaRPr lang="de-DE"/>
        </a:p>
      </dgm:t>
    </dgm:pt>
    <dgm:pt modelId="{64C803A6-F39D-480F-ADF0-6BCEBAD4448E}">
      <dgm:prSet phldrT="[Text]" custT="1"/>
      <dgm:spPr/>
      <dgm:t>
        <a:bodyPr/>
        <a:lstStyle/>
        <a:p>
          <a:r>
            <a:rPr lang="de-DE" sz="2800"/>
            <a:t>Verhaltensmuster</a:t>
          </a:r>
        </a:p>
        <a:p>
          <a:r>
            <a:rPr lang="de-DE" sz="2000"/>
            <a:t>(</a:t>
          </a:r>
          <a:r>
            <a:rPr lang="de-DE" sz="2000" err="1"/>
            <a:t>Behavorial</a:t>
          </a:r>
          <a:r>
            <a:rPr lang="de-DE" sz="2000"/>
            <a:t> Patterns)</a:t>
          </a:r>
        </a:p>
      </dgm:t>
    </dgm:pt>
    <dgm:pt modelId="{F6F14363-B04A-4179-9715-A181110C1428}" type="parTrans" cxnId="{7CB6ECB3-9124-4C8D-A807-8114DB79E105}">
      <dgm:prSet/>
      <dgm:spPr/>
      <dgm:t>
        <a:bodyPr/>
        <a:lstStyle/>
        <a:p>
          <a:endParaRPr lang="de-DE"/>
        </a:p>
      </dgm:t>
    </dgm:pt>
    <dgm:pt modelId="{3D240BE6-A006-45C0-8DBE-FA02F9DD6A0B}" type="sibTrans" cxnId="{7CB6ECB3-9124-4C8D-A807-8114DB79E105}">
      <dgm:prSet/>
      <dgm:spPr/>
      <dgm:t>
        <a:bodyPr/>
        <a:lstStyle/>
        <a:p>
          <a:endParaRPr lang="de-DE"/>
        </a:p>
      </dgm:t>
    </dgm:pt>
    <dgm:pt modelId="{EFA2A494-EE36-4615-A095-52228D4B5A31}">
      <dgm:prSet phldrT="[Text]"/>
      <dgm:spPr/>
      <dgm:t>
        <a:bodyPr/>
        <a:lstStyle/>
        <a:p>
          <a:r>
            <a:rPr lang="de-DE"/>
            <a:t>Algorithmen</a:t>
          </a:r>
        </a:p>
      </dgm:t>
    </dgm:pt>
    <dgm:pt modelId="{9C8168D2-58CA-403D-BC00-F3343B1B3DE0}" type="parTrans" cxnId="{3C70A1C8-CAC1-4021-BC70-EFD9F1B82FD8}">
      <dgm:prSet/>
      <dgm:spPr/>
      <dgm:t>
        <a:bodyPr/>
        <a:lstStyle/>
        <a:p>
          <a:endParaRPr lang="de-DE"/>
        </a:p>
      </dgm:t>
    </dgm:pt>
    <dgm:pt modelId="{1442B3FB-CBC8-4D71-9BB2-98689F385900}" type="sibTrans" cxnId="{3C70A1C8-CAC1-4021-BC70-EFD9F1B82FD8}">
      <dgm:prSet/>
      <dgm:spPr/>
      <dgm:t>
        <a:bodyPr/>
        <a:lstStyle/>
        <a:p>
          <a:endParaRPr lang="de-DE"/>
        </a:p>
      </dgm:t>
    </dgm:pt>
    <dgm:pt modelId="{4BA6C012-84A2-465F-998C-EE6C1B045538}">
      <dgm:prSet phldrT="[Text]" custT="1"/>
      <dgm:spPr/>
      <dgm:t>
        <a:bodyPr/>
        <a:lstStyle/>
        <a:p>
          <a:r>
            <a:rPr lang="de-DE" sz="2800"/>
            <a:t>Strukturmuster</a:t>
          </a:r>
        </a:p>
        <a:p>
          <a:r>
            <a:rPr lang="de-DE" sz="2000"/>
            <a:t>(</a:t>
          </a:r>
          <a:r>
            <a:rPr lang="de-DE" sz="2000" err="1"/>
            <a:t>Structural</a:t>
          </a:r>
          <a:r>
            <a:rPr lang="de-DE" sz="2000"/>
            <a:t> Patterns)</a:t>
          </a:r>
        </a:p>
      </dgm:t>
    </dgm:pt>
    <dgm:pt modelId="{0BFB1DA8-0969-400D-B6C4-B4859EB51C7E}" type="parTrans" cxnId="{AEB3CD1C-8351-4210-A50E-675DDF1B5661}">
      <dgm:prSet/>
      <dgm:spPr/>
      <dgm:t>
        <a:bodyPr/>
        <a:lstStyle/>
        <a:p>
          <a:endParaRPr lang="de-DE"/>
        </a:p>
      </dgm:t>
    </dgm:pt>
    <dgm:pt modelId="{9FBB1754-7B78-42A5-9BFB-0C04B8CDFCE2}" type="sibTrans" cxnId="{AEB3CD1C-8351-4210-A50E-675DDF1B5661}">
      <dgm:prSet/>
      <dgm:spPr/>
      <dgm:t>
        <a:bodyPr/>
        <a:lstStyle/>
        <a:p>
          <a:endParaRPr lang="de-DE"/>
        </a:p>
      </dgm:t>
    </dgm:pt>
    <dgm:pt modelId="{ED419A61-6081-43BD-8881-355A1AE53825}">
      <dgm:prSet phldrT="[Text]"/>
      <dgm:spPr/>
      <dgm:t>
        <a:bodyPr/>
        <a:lstStyle/>
        <a:p>
          <a:r>
            <a:rPr lang="de-DE"/>
            <a:t>Komposition</a:t>
          </a:r>
        </a:p>
      </dgm:t>
    </dgm:pt>
    <dgm:pt modelId="{938AA8FC-C59A-40EE-9FD4-6CB67E1A8540}" type="parTrans" cxnId="{C40BF251-7BA5-4228-8FAF-1AB12CD5B160}">
      <dgm:prSet/>
      <dgm:spPr/>
      <dgm:t>
        <a:bodyPr/>
        <a:lstStyle/>
        <a:p>
          <a:endParaRPr lang="de-DE"/>
        </a:p>
      </dgm:t>
    </dgm:pt>
    <dgm:pt modelId="{A3A395D2-4BE9-4188-A95C-B53EEC72F7F6}" type="sibTrans" cxnId="{C40BF251-7BA5-4228-8FAF-1AB12CD5B160}">
      <dgm:prSet/>
      <dgm:spPr/>
      <dgm:t>
        <a:bodyPr/>
        <a:lstStyle/>
        <a:p>
          <a:endParaRPr lang="de-DE"/>
        </a:p>
      </dgm:t>
    </dgm:pt>
    <dgm:pt modelId="{C7A69E39-030C-4299-90E7-586E7126D1B0}">
      <dgm:prSet phldrT="[Text]"/>
      <dgm:spPr/>
      <dgm:t>
        <a:bodyPr/>
        <a:lstStyle/>
        <a:p>
          <a:r>
            <a:rPr lang="de-DE"/>
            <a:t>Kommunikation</a:t>
          </a:r>
        </a:p>
      </dgm:t>
    </dgm:pt>
    <dgm:pt modelId="{EC9E7AC1-B8A0-4B0E-A461-69CC4DE7222A}" type="parTrans" cxnId="{DADF8C75-4096-4801-A83E-215B754378D0}">
      <dgm:prSet/>
      <dgm:spPr/>
      <dgm:t>
        <a:bodyPr/>
        <a:lstStyle/>
        <a:p>
          <a:endParaRPr lang="de-DE"/>
        </a:p>
      </dgm:t>
    </dgm:pt>
    <dgm:pt modelId="{54E814C7-3D78-444F-AC43-34F29216C82C}" type="sibTrans" cxnId="{DADF8C75-4096-4801-A83E-215B754378D0}">
      <dgm:prSet/>
      <dgm:spPr/>
      <dgm:t>
        <a:bodyPr/>
        <a:lstStyle/>
        <a:p>
          <a:endParaRPr lang="de-DE"/>
        </a:p>
      </dgm:t>
    </dgm:pt>
    <dgm:pt modelId="{FE5167D4-F34D-4247-9A1D-EC60ACAF863D}" type="pres">
      <dgm:prSet presAssocID="{B6640E62-96B7-4770-B4D0-844B11F49656}" presName="Name0" presStyleCnt="0">
        <dgm:presLayoutVars>
          <dgm:dir/>
          <dgm:animLvl val="lvl"/>
          <dgm:resizeHandles val="exact"/>
        </dgm:presLayoutVars>
      </dgm:prSet>
      <dgm:spPr/>
    </dgm:pt>
    <dgm:pt modelId="{437ED8E7-CE81-45B8-B444-0754301827CA}" type="pres">
      <dgm:prSet presAssocID="{792686B5-CBF5-4105-B158-252741969604}" presName="composite" presStyleCnt="0"/>
      <dgm:spPr/>
    </dgm:pt>
    <dgm:pt modelId="{23D5EFAA-82A9-4317-B3C8-53D6EC340358}" type="pres">
      <dgm:prSet presAssocID="{792686B5-CBF5-4105-B158-25274196960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D47D7E6-E03F-4E7B-9E04-012C3AC311CB}" type="pres">
      <dgm:prSet presAssocID="{792686B5-CBF5-4105-B158-252741969604}" presName="desTx" presStyleLbl="alignAccFollowNode1" presStyleIdx="0" presStyleCnt="3">
        <dgm:presLayoutVars>
          <dgm:bulletEnabled val="1"/>
        </dgm:presLayoutVars>
      </dgm:prSet>
      <dgm:spPr/>
    </dgm:pt>
    <dgm:pt modelId="{1848079D-9A41-4186-857E-F1F32902EED3}" type="pres">
      <dgm:prSet presAssocID="{F573CA8C-87A9-4B7A-891C-C55552C80B73}" presName="space" presStyleCnt="0"/>
      <dgm:spPr/>
    </dgm:pt>
    <dgm:pt modelId="{CB73B834-C60D-4CCB-A5C0-BA809B62F3C9}" type="pres">
      <dgm:prSet presAssocID="{64C803A6-F39D-480F-ADF0-6BCEBAD4448E}" presName="composite" presStyleCnt="0"/>
      <dgm:spPr/>
    </dgm:pt>
    <dgm:pt modelId="{6FAF508F-DE32-4987-A43E-4A00D1B32ADD}" type="pres">
      <dgm:prSet presAssocID="{64C803A6-F39D-480F-ADF0-6BCEBAD444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147C584-943C-4C55-BF68-6977BF65D53A}" type="pres">
      <dgm:prSet presAssocID="{64C803A6-F39D-480F-ADF0-6BCEBAD4448E}" presName="desTx" presStyleLbl="alignAccFollowNode1" presStyleIdx="1" presStyleCnt="3">
        <dgm:presLayoutVars>
          <dgm:bulletEnabled val="1"/>
        </dgm:presLayoutVars>
      </dgm:prSet>
      <dgm:spPr/>
    </dgm:pt>
    <dgm:pt modelId="{4B34AE9B-5258-4091-990F-3042120FECDA}" type="pres">
      <dgm:prSet presAssocID="{3D240BE6-A006-45C0-8DBE-FA02F9DD6A0B}" presName="space" presStyleCnt="0"/>
      <dgm:spPr/>
    </dgm:pt>
    <dgm:pt modelId="{488D2277-AD13-452E-883C-923C33F5BD0D}" type="pres">
      <dgm:prSet presAssocID="{4BA6C012-84A2-465F-998C-EE6C1B045538}" presName="composite" presStyleCnt="0"/>
      <dgm:spPr/>
    </dgm:pt>
    <dgm:pt modelId="{C8395313-7833-48E0-B855-0EE4B6178A08}" type="pres">
      <dgm:prSet presAssocID="{4BA6C012-84A2-465F-998C-EE6C1B04553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2A19947-318F-419D-938A-D288047C50D8}" type="pres">
      <dgm:prSet presAssocID="{4BA6C012-84A2-465F-998C-EE6C1B04553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BA7E103-16FF-4DC2-868A-F6E5E90EB57C}" srcId="{B6640E62-96B7-4770-B4D0-844B11F49656}" destId="{792686B5-CBF5-4105-B158-252741969604}" srcOrd="0" destOrd="0" parTransId="{A90A6DA4-9B68-4288-9EF4-14A851ACCB6C}" sibTransId="{F573CA8C-87A9-4B7A-891C-C55552C80B73}"/>
    <dgm:cxn modelId="{C58E1108-BC00-406D-8DBB-B831AEA1BF60}" type="presOf" srcId="{B6640E62-96B7-4770-B4D0-844B11F49656}" destId="{FE5167D4-F34D-4247-9A1D-EC60ACAF863D}" srcOrd="0" destOrd="0" presId="urn:microsoft.com/office/officeart/2005/8/layout/hList1"/>
    <dgm:cxn modelId="{AEB3CD1C-8351-4210-A50E-675DDF1B5661}" srcId="{B6640E62-96B7-4770-B4D0-844B11F49656}" destId="{4BA6C012-84A2-465F-998C-EE6C1B045538}" srcOrd="2" destOrd="0" parTransId="{0BFB1DA8-0969-400D-B6C4-B4859EB51C7E}" sibTransId="{9FBB1754-7B78-42A5-9BFB-0C04B8CDFCE2}"/>
    <dgm:cxn modelId="{135B4B38-E708-4AED-B587-7F09E9378D2E}" type="presOf" srcId="{05130E23-1D6A-48BB-9282-7FAA7DF0A779}" destId="{2D47D7E6-E03F-4E7B-9E04-012C3AC311CB}" srcOrd="0" destOrd="0" presId="urn:microsoft.com/office/officeart/2005/8/layout/hList1"/>
    <dgm:cxn modelId="{C72A723F-EEE3-4C19-B8E8-15D512347829}" type="presOf" srcId="{EFA2A494-EE36-4615-A095-52228D4B5A31}" destId="{E147C584-943C-4C55-BF68-6977BF65D53A}" srcOrd="0" destOrd="0" presId="urn:microsoft.com/office/officeart/2005/8/layout/hList1"/>
    <dgm:cxn modelId="{C40BF251-7BA5-4228-8FAF-1AB12CD5B160}" srcId="{4BA6C012-84A2-465F-998C-EE6C1B045538}" destId="{ED419A61-6081-43BD-8881-355A1AE53825}" srcOrd="0" destOrd="0" parTransId="{938AA8FC-C59A-40EE-9FD4-6CB67E1A8540}" sibTransId="{A3A395D2-4BE9-4188-A95C-B53EEC72F7F6}"/>
    <dgm:cxn modelId="{DADF8C75-4096-4801-A83E-215B754378D0}" srcId="{64C803A6-F39D-480F-ADF0-6BCEBAD4448E}" destId="{C7A69E39-030C-4299-90E7-586E7126D1B0}" srcOrd="1" destOrd="0" parTransId="{EC9E7AC1-B8A0-4B0E-A461-69CC4DE7222A}" sibTransId="{54E814C7-3D78-444F-AC43-34F29216C82C}"/>
    <dgm:cxn modelId="{74115277-1785-4E92-8423-9EB052F55927}" srcId="{792686B5-CBF5-4105-B158-252741969604}" destId="{05130E23-1D6A-48BB-9282-7FAA7DF0A779}" srcOrd="0" destOrd="0" parTransId="{2B7F775D-C419-4D45-8EF3-7EE692B4BFE2}" sibTransId="{3FA64B01-7D7E-4C77-BFB5-BE23E6C9368A}"/>
    <dgm:cxn modelId="{F73C9E94-AF3C-46BA-A24C-7568C031CA39}" type="presOf" srcId="{C7A69E39-030C-4299-90E7-586E7126D1B0}" destId="{E147C584-943C-4C55-BF68-6977BF65D53A}" srcOrd="0" destOrd="1" presId="urn:microsoft.com/office/officeart/2005/8/layout/hList1"/>
    <dgm:cxn modelId="{7CB6ECB3-9124-4C8D-A807-8114DB79E105}" srcId="{B6640E62-96B7-4770-B4D0-844B11F49656}" destId="{64C803A6-F39D-480F-ADF0-6BCEBAD4448E}" srcOrd="1" destOrd="0" parTransId="{F6F14363-B04A-4179-9715-A181110C1428}" sibTransId="{3D240BE6-A006-45C0-8DBE-FA02F9DD6A0B}"/>
    <dgm:cxn modelId="{495994B9-6ABC-4384-B9E7-80F8BF316A63}" type="presOf" srcId="{64C803A6-F39D-480F-ADF0-6BCEBAD4448E}" destId="{6FAF508F-DE32-4987-A43E-4A00D1B32ADD}" srcOrd="0" destOrd="0" presId="urn:microsoft.com/office/officeart/2005/8/layout/hList1"/>
    <dgm:cxn modelId="{D0AE3EBD-576A-457D-97D8-8125E0166623}" type="presOf" srcId="{ED419A61-6081-43BD-8881-355A1AE53825}" destId="{52A19947-318F-419D-938A-D288047C50D8}" srcOrd="0" destOrd="0" presId="urn:microsoft.com/office/officeart/2005/8/layout/hList1"/>
    <dgm:cxn modelId="{3C70A1C8-CAC1-4021-BC70-EFD9F1B82FD8}" srcId="{64C803A6-F39D-480F-ADF0-6BCEBAD4448E}" destId="{EFA2A494-EE36-4615-A095-52228D4B5A31}" srcOrd="0" destOrd="0" parTransId="{9C8168D2-58CA-403D-BC00-F3343B1B3DE0}" sibTransId="{1442B3FB-CBC8-4D71-9BB2-98689F385900}"/>
    <dgm:cxn modelId="{6B49DACB-EA68-43D7-BA6F-25E38AC8EBC0}" type="presOf" srcId="{792686B5-CBF5-4105-B158-252741969604}" destId="{23D5EFAA-82A9-4317-B3C8-53D6EC340358}" srcOrd="0" destOrd="0" presId="urn:microsoft.com/office/officeart/2005/8/layout/hList1"/>
    <dgm:cxn modelId="{3D5054F0-C108-4DFC-9A7B-C95759171244}" type="presOf" srcId="{4BA6C012-84A2-465F-998C-EE6C1B045538}" destId="{C8395313-7833-48E0-B855-0EE4B6178A08}" srcOrd="0" destOrd="0" presId="urn:microsoft.com/office/officeart/2005/8/layout/hList1"/>
    <dgm:cxn modelId="{2BA3CD19-97A7-45E0-8A90-EEA22BDCC0BB}" type="presParOf" srcId="{FE5167D4-F34D-4247-9A1D-EC60ACAF863D}" destId="{437ED8E7-CE81-45B8-B444-0754301827CA}" srcOrd="0" destOrd="0" presId="urn:microsoft.com/office/officeart/2005/8/layout/hList1"/>
    <dgm:cxn modelId="{DA69034C-0188-4437-8AD5-8018305FAF4D}" type="presParOf" srcId="{437ED8E7-CE81-45B8-B444-0754301827CA}" destId="{23D5EFAA-82A9-4317-B3C8-53D6EC340358}" srcOrd="0" destOrd="0" presId="urn:microsoft.com/office/officeart/2005/8/layout/hList1"/>
    <dgm:cxn modelId="{D567F4E9-56ED-4DEF-AA82-1300788AAB6E}" type="presParOf" srcId="{437ED8E7-CE81-45B8-B444-0754301827CA}" destId="{2D47D7E6-E03F-4E7B-9E04-012C3AC311CB}" srcOrd="1" destOrd="0" presId="urn:microsoft.com/office/officeart/2005/8/layout/hList1"/>
    <dgm:cxn modelId="{70694ED9-E01D-4727-B681-48387FB80342}" type="presParOf" srcId="{FE5167D4-F34D-4247-9A1D-EC60ACAF863D}" destId="{1848079D-9A41-4186-857E-F1F32902EED3}" srcOrd="1" destOrd="0" presId="urn:microsoft.com/office/officeart/2005/8/layout/hList1"/>
    <dgm:cxn modelId="{0E7DCE6F-0551-4C24-8C5E-23BAC871B136}" type="presParOf" srcId="{FE5167D4-F34D-4247-9A1D-EC60ACAF863D}" destId="{CB73B834-C60D-4CCB-A5C0-BA809B62F3C9}" srcOrd="2" destOrd="0" presId="urn:microsoft.com/office/officeart/2005/8/layout/hList1"/>
    <dgm:cxn modelId="{C62C7F7D-2A95-4784-8EBB-1D6EF280E6EE}" type="presParOf" srcId="{CB73B834-C60D-4CCB-A5C0-BA809B62F3C9}" destId="{6FAF508F-DE32-4987-A43E-4A00D1B32ADD}" srcOrd="0" destOrd="0" presId="urn:microsoft.com/office/officeart/2005/8/layout/hList1"/>
    <dgm:cxn modelId="{05294B35-C9A0-4722-B52D-2A2129974B86}" type="presParOf" srcId="{CB73B834-C60D-4CCB-A5C0-BA809B62F3C9}" destId="{E147C584-943C-4C55-BF68-6977BF65D53A}" srcOrd="1" destOrd="0" presId="urn:microsoft.com/office/officeart/2005/8/layout/hList1"/>
    <dgm:cxn modelId="{068DAAE9-6948-4FEA-B9ED-7237AE7B3A2C}" type="presParOf" srcId="{FE5167D4-F34D-4247-9A1D-EC60ACAF863D}" destId="{4B34AE9B-5258-4091-990F-3042120FECDA}" srcOrd="3" destOrd="0" presId="urn:microsoft.com/office/officeart/2005/8/layout/hList1"/>
    <dgm:cxn modelId="{B431FB95-A2BA-4CF5-B3C0-8D0A1EC5510D}" type="presParOf" srcId="{FE5167D4-F34D-4247-9A1D-EC60ACAF863D}" destId="{488D2277-AD13-452E-883C-923C33F5BD0D}" srcOrd="4" destOrd="0" presId="urn:microsoft.com/office/officeart/2005/8/layout/hList1"/>
    <dgm:cxn modelId="{71C4B799-22CF-4BBD-BFA4-BE245BA7BAEB}" type="presParOf" srcId="{488D2277-AD13-452E-883C-923C33F5BD0D}" destId="{C8395313-7833-48E0-B855-0EE4B6178A08}" srcOrd="0" destOrd="0" presId="urn:microsoft.com/office/officeart/2005/8/layout/hList1"/>
    <dgm:cxn modelId="{52C7522A-DBB8-4B67-9D50-032C31088AB1}" type="presParOf" srcId="{488D2277-AD13-452E-883C-923C33F5BD0D}" destId="{52A19947-318F-419D-938A-D288047C50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5EFAA-82A9-4317-B3C8-53D6EC340358}">
      <dsp:nvSpPr>
        <dsp:cNvPr id="0" name=""/>
        <dsp:cNvSpPr/>
      </dsp:nvSpPr>
      <dsp:spPr>
        <a:xfrm>
          <a:off x="3143" y="981390"/>
          <a:ext cx="3064668" cy="10497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Erzeugungsmuster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(</a:t>
          </a:r>
          <a:r>
            <a:rPr lang="de-DE" sz="2000" kern="1200" err="1"/>
            <a:t>Creational</a:t>
          </a:r>
          <a:r>
            <a:rPr lang="de-DE" sz="2000" kern="1200"/>
            <a:t> Patterns)</a:t>
          </a:r>
        </a:p>
      </dsp:txBody>
      <dsp:txXfrm>
        <a:off x="3143" y="981390"/>
        <a:ext cx="3064668" cy="1049783"/>
      </dsp:txXfrm>
    </dsp:sp>
    <dsp:sp modelId="{2D47D7E6-E03F-4E7B-9E04-012C3AC311CB}">
      <dsp:nvSpPr>
        <dsp:cNvPr id="0" name=""/>
        <dsp:cNvSpPr/>
      </dsp:nvSpPr>
      <dsp:spPr>
        <a:xfrm>
          <a:off x="3143" y="2031174"/>
          <a:ext cx="3064668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/>
            <a:t>Objektinstanziierung</a:t>
          </a:r>
        </a:p>
      </dsp:txBody>
      <dsp:txXfrm>
        <a:off x="3143" y="2031174"/>
        <a:ext cx="3064668" cy="1010160"/>
      </dsp:txXfrm>
    </dsp:sp>
    <dsp:sp modelId="{6FAF508F-DE32-4987-A43E-4A00D1B32ADD}">
      <dsp:nvSpPr>
        <dsp:cNvPr id="0" name=""/>
        <dsp:cNvSpPr/>
      </dsp:nvSpPr>
      <dsp:spPr>
        <a:xfrm>
          <a:off x="3496865" y="981390"/>
          <a:ext cx="3064668" cy="10497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Verhaltensmuster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(</a:t>
          </a:r>
          <a:r>
            <a:rPr lang="de-DE" sz="2000" kern="1200" err="1"/>
            <a:t>Behavorial</a:t>
          </a:r>
          <a:r>
            <a:rPr lang="de-DE" sz="2000" kern="1200"/>
            <a:t> Patterns)</a:t>
          </a:r>
        </a:p>
      </dsp:txBody>
      <dsp:txXfrm>
        <a:off x="3496865" y="981390"/>
        <a:ext cx="3064668" cy="1049783"/>
      </dsp:txXfrm>
    </dsp:sp>
    <dsp:sp modelId="{E147C584-943C-4C55-BF68-6977BF65D53A}">
      <dsp:nvSpPr>
        <dsp:cNvPr id="0" name=""/>
        <dsp:cNvSpPr/>
      </dsp:nvSpPr>
      <dsp:spPr>
        <a:xfrm>
          <a:off x="3496865" y="2031174"/>
          <a:ext cx="3064668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/>
            <a:t>Algorithmen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/>
            <a:t>Kommunikation</a:t>
          </a:r>
        </a:p>
      </dsp:txBody>
      <dsp:txXfrm>
        <a:off x="3496865" y="2031174"/>
        <a:ext cx="3064668" cy="1010160"/>
      </dsp:txXfrm>
    </dsp:sp>
    <dsp:sp modelId="{C8395313-7833-48E0-B855-0EE4B6178A08}">
      <dsp:nvSpPr>
        <dsp:cNvPr id="0" name=""/>
        <dsp:cNvSpPr/>
      </dsp:nvSpPr>
      <dsp:spPr>
        <a:xfrm>
          <a:off x="6990588" y="981390"/>
          <a:ext cx="3064668" cy="10497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Strukturmuster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(</a:t>
          </a:r>
          <a:r>
            <a:rPr lang="de-DE" sz="2000" kern="1200" err="1"/>
            <a:t>Structural</a:t>
          </a:r>
          <a:r>
            <a:rPr lang="de-DE" sz="2000" kern="1200"/>
            <a:t> Patterns)</a:t>
          </a:r>
        </a:p>
      </dsp:txBody>
      <dsp:txXfrm>
        <a:off x="6990588" y="981390"/>
        <a:ext cx="3064668" cy="1049783"/>
      </dsp:txXfrm>
    </dsp:sp>
    <dsp:sp modelId="{52A19947-318F-419D-938A-D288047C50D8}">
      <dsp:nvSpPr>
        <dsp:cNvPr id="0" name=""/>
        <dsp:cNvSpPr/>
      </dsp:nvSpPr>
      <dsp:spPr>
        <a:xfrm>
          <a:off x="6990588" y="2031174"/>
          <a:ext cx="3064668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/>
            <a:t>Komposition</a:t>
          </a:r>
        </a:p>
      </dsp:txBody>
      <dsp:txXfrm>
        <a:off x="6990588" y="2031174"/>
        <a:ext cx="3064668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A26BB-A4B5-467E-8A69-3371F2A5E4D0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28B0-0582-4B5D-83CC-F1D057B6E3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17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9E74-C369-47C2-B764-9200B24C32B0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2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22DB-32E0-44CE-938C-1D93AC4F2D25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1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5839-788D-483A-A6AA-04413BAD2978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13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23686"/>
            <a:ext cx="10058400" cy="444540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74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789-1D38-45B9-8CA8-AFF5365D188A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4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3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435261"/>
            <a:ext cx="4937760" cy="44338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35261"/>
            <a:ext cx="4937760" cy="44338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766-E5B5-4370-8A6F-8562ED3A3185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14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3E18-ED3E-4398-9EFB-C149672AB5DB}" type="datetime1">
              <a:rPr lang="de-DE" smtClean="0"/>
              <a:t>10.12.2019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5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FCD-171B-4B07-9060-10EABD0710B7}" type="datetime1">
              <a:rPr lang="de-DE" smtClean="0"/>
              <a:t>10.12.2019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45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3D96-6DBB-4A5D-9B66-3D520140E769}" type="datetime1">
              <a:rPr lang="de-DE" smtClean="0"/>
              <a:t>10.12.2019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20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E410D0-1BC0-4747-BD48-57A0751F624F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6A3A62-4321-45BA-B320-23BA18055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71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B62A-D380-4ACB-85E4-CFB3C71820D3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1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-13295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76791"/>
            <a:ext cx="10058400" cy="44923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8ACAFB-D65E-4786-AD41-0B9A91184398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6A3A62-4321-45BA-B320-23BA18055690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3223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-home.htwg-konstanz.de/~haase/lehre/thisterm/pare/slides/Decorator.pdf" TargetMode="External"/><Relationship Id="rId2" Type="http://schemas.openxmlformats.org/officeDocument/2006/relationships/hyperlink" Target="https://www.philipphauer.de/study/se/design-pattern/decorator.ph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6">
            <a:extLst>
              <a:ext uri="{FF2B5EF4-FFF2-40B4-BE49-F238E27FC236}">
                <a16:creationId xmlns:a16="http://schemas.microsoft.com/office/drawing/2014/main" id="{C49F6E38-C76D-4CE6-83E5-6F7B5DDF6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1E463-5713-4945-A297-F9BE448E0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1230" y="639097"/>
            <a:ext cx="4579157" cy="3686015"/>
          </a:xfrm>
        </p:spPr>
        <p:txBody>
          <a:bodyPr>
            <a:normAutofit/>
          </a:bodyPr>
          <a:lstStyle/>
          <a:p>
            <a:r>
              <a:rPr lang="de-DE" sz="7200"/>
              <a:t>Eine ASCIIShop-Story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11101C-90A4-4318-84A3-882E3EA19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1230" y="4455621"/>
            <a:ext cx="4437870" cy="1238616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Eine neue hoffung durch entwurfsmuster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3E3EF1E0-3F0C-476E-8366-6FDC6F414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F17B5613-D9CE-4810-9201-A123DE903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Text, Karte, Vogel, Herde enthält.&#10;&#10;Automatisch generierte Beschreibung">
            <a:extLst>
              <a:ext uri="{FF2B5EF4-FFF2-40B4-BE49-F238E27FC236}">
                <a16:creationId xmlns:a16="http://schemas.microsoft.com/office/drawing/2014/main" id="{E1C699BD-A8D3-40C0-8800-C2EA118F1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879035"/>
            <a:ext cx="2784700" cy="2293634"/>
          </a:xfrm>
          <a:prstGeom prst="rect">
            <a:avLst/>
          </a:prstGeom>
        </p:spPr>
      </p:pic>
      <p:sp>
        <p:nvSpPr>
          <p:cNvPr id="36" name="Rectangle 22">
            <a:extLst>
              <a:ext uri="{FF2B5EF4-FFF2-40B4-BE49-F238E27FC236}">
                <a16:creationId xmlns:a16="http://schemas.microsoft.com/office/drawing/2014/main" id="{DE5EC5CE-C2C3-4ABC-8672-A86010657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241DA037-ADF2-4A57-B4F3-68A3DC91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913DD70C-A9D7-4E64-9001-DE337AFE3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82F991E-6AF3-480B-838F-4058E52C8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52" y="3115393"/>
            <a:ext cx="2295082" cy="2204007"/>
          </a:xfrm>
          <a:prstGeom prst="rect">
            <a:avLst/>
          </a:prstGeom>
        </p:spPr>
      </p:pic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F3A65A51-8114-4437-8E04-A4FD05BD8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27839" y="4343400"/>
            <a:ext cx="39319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1FA22CF-116B-4645-966C-12602996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04B88B-611D-49A6-A6CE-50699B73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FEFE3A-5935-449F-A173-4D816060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AD827E-3A7E-4A49-9421-2785795AFD6A}" type="datetime1">
              <a:rPr lang="de-DE" smtClean="0"/>
              <a:pPr>
                <a:spcAft>
                  <a:spcPts val="600"/>
                </a:spcAft>
              </a:pPr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9DAD60-F898-4CBB-8F39-A555BB67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5A9C6-AD79-4970-85CA-BD8850A2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6A3A62-4321-45BA-B320-23BA18055690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26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0EB3-3C10-4264-B3C6-3295DD71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20000 Klassen </a:t>
            </a:r>
            <a:r>
              <a:rPr lang="en-US" dirty="0" err="1"/>
              <a:t>unter</a:t>
            </a:r>
            <a:r>
              <a:rPr lang="en-US" dirty="0"/>
              <a:t> dem Meer</a:t>
            </a:r>
            <a:endParaRPr lang="en-US" dirty="0">
              <a:cs typeface="Calibri Ligh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F8839EA-ED5B-46E0-9531-1D0246D1B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374988"/>
            <a:ext cx="10058400" cy="453424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1DDA7-9F99-4E59-9A66-B46ECC7B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3217-EC0B-4631-9C49-C96E7D75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3E9B5-AF50-4205-967A-51CBF0CF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65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CAB2-6397-4F5D-8E29-590AC179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Okay </a:t>
            </a:r>
            <a:r>
              <a:rPr lang="en-US" err="1">
                <a:cs typeface="Calibri Light"/>
              </a:rPr>
              <a:t>wir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haben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ein</a:t>
            </a:r>
            <a:r>
              <a:rPr lang="en-US">
                <a:cs typeface="Calibri Light"/>
              </a:rPr>
              <a:t> Problem!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6A94-20DB-426D-B223-CE75A2E0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Viele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sehr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ähnliche</a:t>
            </a:r>
            <a:r>
              <a:rPr lang="en-US">
                <a:cs typeface="Calibri"/>
              </a:rPr>
              <a:t>  Klassen</a:t>
            </a:r>
          </a:p>
          <a:p>
            <a:pPr marL="486410" lvl="1" indent="-285750">
              <a:buFont typeface="Arial" panose="020B0604020202020204" pitchFamily="34" charset="0"/>
              <a:buChar char="•"/>
            </a:pPr>
            <a:r>
              <a:rPr lang="en-US" err="1">
                <a:cs typeface="Calibri"/>
              </a:rPr>
              <a:t>Redundanter</a:t>
            </a:r>
            <a:r>
              <a:rPr lang="en-US">
                <a:cs typeface="Calibri"/>
              </a:rPr>
              <a:t> Code</a:t>
            </a:r>
          </a:p>
          <a:p>
            <a:pPr marL="486410" lvl="1" indent="-285750">
              <a:buFont typeface="Arial" panose="020B0604020202020204" pitchFamily="34" charset="0"/>
              <a:buChar char="•"/>
            </a:pPr>
            <a:r>
              <a:rPr lang="en-US" err="1">
                <a:cs typeface="Calibri"/>
              </a:rPr>
              <a:t>Erweiterung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Compilezeit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möglich</a:t>
            </a:r>
            <a:endParaRPr lang="en-US">
              <a:cs typeface="Calibri"/>
            </a:endParaRPr>
          </a:p>
          <a:p>
            <a:pPr marL="48641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193802" indent="-285750">
              <a:buFont typeface="Arial" panose="020B0604020202020204" pitchFamily="34" charset="0"/>
              <a:buChar char="•"/>
            </a:pPr>
            <a:r>
              <a:rPr lang="en-US" err="1">
                <a:cs typeface="Calibri"/>
              </a:rPr>
              <a:t>Einfach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alles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einer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Klasse</a:t>
            </a:r>
            <a:r>
              <a:rPr lang="en-US">
                <a:cs typeface="Calibri"/>
              </a:rPr>
              <a:t>? </a:t>
            </a:r>
          </a:p>
          <a:p>
            <a:pPr marL="383540" lvl="1"/>
            <a:endParaRPr lang="en-US">
              <a:cs typeface="Calibri"/>
            </a:endParaRPr>
          </a:p>
          <a:p>
            <a:pPr marL="383540" lvl="1"/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D73D-1AFD-4BFE-BFD9-6C5B82DF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6B15F-E03F-4BD0-8FB8-3B5B72F7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46F65-C719-4B53-99B2-81EC687B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8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151C-C3EB-4601-9B77-74D4428A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My big fat artsy Class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7E7F7-70F7-46FA-BD19-96373509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D2A5-C054-432E-97F0-F3555E4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F8A7-948D-41BA-9D29-30D2C005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12</a:t>
            </a:fld>
            <a:endParaRPr lang="de-DE"/>
          </a:p>
        </p:txBody>
      </p:sp>
      <p:pic>
        <p:nvPicPr>
          <p:cNvPr id="3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9B095C-5FDE-4919-9560-4FBE41CDF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600" y="1423686"/>
            <a:ext cx="9549759" cy="4445408"/>
          </a:xfrm>
        </p:spPr>
      </p:pic>
    </p:spTree>
    <p:extLst>
      <p:ext uri="{BB962C8B-B14F-4D97-AF65-F5344CB8AC3E}">
        <p14:creationId xmlns:p14="http://schemas.microsoft.com/office/powerpoint/2010/main" val="424608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151C-C3EB-4601-9B77-74D4428A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Art is everything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7E7F7-70F7-46FA-BD19-96373509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D2A5-C054-432E-97F0-F3555E4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F8A7-948D-41BA-9D29-30D2C005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13</a:t>
            </a:fld>
            <a:endParaRPr lang="de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3D729-B7FC-454B-8A04-9B28D52F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 Open-Closed </a:t>
            </a:r>
            <a:r>
              <a:rPr lang="en-US" err="1">
                <a:cs typeface="Calibri"/>
              </a:rPr>
              <a:t>Prinzip</a:t>
            </a:r>
            <a:r>
              <a:rPr lang="en-US">
                <a:cs typeface="Calibri"/>
              </a:rPr>
              <a:t> </a:t>
            </a:r>
            <a:r>
              <a:rPr lang="de-DE">
                <a:cs typeface="Calibri"/>
              </a:rPr>
              <a:t>missachtet</a:t>
            </a:r>
          </a:p>
          <a:p>
            <a:pPr marL="486410" lvl="1" indent="-285750"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Open 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extension</a:t>
            </a:r>
          </a:p>
          <a:p>
            <a:pPr marL="486410" lvl="1" indent="-285750">
              <a:buFont typeface="Arial" panose="020B0604020202020204" pitchFamily="34" charset="0"/>
              <a:buChar char="•"/>
            </a:pPr>
            <a:r>
              <a:rPr lang="de-DE" err="1">
                <a:cs typeface="Calibri"/>
              </a:rPr>
              <a:t>Closed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modifaction</a:t>
            </a:r>
            <a:endParaRPr lang="de-DE">
              <a:cs typeface="Calibri"/>
            </a:endParaRPr>
          </a:p>
          <a:p>
            <a:pPr marL="486410" lvl="1" indent="-285750">
              <a:buFont typeface="Arial" panose="020B0604020202020204" pitchFamily="34" charset="0"/>
              <a:buChar char="•"/>
            </a:pPr>
            <a:endParaRPr lang="de-DE" err="1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 Eine große Klasse</a:t>
            </a:r>
          </a:p>
          <a:p>
            <a:pPr marL="486410" lvl="1" indent="-285750"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Schwer zur warten</a:t>
            </a:r>
          </a:p>
          <a:p>
            <a:pPr marL="486410" lvl="1" indent="-285750"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Unabhängige Modifikation schwer</a:t>
            </a:r>
          </a:p>
          <a:p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640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4D4B5-BCF0-4EAE-9608-CE6E09F80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Decorator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750161-A8FC-4DD3-B471-33F493F90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Entwurfsmuster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CA4BA0-7C7B-4CB8-88E5-098AE25E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9E74-C369-47C2-B764-9200B24C32B0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4E64E4-DE9D-45B4-AA73-8852FCD7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34D1E-85C6-44F7-8E2B-970AC98B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21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AFC40-C1B6-4C03-BD5F-B884A627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EB3B3-780D-417A-84C2-19B95E58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Was ist ein Decorator?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Wieso und wann Decorators verwenden?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Alternativen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ASCIIShop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8BC217-2918-4E31-B368-F392A2D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189E3A-62CC-4821-9BF4-12DD7048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98B85-7299-45DD-8A85-266582E3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64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3FA44-7B35-4962-BFD7-950003D6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Einleitung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1355F-3F3B-4705-83FA-B1494F53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DD86D6-DE32-46EA-8EB5-07F59144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DFC20-87AD-43BC-9DE6-792F0D1C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12F37896-FCF9-4433-8CE9-015236709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33755"/>
              </p:ext>
            </p:extLst>
          </p:nvPr>
        </p:nvGraphicFramePr>
        <p:xfrm>
          <a:off x="1096963" y="251682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353D671A-8BB9-41E0-83AD-437F9E257685}"/>
              </a:ext>
            </a:extLst>
          </p:cNvPr>
          <p:cNvSpPr txBox="1"/>
          <p:nvPr/>
        </p:nvSpPr>
        <p:spPr>
          <a:xfrm>
            <a:off x="1096963" y="2584707"/>
            <a:ext cx="100584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>
                <a:solidFill>
                  <a:schemeClr val="bg1"/>
                </a:solidFill>
              </a:rPr>
              <a:t>Entwurfsmuster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F4F325EB-34A3-463C-BD52-9926EFAFB032}"/>
              </a:ext>
            </a:extLst>
          </p:cNvPr>
          <p:cNvSpPr/>
          <p:nvPr/>
        </p:nvSpPr>
        <p:spPr>
          <a:xfrm>
            <a:off x="8925339" y="1737360"/>
            <a:ext cx="1312025" cy="167398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60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EF9FE-F714-48AE-AB81-137276E6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ein Decorator?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D21A6-3B7F-4DC4-AFD9-8FE15F118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de-DE" sz="2800">
                <a:solidFill>
                  <a:srgbClr val="0070C0"/>
                </a:solidFill>
              </a:rPr>
              <a:t>„</a:t>
            </a:r>
            <a:r>
              <a:rPr lang="en-US" sz="2800">
                <a:solidFill>
                  <a:srgbClr val="0070C0"/>
                </a:solidFill>
              </a:rPr>
              <a:t>Attach additional responsibilities to an object dynamically. Decorators provide a flexible alternative to </a:t>
            </a:r>
            <a:r>
              <a:rPr lang="en-US" sz="2800" err="1">
                <a:solidFill>
                  <a:srgbClr val="0070C0"/>
                </a:solidFill>
              </a:rPr>
              <a:t>subclassing</a:t>
            </a:r>
            <a:r>
              <a:rPr lang="en-US" sz="2800">
                <a:solidFill>
                  <a:srgbClr val="0070C0"/>
                </a:solidFill>
              </a:rPr>
              <a:t> for extending functionality. “ [</a:t>
            </a:r>
            <a:r>
              <a:rPr lang="en-US" sz="2800" err="1">
                <a:solidFill>
                  <a:srgbClr val="0070C0"/>
                </a:solidFill>
              </a:rPr>
              <a:t>GoF</a:t>
            </a:r>
            <a:r>
              <a:rPr lang="en-US" sz="2800">
                <a:solidFill>
                  <a:srgbClr val="0070C0"/>
                </a:solidFill>
              </a:rPr>
              <a:t> Buch]</a:t>
            </a:r>
            <a:endParaRPr lang="de-DE" sz="2800">
              <a:solidFill>
                <a:srgbClr val="0070C0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91544E-5063-4D2F-93FD-75352D1B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AD0CDD-F052-4446-B57E-DF9BE08D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29CFB9-B302-4486-9939-0429C395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96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5DAD-6EBD-4FBD-A50F-F382952A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ein Decorator?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84DBDB-76A9-449B-870A-4ADF5C6B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FCD-171B-4B07-9060-10EABD0710B7}" type="datetime1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3216A2-5C41-43DA-A8F0-7B6249CC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F36F2-9048-4E68-8D1B-D31C5E72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BC24700-4F9E-4649-9B78-2EA6BCF99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4" y="1459523"/>
            <a:ext cx="10017724" cy="44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8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1C6A5-5692-4BB3-9DA5-049E16D5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ein Decorator?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69557E-3D5D-4A16-9CAC-DF2982D5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600" y="1548000"/>
            <a:ext cx="10058400" cy="464847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/>
              <a:t>Dekorieren  =  </a:t>
            </a:r>
            <a:r>
              <a:rPr lang="de-DE" sz="2800" dirty="0" err="1"/>
              <a:t>Wrappen</a:t>
            </a:r>
            <a:endParaRPr lang="de-DE" sz="2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50401-1008-4A2B-9C40-15CC695A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3BC33-51F1-40DD-BDE1-59D6949D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63D71-4DB2-4049-B576-268319F6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19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9EE11F-C20C-48C4-8980-8BCFF4E4F114}"/>
              </a:ext>
            </a:extLst>
          </p:cNvPr>
          <p:cNvGrpSpPr/>
          <p:nvPr/>
        </p:nvGrpSpPr>
        <p:grpSpPr>
          <a:xfrm>
            <a:off x="2565346" y="2445772"/>
            <a:ext cx="7058907" cy="3068319"/>
            <a:chOff x="4261627" y="2665699"/>
            <a:chExt cx="6057468" cy="2573764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3C506F8-4BC5-4DC4-894A-3A4A8D88E769}"/>
                </a:ext>
              </a:extLst>
            </p:cNvPr>
            <p:cNvSpPr/>
            <p:nvPr/>
          </p:nvSpPr>
          <p:spPr>
            <a:xfrm>
              <a:off x="4261628" y="2665699"/>
              <a:ext cx="6057467" cy="257376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372125F-9DF7-4ED2-AFA5-1775E8DD9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1627" y="2850617"/>
              <a:ext cx="4857540" cy="222974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689A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B40E30-FC54-4CF0-92E9-C7629873E1A2}"/>
                </a:ext>
              </a:extLst>
            </p:cNvPr>
            <p:cNvSpPr/>
            <p:nvPr/>
          </p:nvSpPr>
          <p:spPr>
            <a:xfrm>
              <a:off x="4261628" y="3060683"/>
              <a:ext cx="3047597" cy="178379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3DD39A8-CCF2-4146-BA99-5FF77D52E86D}"/>
                </a:ext>
              </a:extLst>
            </p:cNvPr>
            <p:cNvSpPr/>
            <p:nvPr/>
          </p:nvSpPr>
          <p:spPr>
            <a:xfrm>
              <a:off x="4261628" y="3353306"/>
              <a:ext cx="1198552" cy="1198552"/>
            </a:xfrm>
            <a:prstGeom prst="ellipse">
              <a:avLst/>
            </a:prstGeom>
            <a:solidFill>
              <a:srgbClr val="F1A54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Objekt</a:t>
              </a:r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D25DAF22-8A82-4A42-A800-ABDAA17751D7}"/>
              </a:ext>
            </a:extLst>
          </p:cNvPr>
          <p:cNvSpPr txBox="1"/>
          <p:nvPr/>
        </p:nvSpPr>
        <p:spPr>
          <a:xfrm>
            <a:off x="3962047" y="3265504"/>
            <a:ext cx="17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Decorator_A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E3B340C-71B6-42DD-A8F7-45261B9483A8}"/>
              </a:ext>
            </a:extLst>
          </p:cNvPr>
          <p:cNvSpPr txBox="1"/>
          <p:nvPr/>
        </p:nvSpPr>
        <p:spPr>
          <a:xfrm>
            <a:off x="8025345" y="3265504"/>
            <a:ext cx="17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Decorator_A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3227C4-AE0E-41A9-97E7-212E7E9A9371}"/>
              </a:ext>
            </a:extLst>
          </p:cNvPr>
          <p:cNvSpPr txBox="1"/>
          <p:nvPr/>
        </p:nvSpPr>
        <p:spPr>
          <a:xfrm>
            <a:off x="6156865" y="3244334"/>
            <a:ext cx="17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Decorator_B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72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3F63-3A72-41F6-A672-B80FCAD2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ASCIIShop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FD4E-DD5E-4188-B976-17CF27885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 ASCII-Art </a:t>
            </a:r>
            <a:r>
              <a:rPr lang="en-US" err="1">
                <a:cs typeface="Calibri"/>
              </a:rPr>
              <a:t>Bearbeitungssoftware</a:t>
            </a:r>
            <a:endParaRPr lang="en-US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Objekt-orientierte</a:t>
            </a:r>
            <a:r>
              <a:rPr lang="en-US">
                <a:cs typeface="Calibri"/>
              </a:rPr>
              <a:t> Java-</a:t>
            </a:r>
            <a:r>
              <a:rPr lang="de-DE">
                <a:cs typeface="Calibri"/>
              </a:rPr>
              <a:t>basiert Architektur</a:t>
            </a:r>
          </a:p>
          <a:p>
            <a:endParaRPr lang="de-DE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B1DC-8135-46F3-AAAC-9C8736BA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78661-00A8-44C3-A589-F9A0A7D7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9E6B-87E1-48D1-99B2-FB1BD3B8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66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1C6A5-5692-4BB3-9DA5-049E16D5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ein Decorator?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69557E-3D5D-4A16-9CAC-DF2982D5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47733"/>
            <a:ext cx="10058400" cy="464847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/>
              <a:t>Dekorieren  =  </a:t>
            </a:r>
            <a:r>
              <a:rPr lang="de-DE" sz="2800" dirty="0" err="1"/>
              <a:t>Wrappen</a:t>
            </a:r>
            <a:endParaRPr lang="de-DE" sz="2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50401-1008-4A2B-9C40-15CC695A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3BC33-51F1-40DD-BDE1-59D6949D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63D71-4DB2-4049-B576-268319F6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20</a:t>
            </a:fld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BF0636E-B414-4487-9282-9721A6A776D7}"/>
              </a:ext>
            </a:extLst>
          </p:cNvPr>
          <p:cNvGrpSpPr/>
          <p:nvPr/>
        </p:nvGrpSpPr>
        <p:grpSpPr>
          <a:xfrm>
            <a:off x="2684723" y="2418761"/>
            <a:ext cx="8793145" cy="3067760"/>
            <a:chOff x="2530743" y="1912046"/>
            <a:chExt cx="8982431" cy="3068319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22738A7-3E7B-49A4-9B8E-376E843B76AC}"/>
                </a:ext>
              </a:extLst>
            </p:cNvPr>
            <p:cNvGrpSpPr/>
            <p:nvPr/>
          </p:nvGrpSpPr>
          <p:grpSpPr>
            <a:xfrm>
              <a:off x="2530743" y="1912046"/>
              <a:ext cx="7058907" cy="3068319"/>
              <a:chOff x="2631861" y="2241948"/>
              <a:chExt cx="7058907" cy="3068319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E3C506F8-4BC5-4DC4-894A-3A4A8D88E769}"/>
                  </a:ext>
                </a:extLst>
              </p:cNvPr>
              <p:cNvSpPr/>
              <p:nvPr/>
            </p:nvSpPr>
            <p:spPr>
              <a:xfrm>
                <a:off x="2631862" y="2241948"/>
                <a:ext cx="7058906" cy="306831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5372125F-9DF7-4ED2-AFA5-1775E8DD9C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1861" y="2462398"/>
                <a:ext cx="5660603" cy="265819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689A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9B40E30-FC54-4CF0-92E9-C7629873E1A2}"/>
                  </a:ext>
                </a:extLst>
              </p:cNvPr>
              <p:cNvSpPr/>
              <p:nvPr/>
            </p:nvSpPr>
            <p:spPr>
              <a:xfrm>
                <a:off x="2631862" y="2712829"/>
                <a:ext cx="3551435" cy="2126558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13DD39A8-CCF2-4146-BA99-5FF77D52E86D}"/>
                  </a:ext>
                </a:extLst>
              </p:cNvPr>
              <p:cNvSpPr/>
              <p:nvPr/>
            </p:nvSpPr>
            <p:spPr>
              <a:xfrm>
                <a:off x="2631862" y="3061680"/>
                <a:ext cx="1396700" cy="1428857"/>
              </a:xfrm>
              <a:prstGeom prst="ellipse">
                <a:avLst/>
              </a:prstGeom>
              <a:solidFill>
                <a:srgbClr val="F1A54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Objekt</a:t>
                </a: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B8721825-3C28-4131-96B3-A1A30EA00C36}"/>
                </a:ext>
              </a:extLst>
            </p:cNvPr>
            <p:cNvGrpSpPr/>
            <p:nvPr/>
          </p:nvGrpSpPr>
          <p:grpSpPr>
            <a:xfrm>
              <a:off x="3755009" y="2463799"/>
              <a:ext cx="7758165" cy="2064519"/>
              <a:chOff x="3755009" y="2463799"/>
              <a:chExt cx="7758165" cy="206451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50E1B39-8214-4E49-894C-C1DF965BF671}"/>
                  </a:ext>
                </a:extLst>
              </p:cNvPr>
              <p:cNvCxnSpPr/>
              <p:nvPr/>
            </p:nvCxnSpPr>
            <p:spPr>
              <a:xfrm flipH="1">
                <a:off x="9690768" y="3429000"/>
                <a:ext cx="946130" cy="0"/>
              </a:xfrm>
              <a:prstGeom prst="straightConnector1">
                <a:avLst/>
              </a:prstGeom>
              <a:ln w="19050"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DA566-EA5D-45BF-90FE-A4E2A7226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8563" y="3446206"/>
                <a:ext cx="1949450" cy="12290"/>
              </a:xfrm>
              <a:prstGeom prst="straightConnector1">
                <a:avLst/>
              </a:prstGeom>
              <a:ln w="19050"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20C9BF38-659B-48D9-BCAC-29F918024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3297" y="3429000"/>
                <a:ext cx="1894136" cy="0"/>
              </a:xfrm>
              <a:prstGeom prst="straightConnector1">
                <a:avLst/>
              </a:prstGeom>
              <a:ln w="19050"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mit Pfeil 38">
                <a:extLst>
                  <a:ext uri="{FF2B5EF4-FFF2-40B4-BE49-F238E27FC236}">
                    <a16:creationId xmlns:a16="http://schemas.microsoft.com/office/drawing/2014/main" id="{BCD5B407-4C7F-4942-9D24-896D48E676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2717" y="3429000"/>
                <a:ext cx="1264406" cy="0"/>
              </a:xfrm>
              <a:prstGeom prst="straightConnector1">
                <a:avLst/>
              </a:prstGeom>
              <a:ln w="19050"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68FC18C4-C220-4722-BE8A-047294232592}"/>
                  </a:ext>
                </a:extLst>
              </p:cNvPr>
              <p:cNvSpPr/>
              <p:nvPr/>
            </p:nvSpPr>
            <p:spPr>
              <a:xfrm rot="21407213">
                <a:off x="4108036" y="3431595"/>
                <a:ext cx="1868129" cy="914400"/>
              </a:xfrm>
              <a:custGeom>
                <a:avLst/>
                <a:gdLst>
                  <a:gd name="connsiteX0" fmla="*/ 0 w 1868129"/>
                  <a:gd name="connsiteY0" fmla="*/ 0 h 590230"/>
                  <a:gd name="connsiteX1" fmla="*/ 953729 w 1868129"/>
                  <a:gd name="connsiteY1" fmla="*/ 589935 h 590230"/>
                  <a:gd name="connsiteX2" fmla="*/ 1868129 w 1868129"/>
                  <a:gd name="connsiteY2" fmla="*/ 78658 h 59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8129" h="590230">
                    <a:moveTo>
                      <a:pt x="0" y="0"/>
                    </a:moveTo>
                    <a:cubicBezTo>
                      <a:pt x="321187" y="288412"/>
                      <a:pt x="642374" y="576825"/>
                      <a:pt x="953729" y="589935"/>
                    </a:cubicBezTo>
                    <a:cubicBezTo>
                      <a:pt x="1265084" y="603045"/>
                      <a:pt x="1710813" y="175342"/>
                      <a:pt x="1868129" y="78658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15460CC9-2156-4B46-B741-454588C047B0}"/>
                  </a:ext>
                </a:extLst>
              </p:cNvPr>
              <p:cNvSpPr/>
              <p:nvPr/>
            </p:nvSpPr>
            <p:spPr>
              <a:xfrm rot="21199106">
                <a:off x="8387809" y="3452694"/>
                <a:ext cx="1218664" cy="642565"/>
              </a:xfrm>
              <a:custGeom>
                <a:avLst/>
                <a:gdLst>
                  <a:gd name="connsiteX0" fmla="*/ 0 w 1868129"/>
                  <a:gd name="connsiteY0" fmla="*/ 0 h 590230"/>
                  <a:gd name="connsiteX1" fmla="*/ 953729 w 1868129"/>
                  <a:gd name="connsiteY1" fmla="*/ 589935 h 590230"/>
                  <a:gd name="connsiteX2" fmla="*/ 1868129 w 1868129"/>
                  <a:gd name="connsiteY2" fmla="*/ 78658 h 59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8129" h="590230">
                    <a:moveTo>
                      <a:pt x="0" y="0"/>
                    </a:moveTo>
                    <a:cubicBezTo>
                      <a:pt x="321187" y="288412"/>
                      <a:pt x="642374" y="576825"/>
                      <a:pt x="953729" y="589935"/>
                    </a:cubicBezTo>
                    <a:cubicBezTo>
                      <a:pt x="1265084" y="603045"/>
                      <a:pt x="1710813" y="175342"/>
                      <a:pt x="1868129" y="78658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3CEC1810-DA05-42AE-91AA-6636F00C1387}"/>
                  </a:ext>
                </a:extLst>
              </p:cNvPr>
              <p:cNvSpPr/>
              <p:nvPr/>
            </p:nvSpPr>
            <p:spPr>
              <a:xfrm rot="21407213">
                <a:off x="6248314" y="3443486"/>
                <a:ext cx="1868129" cy="914400"/>
              </a:xfrm>
              <a:custGeom>
                <a:avLst/>
                <a:gdLst>
                  <a:gd name="connsiteX0" fmla="*/ 0 w 1868129"/>
                  <a:gd name="connsiteY0" fmla="*/ 0 h 590230"/>
                  <a:gd name="connsiteX1" fmla="*/ 953729 w 1868129"/>
                  <a:gd name="connsiteY1" fmla="*/ 589935 h 590230"/>
                  <a:gd name="connsiteX2" fmla="*/ 1868129 w 1868129"/>
                  <a:gd name="connsiteY2" fmla="*/ 78658 h 59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8129" h="590230">
                    <a:moveTo>
                      <a:pt x="0" y="0"/>
                    </a:moveTo>
                    <a:cubicBezTo>
                      <a:pt x="321187" y="288412"/>
                      <a:pt x="642374" y="576825"/>
                      <a:pt x="953729" y="589935"/>
                    </a:cubicBezTo>
                    <a:cubicBezTo>
                      <a:pt x="1265084" y="603045"/>
                      <a:pt x="1710813" y="175342"/>
                      <a:pt x="1868129" y="78658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13FD9F62-4AEA-4221-82EC-7D673B9907C0}"/>
                  </a:ext>
                </a:extLst>
              </p:cNvPr>
              <p:cNvSpPr/>
              <p:nvPr/>
            </p:nvSpPr>
            <p:spPr>
              <a:xfrm rot="20998810">
                <a:off x="9822342" y="3469878"/>
                <a:ext cx="849191" cy="604181"/>
              </a:xfrm>
              <a:custGeom>
                <a:avLst/>
                <a:gdLst>
                  <a:gd name="connsiteX0" fmla="*/ 0 w 1868129"/>
                  <a:gd name="connsiteY0" fmla="*/ 0 h 590230"/>
                  <a:gd name="connsiteX1" fmla="*/ 953729 w 1868129"/>
                  <a:gd name="connsiteY1" fmla="*/ 589935 h 590230"/>
                  <a:gd name="connsiteX2" fmla="*/ 1868129 w 1868129"/>
                  <a:gd name="connsiteY2" fmla="*/ 78658 h 59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8129" h="590230">
                    <a:moveTo>
                      <a:pt x="0" y="0"/>
                    </a:moveTo>
                    <a:cubicBezTo>
                      <a:pt x="321187" y="288412"/>
                      <a:pt x="642374" y="576825"/>
                      <a:pt x="953729" y="589935"/>
                    </a:cubicBezTo>
                    <a:cubicBezTo>
                      <a:pt x="1265084" y="603045"/>
                      <a:pt x="1710813" y="175342"/>
                      <a:pt x="1868129" y="78658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D9FC42AB-C227-4355-9046-5180DF789F63}"/>
                  </a:ext>
                </a:extLst>
              </p:cNvPr>
              <p:cNvSpPr txBox="1"/>
              <p:nvPr/>
            </p:nvSpPr>
            <p:spPr>
              <a:xfrm>
                <a:off x="3755009" y="2551558"/>
                <a:ext cx="1916445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Decorator_A</a:t>
                </a:r>
                <a:endParaRPr lang="de-DE" dirty="0"/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5D13578E-6ECD-41F8-A906-F9D5AAC9DFFE}"/>
                  </a:ext>
                </a:extLst>
              </p:cNvPr>
              <p:cNvSpPr txBox="1"/>
              <p:nvPr/>
            </p:nvSpPr>
            <p:spPr>
              <a:xfrm>
                <a:off x="5899695" y="2489864"/>
                <a:ext cx="1916445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Decorator_B</a:t>
                </a:r>
                <a:endParaRPr lang="de-DE" dirty="0"/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27442E4-05BD-49FF-A2BC-3357244F70E4}"/>
                  </a:ext>
                </a:extLst>
              </p:cNvPr>
              <p:cNvSpPr txBox="1"/>
              <p:nvPr/>
            </p:nvSpPr>
            <p:spPr>
              <a:xfrm>
                <a:off x="7655899" y="2483339"/>
                <a:ext cx="1916445" cy="34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 </a:t>
                </a:r>
                <a:r>
                  <a:rPr lang="de-DE" dirty="0" err="1"/>
                  <a:t>Decorator_A</a:t>
                </a:r>
                <a:endParaRPr lang="de-DE" dirty="0"/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F7AA80CF-84CE-4D28-8538-D4E92E6A87C1}"/>
                  </a:ext>
                </a:extLst>
              </p:cNvPr>
              <p:cNvSpPr txBox="1"/>
              <p:nvPr/>
            </p:nvSpPr>
            <p:spPr>
              <a:xfrm>
                <a:off x="9596729" y="2463799"/>
                <a:ext cx="19164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Client</a:t>
                </a:r>
              </a:p>
            </p:txBody>
          </p: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7829405D-2855-4AE6-8F8A-F5066A23F23B}"/>
                  </a:ext>
                </a:extLst>
              </p:cNvPr>
              <p:cNvSpPr txBox="1"/>
              <p:nvPr/>
            </p:nvSpPr>
            <p:spPr>
              <a:xfrm>
                <a:off x="9815216" y="3075719"/>
                <a:ext cx="821683" cy="45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Call</a:t>
                </a: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2FDB0B3D-5709-4D80-BDF6-FC38EBF60D7A}"/>
                  </a:ext>
                </a:extLst>
              </p:cNvPr>
              <p:cNvSpPr txBox="1"/>
              <p:nvPr/>
            </p:nvSpPr>
            <p:spPr>
              <a:xfrm>
                <a:off x="8705087" y="3076875"/>
                <a:ext cx="765915" cy="45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Call</a:t>
                </a:r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FAF76E0B-C114-4340-BA0F-60B0B2972AAC}"/>
                  </a:ext>
                </a:extLst>
              </p:cNvPr>
              <p:cNvSpPr txBox="1"/>
              <p:nvPr/>
            </p:nvSpPr>
            <p:spPr>
              <a:xfrm>
                <a:off x="6857917" y="3074415"/>
                <a:ext cx="774017" cy="45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Call</a:t>
                </a:r>
              </a:p>
            </p:txBody>
          </p: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8D4F2656-F971-4ED8-9F0A-F690FBC9031D}"/>
                  </a:ext>
                </a:extLst>
              </p:cNvPr>
              <p:cNvSpPr txBox="1"/>
              <p:nvPr/>
            </p:nvSpPr>
            <p:spPr>
              <a:xfrm>
                <a:off x="4689267" y="3041052"/>
                <a:ext cx="888553" cy="45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Call</a:t>
                </a:r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B815CF86-4607-4137-A043-522354156451}"/>
                  </a:ext>
                </a:extLst>
              </p:cNvPr>
              <p:cNvSpPr txBox="1"/>
              <p:nvPr/>
            </p:nvSpPr>
            <p:spPr>
              <a:xfrm>
                <a:off x="9782256" y="3967476"/>
                <a:ext cx="1207149" cy="45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Return</a:t>
                </a:r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DB30A13-3E8F-4891-B4A9-35AA5EB08461}"/>
                  </a:ext>
                </a:extLst>
              </p:cNvPr>
              <p:cNvSpPr txBox="1"/>
              <p:nvPr/>
            </p:nvSpPr>
            <p:spPr>
              <a:xfrm>
                <a:off x="8004533" y="3996610"/>
                <a:ext cx="1264406" cy="45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Return</a:t>
                </a:r>
              </a:p>
            </p:txBody>
          </p:sp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ECABF626-1F7E-4C86-97C6-7D05FE066A8E}"/>
                  </a:ext>
                </a:extLst>
              </p:cNvPr>
              <p:cNvSpPr txBox="1"/>
              <p:nvPr/>
            </p:nvSpPr>
            <p:spPr>
              <a:xfrm>
                <a:off x="5974625" y="4078203"/>
                <a:ext cx="1143177" cy="45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Return</a:t>
                </a:r>
              </a:p>
            </p:txBody>
          </p: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48FC5AB-7F5B-455E-A9CA-426976859E79}"/>
                  </a:ext>
                </a:extLst>
              </p:cNvPr>
              <p:cNvSpPr txBox="1"/>
              <p:nvPr/>
            </p:nvSpPr>
            <p:spPr>
              <a:xfrm>
                <a:off x="3836871" y="3970055"/>
                <a:ext cx="1143177" cy="45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Return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6410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1C6A5-5692-4BB3-9DA5-049E16D5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Decorator?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69557E-3D5D-4A16-9CAC-DF2982D5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47733"/>
            <a:ext cx="10058400" cy="464847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/>
              <a:t>Dekorieren  =  </a:t>
            </a:r>
            <a:r>
              <a:rPr lang="de-DE" sz="2800" dirty="0" err="1"/>
              <a:t>Wrappen</a:t>
            </a:r>
            <a:endParaRPr lang="de-DE" sz="2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50401-1008-4A2B-9C40-15CC695A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3BC33-51F1-40DD-BDE1-59D6949D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63D71-4DB2-4049-B576-268319F6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21</a:t>
            </a:fld>
            <a:endParaRPr lang="de-DE"/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0AC35EB4-6E25-4CF8-B168-6756F778CA75}"/>
              </a:ext>
            </a:extLst>
          </p:cNvPr>
          <p:cNvSpPr txBox="1">
            <a:spLocks/>
          </p:cNvSpPr>
          <p:nvPr/>
        </p:nvSpPr>
        <p:spPr>
          <a:xfrm>
            <a:off x="757042" y="5507040"/>
            <a:ext cx="10058400" cy="46484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sym typeface="Wingdings" panose="05000000000000000000" pitchFamily="2" charset="2"/>
              </a:rPr>
              <a:t> Transparenz durch Interface-Konformität</a:t>
            </a:r>
            <a:endParaRPr lang="de-DE" sz="2800" dirty="0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BF0636E-B414-4487-9282-9721A6A776D7}"/>
              </a:ext>
            </a:extLst>
          </p:cNvPr>
          <p:cNvGrpSpPr/>
          <p:nvPr/>
        </p:nvGrpSpPr>
        <p:grpSpPr>
          <a:xfrm>
            <a:off x="757042" y="2380157"/>
            <a:ext cx="8125545" cy="2775614"/>
            <a:chOff x="2530743" y="1912046"/>
            <a:chExt cx="8982431" cy="3068319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22738A7-3E7B-49A4-9B8E-376E843B76AC}"/>
                </a:ext>
              </a:extLst>
            </p:cNvPr>
            <p:cNvGrpSpPr/>
            <p:nvPr/>
          </p:nvGrpSpPr>
          <p:grpSpPr>
            <a:xfrm>
              <a:off x="2530743" y="1912046"/>
              <a:ext cx="7058907" cy="3068319"/>
              <a:chOff x="2631861" y="2241948"/>
              <a:chExt cx="7058907" cy="3068319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E3C506F8-4BC5-4DC4-894A-3A4A8D88E769}"/>
                  </a:ext>
                </a:extLst>
              </p:cNvPr>
              <p:cNvSpPr/>
              <p:nvPr/>
            </p:nvSpPr>
            <p:spPr>
              <a:xfrm>
                <a:off x="2631862" y="2241948"/>
                <a:ext cx="7058906" cy="306831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5372125F-9DF7-4ED2-AFA5-1775E8DD9C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1861" y="2462398"/>
                <a:ext cx="5660603" cy="265819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689A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9B40E30-FC54-4CF0-92E9-C7629873E1A2}"/>
                  </a:ext>
                </a:extLst>
              </p:cNvPr>
              <p:cNvSpPr/>
              <p:nvPr/>
            </p:nvSpPr>
            <p:spPr>
              <a:xfrm>
                <a:off x="2631862" y="2712829"/>
                <a:ext cx="3551435" cy="2126558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13DD39A8-CCF2-4146-BA99-5FF77D52E86D}"/>
                  </a:ext>
                </a:extLst>
              </p:cNvPr>
              <p:cNvSpPr/>
              <p:nvPr/>
            </p:nvSpPr>
            <p:spPr>
              <a:xfrm>
                <a:off x="2631862" y="3061680"/>
                <a:ext cx="1396700" cy="1428857"/>
              </a:xfrm>
              <a:prstGeom prst="ellipse">
                <a:avLst/>
              </a:prstGeom>
              <a:solidFill>
                <a:srgbClr val="F1A54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Objekt</a:t>
                </a: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B8721825-3C28-4131-96B3-A1A30EA00C36}"/>
                </a:ext>
              </a:extLst>
            </p:cNvPr>
            <p:cNvGrpSpPr/>
            <p:nvPr/>
          </p:nvGrpSpPr>
          <p:grpSpPr>
            <a:xfrm>
              <a:off x="3755009" y="2463799"/>
              <a:ext cx="7758165" cy="2064519"/>
              <a:chOff x="3755009" y="2463799"/>
              <a:chExt cx="7758165" cy="206451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50E1B39-8214-4E49-894C-C1DF965BF671}"/>
                  </a:ext>
                </a:extLst>
              </p:cNvPr>
              <p:cNvCxnSpPr/>
              <p:nvPr/>
            </p:nvCxnSpPr>
            <p:spPr>
              <a:xfrm flipH="1">
                <a:off x="9690768" y="3429000"/>
                <a:ext cx="946130" cy="0"/>
              </a:xfrm>
              <a:prstGeom prst="straightConnector1">
                <a:avLst/>
              </a:prstGeom>
              <a:ln w="19050"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DA566-EA5D-45BF-90FE-A4E2A7226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8563" y="3446206"/>
                <a:ext cx="1949450" cy="12290"/>
              </a:xfrm>
              <a:prstGeom prst="straightConnector1">
                <a:avLst/>
              </a:prstGeom>
              <a:ln w="19050"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20C9BF38-659B-48D9-BCAC-29F918024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3297" y="3429000"/>
                <a:ext cx="1894136" cy="0"/>
              </a:xfrm>
              <a:prstGeom prst="straightConnector1">
                <a:avLst/>
              </a:prstGeom>
              <a:ln w="19050"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mit Pfeil 38">
                <a:extLst>
                  <a:ext uri="{FF2B5EF4-FFF2-40B4-BE49-F238E27FC236}">
                    <a16:creationId xmlns:a16="http://schemas.microsoft.com/office/drawing/2014/main" id="{BCD5B407-4C7F-4942-9D24-896D48E676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2717" y="3429000"/>
                <a:ext cx="1264406" cy="0"/>
              </a:xfrm>
              <a:prstGeom prst="straightConnector1">
                <a:avLst/>
              </a:prstGeom>
              <a:ln w="19050"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68FC18C4-C220-4722-BE8A-047294232592}"/>
                  </a:ext>
                </a:extLst>
              </p:cNvPr>
              <p:cNvSpPr/>
              <p:nvPr/>
            </p:nvSpPr>
            <p:spPr>
              <a:xfrm rot="21407213">
                <a:off x="4108036" y="3431595"/>
                <a:ext cx="1868129" cy="914400"/>
              </a:xfrm>
              <a:custGeom>
                <a:avLst/>
                <a:gdLst>
                  <a:gd name="connsiteX0" fmla="*/ 0 w 1868129"/>
                  <a:gd name="connsiteY0" fmla="*/ 0 h 590230"/>
                  <a:gd name="connsiteX1" fmla="*/ 953729 w 1868129"/>
                  <a:gd name="connsiteY1" fmla="*/ 589935 h 590230"/>
                  <a:gd name="connsiteX2" fmla="*/ 1868129 w 1868129"/>
                  <a:gd name="connsiteY2" fmla="*/ 78658 h 59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8129" h="590230">
                    <a:moveTo>
                      <a:pt x="0" y="0"/>
                    </a:moveTo>
                    <a:cubicBezTo>
                      <a:pt x="321187" y="288412"/>
                      <a:pt x="642374" y="576825"/>
                      <a:pt x="953729" y="589935"/>
                    </a:cubicBezTo>
                    <a:cubicBezTo>
                      <a:pt x="1265084" y="603045"/>
                      <a:pt x="1710813" y="175342"/>
                      <a:pt x="1868129" y="78658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15460CC9-2156-4B46-B741-454588C047B0}"/>
                  </a:ext>
                </a:extLst>
              </p:cNvPr>
              <p:cNvSpPr/>
              <p:nvPr/>
            </p:nvSpPr>
            <p:spPr>
              <a:xfrm rot="21199106">
                <a:off x="8387809" y="3452694"/>
                <a:ext cx="1218664" cy="642565"/>
              </a:xfrm>
              <a:custGeom>
                <a:avLst/>
                <a:gdLst>
                  <a:gd name="connsiteX0" fmla="*/ 0 w 1868129"/>
                  <a:gd name="connsiteY0" fmla="*/ 0 h 590230"/>
                  <a:gd name="connsiteX1" fmla="*/ 953729 w 1868129"/>
                  <a:gd name="connsiteY1" fmla="*/ 589935 h 590230"/>
                  <a:gd name="connsiteX2" fmla="*/ 1868129 w 1868129"/>
                  <a:gd name="connsiteY2" fmla="*/ 78658 h 59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8129" h="590230">
                    <a:moveTo>
                      <a:pt x="0" y="0"/>
                    </a:moveTo>
                    <a:cubicBezTo>
                      <a:pt x="321187" y="288412"/>
                      <a:pt x="642374" y="576825"/>
                      <a:pt x="953729" y="589935"/>
                    </a:cubicBezTo>
                    <a:cubicBezTo>
                      <a:pt x="1265084" y="603045"/>
                      <a:pt x="1710813" y="175342"/>
                      <a:pt x="1868129" y="78658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3CEC1810-DA05-42AE-91AA-6636F00C1387}"/>
                  </a:ext>
                </a:extLst>
              </p:cNvPr>
              <p:cNvSpPr/>
              <p:nvPr/>
            </p:nvSpPr>
            <p:spPr>
              <a:xfrm rot="21407213">
                <a:off x="6248314" y="3443486"/>
                <a:ext cx="1868129" cy="914400"/>
              </a:xfrm>
              <a:custGeom>
                <a:avLst/>
                <a:gdLst>
                  <a:gd name="connsiteX0" fmla="*/ 0 w 1868129"/>
                  <a:gd name="connsiteY0" fmla="*/ 0 h 590230"/>
                  <a:gd name="connsiteX1" fmla="*/ 953729 w 1868129"/>
                  <a:gd name="connsiteY1" fmla="*/ 589935 h 590230"/>
                  <a:gd name="connsiteX2" fmla="*/ 1868129 w 1868129"/>
                  <a:gd name="connsiteY2" fmla="*/ 78658 h 59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8129" h="590230">
                    <a:moveTo>
                      <a:pt x="0" y="0"/>
                    </a:moveTo>
                    <a:cubicBezTo>
                      <a:pt x="321187" y="288412"/>
                      <a:pt x="642374" y="576825"/>
                      <a:pt x="953729" y="589935"/>
                    </a:cubicBezTo>
                    <a:cubicBezTo>
                      <a:pt x="1265084" y="603045"/>
                      <a:pt x="1710813" y="175342"/>
                      <a:pt x="1868129" y="78658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13FD9F62-4AEA-4221-82EC-7D673B9907C0}"/>
                  </a:ext>
                </a:extLst>
              </p:cNvPr>
              <p:cNvSpPr/>
              <p:nvPr/>
            </p:nvSpPr>
            <p:spPr>
              <a:xfrm rot="20998810">
                <a:off x="9822342" y="3469878"/>
                <a:ext cx="849191" cy="604181"/>
              </a:xfrm>
              <a:custGeom>
                <a:avLst/>
                <a:gdLst>
                  <a:gd name="connsiteX0" fmla="*/ 0 w 1868129"/>
                  <a:gd name="connsiteY0" fmla="*/ 0 h 590230"/>
                  <a:gd name="connsiteX1" fmla="*/ 953729 w 1868129"/>
                  <a:gd name="connsiteY1" fmla="*/ 589935 h 590230"/>
                  <a:gd name="connsiteX2" fmla="*/ 1868129 w 1868129"/>
                  <a:gd name="connsiteY2" fmla="*/ 78658 h 59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8129" h="590230">
                    <a:moveTo>
                      <a:pt x="0" y="0"/>
                    </a:moveTo>
                    <a:cubicBezTo>
                      <a:pt x="321187" y="288412"/>
                      <a:pt x="642374" y="576825"/>
                      <a:pt x="953729" y="589935"/>
                    </a:cubicBezTo>
                    <a:cubicBezTo>
                      <a:pt x="1265084" y="603045"/>
                      <a:pt x="1710813" y="175342"/>
                      <a:pt x="1868129" y="78658"/>
                    </a:cubicBez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D9FC42AB-C227-4355-9046-5180DF789F63}"/>
                  </a:ext>
                </a:extLst>
              </p:cNvPr>
              <p:cNvSpPr txBox="1"/>
              <p:nvPr/>
            </p:nvSpPr>
            <p:spPr>
              <a:xfrm>
                <a:off x="3755009" y="2551558"/>
                <a:ext cx="1916445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Decorator_A</a:t>
                </a:r>
                <a:endParaRPr lang="de-DE" dirty="0"/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5D13578E-6ECD-41F8-A906-F9D5AAC9DFFE}"/>
                  </a:ext>
                </a:extLst>
              </p:cNvPr>
              <p:cNvSpPr txBox="1"/>
              <p:nvPr/>
            </p:nvSpPr>
            <p:spPr>
              <a:xfrm>
                <a:off x="5899695" y="2489864"/>
                <a:ext cx="1916445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Decorator_B</a:t>
                </a:r>
                <a:endParaRPr lang="de-DE" dirty="0"/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27442E4-05BD-49FF-A2BC-3357244F70E4}"/>
                  </a:ext>
                </a:extLst>
              </p:cNvPr>
              <p:cNvSpPr txBox="1"/>
              <p:nvPr/>
            </p:nvSpPr>
            <p:spPr>
              <a:xfrm>
                <a:off x="7684023" y="2500369"/>
                <a:ext cx="1916445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Decorator_A</a:t>
                </a:r>
                <a:endParaRPr lang="de-DE" dirty="0"/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F7AA80CF-84CE-4D28-8538-D4E92E6A87C1}"/>
                  </a:ext>
                </a:extLst>
              </p:cNvPr>
              <p:cNvSpPr txBox="1"/>
              <p:nvPr/>
            </p:nvSpPr>
            <p:spPr>
              <a:xfrm>
                <a:off x="9596729" y="2463799"/>
                <a:ext cx="19164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Client</a:t>
                </a:r>
              </a:p>
            </p:txBody>
          </p: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7829405D-2855-4AE6-8F8A-F5066A23F23B}"/>
                  </a:ext>
                </a:extLst>
              </p:cNvPr>
              <p:cNvSpPr txBox="1"/>
              <p:nvPr/>
            </p:nvSpPr>
            <p:spPr>
              <a:xfrm>
                <a:off x="9815216" y="3075719"/>
                <a:ext cx="821683" cy="45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Call</a:t>
                </a: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2FDB0B3D-5709-4D80-BDF6-FC38EBF60D7A}"/>
                  </a:ext>
                </a:extLst>
              </p:cNvPr>
              <p:cNvSpPr txBox="1"/>
              <p:nvPr/>
            </p:nvSpPr>
            <p:spPr>
              <a:xfrm>
                <a:off x="8705087" y="3076875"/>
                <a:ext cx="765915" cy="45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Call</a:t>
                </a:r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FAF76E0B-C114-4340-BA0F-60B0B2972AAC}"/>
                  </a:ext>
                </a:extLst>
              </p:cNvPr>
              <p:cNvSpPr txBox="1"/>
              <p:nvPr/>
            </p:nvSpPr>
            <p:spPr>
              <a:xfrm>
                <a:off x="6857917" y="3074415"/>
                <a:ext cx="774017" cy="45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Call</a:t>
                </a:r>
              </a:p>
            </p:txBody>
          </p: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8D4F2656-F971-4ED8-9F0A-F690FBC9031D}"/>
                  </a:ext>
                </a:extLst>
              </p:cNvPr>
              <p:cNvSpPr txBox="1"/>
              <p:nvPr/>
            </p:nvSpPr>
            <p:spPr>
              <a:xfrm>
                <a:off x="4689267" y="3041052"/>
                <a:ext cx="888553" cy="45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Call</a:t>
                </a:r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B815CF86-4607-4137-A043-522354156451}"/>
                  </a:ext>
                </a:extLst>
              </p:cNvPr>
              <p:cNvSpPr txBox="1"/>
              <p:nvPr/>
            </p:nvSpPr>
            <p:spPr>
              <a:xfrm>
                <a:off x="9782256" y="3967476"/>
                <a:ext cx="1207149" cy="45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Return</a:t>
                </a:r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DB30A13-3E8F-4891-B4A9-35AA5EB08461}"/>
                  </a:ext>
                </a:extLst>
              </p:cNvPr>
              <p:cNvSpPr txBox="1"/>
              <p:nvPr/>
            </p:nvSpPr>
            <p:spPr>
              <a:xfrm>
                <a:off x="8004533" y="3996610"/>
                <a:ext cx="1264406" cy="45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Return</a:t>
                </a:r>
              </a:p>
            </p:txBody>
          </p:sp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ECABF626-1F7E-4C86-97C6-7D05FE066A8E}"/>
                  </a:ext>
                </a:extLst>
              </p:cNvPr>
              <p:cNvSpPr txBox="1"/>
              <p:nvPr/>
            </p:nvSpPr>
            <p:spPr>
              <a:xfrm>
                <a:off x="5974625" y="4078203"/>
                <a:ext cx="1143177" cy="45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Return</a:t>
                </a:r>
              </a:p>
            </p:txBody>
          </p: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48FC5AB-7F5B-455E-A9CA-426976859E79}"/>
                  </a:ext>
                </a:extLst>
              </p:cNvPr>
              <p:cNvSpPr txBox="1"/>
              <p:nvPr/>
            </p:nvSpPr>
            <p:spPr>
              <a:xfrm>
                <a:off x="3836871" y="3970055"/>
                <a:ext cx="1143177" cy="45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Return</a:t>
                </a:r>
              </a:p>
            </p:txBody>
          </p:sp>
        </p:grpSp>
      </p:grp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5342DEEE-EC25-4393-9AFC-CAC081D98349}"/>
              </a:ext>
            </a:extLst>
          </p:cNvPr>
          <p:cNvSpPr txBox="1">
            <a:spLocks/>
          </p:cNvSpPr>
          <p:nvPr/>
        </p:nvSpPr>
        <p:spPr>
          <a:xfrm>
            <a:off x="8365379" y="2947371"/>
            <a:ext cx="3681149" cy="16843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Zusätzliches Verhalten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Vor dem Call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Nach dem Call</a:t>
            </a:r>
          </a:p>
          <a:p>
            <a:pPr marL="201168" lvl="1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358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5DAD-6EBD-4FBD-A50F-F382952A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ein Decorator?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84DBDB-76A9-449B-870A-4ADF5C6B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FCD-171B-4B07-9060-10EABD0710B7}" type="datetime1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3216A2-5C41-43DA-A8F0-7B6249CC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F36F2-9048-4E68-8D1B-D31C5E72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22</a:t>
            </a:fld>
            <a:endParaRPr lang="de-DE"/>
          </a:p>
        </p:txBody>
      </p:sp>
      <p:pic>
        <p:nvPicPr>
          <p:cNvPr id="12" name="Grafik 11" descr="Ein Bild, das Screenshot, Laptop, Bildschirm, Computer enthält.&#10;&#10;Automatisch generierte Beschreibung">
            <a:extLst>
              <a:ext uri="{FF2B5EF4-FFF2-40B4-BE49-F238E27FC236}">
                <a16:creationId xmlns:a16="http://schemas.microsoft.com/office/drawing/2014/main" id="{D925E2C4-AADC-4905-A3DB-A6C64EA7F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150" y="-3454409"/>
            <a:ext cx="3817951" cy="1486029"/>
          </a:xfrm>
          <a:prstGeom prst="rect">
            <a:avLst/>
          </a:prstGeom>
        </p:spPr>
      </p:pic>
      <p:pic>
        <p:nvPicPr>
          <p:cNvPr id="28" name="Grafik 27" descr="Ein Bild, das Mann enthält.&#10;&#10;Automatisch generierte Beschreibung">
            <a:extLst>
              <a:ext uri="{FF2B5EF4-FFF2-40B4-BE49-F238E27FC236}">
                <a16:creationId xmlns:a16="http://schemas.microsoft.com/office/drawing/2014/main" id="{8D9CBA9F-7B63-461D-8E39-529334E24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81" y="2132812"/>
            <a:ext cx="8442829" cy="20946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9B14C78-A06B-465C-812B-0CB60929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27" y="1795565"/>
            <a:ext cx="3071127" cy="842083"/>
          </a:xfrm>
          <a:prstGeom prst="rect">
            <a:avLst/>
          </a:prstGeom>
        </p:spPr>
      </p:pic>
      <p:pic>
        <p:nvPicPr>
          <p:cNvPr id="10" name="Grafik 9" descr="Ein Bild, das Vogel enthält.&#10;&#10;Automatisch generierte Beschreibung">
            <a:extLst>
              <a:ext uri="{FF2B5EF4-FFF2-40B4-BE49-F238E27FC236}">
                <a16:creationId xmlns:a16="http://schemas.microsoft.com/office/drawing/2014/main" id="{A2463C4D-E1E8-4AA8-BF8E-FDDCA0863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22" y="3206079"/>
            <a:ext cx="5339797" cy="1367146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3C96E58-0610-4CD7-93B5-4FFDB3B4E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184" y="3205773"/>
            <a:ext cx="4537341" cy="23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43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5DAD-6EBD-4FBD-A50F-F382952A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ein Decorator?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84DBDB-76A9-449B-870A-4ADF5C6B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FCD-171B-4B07-9060-10EABD0710B7}" type="datetime1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3216A2-5C41-43DA-A8F0-7B6249CC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F36F2-9048-4E68-8D1B-D31C5E72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23</a:t>
            </a:fld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C20CFD9-2F17-45AE-8D48-598AF203A93F}"/>
              </a:ext>
            </a:extLst>
          </p:cNvPr>
          <p:cNvCxnSpPr/>
          <p:nvPr/>
        </p:nvCxnSpPr>
        <p:spPr>
          <a:xfrm>
            <a:off x="6990678" y="3708700"/>
            <a:ext cx="1258644" cy="0"/>
          </a:xfrm>
          <a:prstGeom prst="straightConnector1">
            <a:avLst/>
          </a:prstGeom>
          <a:ln w="317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3A34A20E-2233-45A3-92BA-262EA21A8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9" y="3451519"/>
            <a:ext cx="3042086" cy="5143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A2B6E9C-8259-4A3C-B148-2FCE745EA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97" y="2853335"/>
            <a:ext cx="5775147" cy="17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7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63D4C-BFD6-47C2-9739-B9E1F6A8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Wieso und wann Decorators?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867D9-E418-40B9-A7A9-24C65C0A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/>
              <a:t>Modellierung von vielen Variationen und Kombinationen</a:t>
            </a:r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de-DE"/>
              <a:t>z.B. Java </a:t>
            </a:r>
            <a:r>
              <a:rPr lang="de-DE" err="1"/>
              <a:t>FileInputStream</a:t>
            </a:r>
            <a:r>
              <a:rPr lang="de-DE"/>
              <a:t> (</a:t>
            </a:r>
            <a:r>
              <a:rPr lang="de-DE" err="1"/>
              <a:t>BufferedInputStream</a:t>
            </a:r>
            <a:r>
              <a:rPr lang="de-DE"/>
              <a:t>, </a:t>
            </a:r>
            <a:r>
              <a:rPr lang="de-DE" err="1"/>
              <a:t>GzipInputStream</a:t>
            </a:r>
            <a:r>
              <a:rPr lang="de-DE"/>
              <a:t>, </a:t>
            </a:r>
            <a:r>
              <a:rPr lang="de-DE" err="1"/>
              <a:t>ObjectInputStream</a:t>
            </a:r>
            <a:r>
              <a:rPr lang="de-DE"/>
              <a:t>, …)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endParaRPr lang="de-DE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/>
              <a:t>Mehrfache Dekorierung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endParaRPr lang="de-DE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/>
              <a:t>Hinzufügen von Funktionen / Verantwortlichkeiten (im Vergleich zu Vererbung)</a:t>
            </a:r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de-DE"/>
              <a:t>Zu einem Objekt, nicht zu einer Klasse</a:t>
            </a:r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de-DE"/>
              <a:t>Zur Laufzeit, nicht zur </a:t>
            </a:r>
            <a:r>
              <a:rPr lang="de-DE" err="1"/>
              <a:t>Compilezeit</a:t>
            </a:r>
            <a:endParaRPr lang="de-DE"/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de-DE"/>
              <a:t>Ohne die Klasse selbst zu verändern (Open-</a:t>
            </a:r>
            <a:r>
              <a:rPr lang="de-DE" err="1"/>
              <a:t>Closed</a:t>
            </a:r>
            <a:r>
              <a:rPr lang="de-DE"/>
              <a:t>-</a:t>
            </a:r>
            <a:r>
              <a:rPr lang="de-DE" err="1"/>
              <a:t>Principle</a:t>
            </a:r>
            <a:r>
              <a:rPr lang="de-DE"/>
              <a:t>)</a:t>
            </a:r>
          </a:p>
          <a:p>
            <a:pPr marL="0" indent="0">
              <a:buNone/>
            </a:pPr>
            <a:endParaRPr lang="de-DE"/>
          </a:p>
          <a:p>
            <a:pPr marL="471996" lvl="1" indent="-179388"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110F8-8C41-4D01-AFB1-6F7F053B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72492-3B2D-433B-A647-81D3FB7D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7DA9B1-F02F-4FF2-B059-8ED6256B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487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63D4C-BFD6-47C2-9739-B9E1F6A8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Wieso und wann Decorators?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867D9-E418-40B9-A7A9-24C65C0A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/>
              <a:t>Vermeiden von zu viel Vererbung bzw. zu vielen Klassen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endParaRPr lang="de-DE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/>
              <a:t>Vermeiden von zu komplexen Klassen </a:t>
            </a:r>
            <a:r>
              <a:rPr lang="de-DE">
                <a:sym typeface="Wingdings" panose="05000000000000000000" pitchFamily="2" charset="2"/>
              </a:rPr>
              <a:t> Performance, Lesbarkeit , Wartbarkeit</a:t>
            </a:r>
            <a:endParaRPr lang="de-DE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de-DE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/>
              <a:t>Kohäsion </a:t>
            </a:r>
            <a:r>
              <a:rPr lang="de-DE">
                <a:sym typeface="Wingdings" panose="05000000000000000000" pitchFamily="2" charset="2"/>
              </a:rPr>
              <a:t> Single </a:t>
            </a:r>
            <a:r>
              <a:rPr lang="de-DE" err="1">
                <a:sym typeface="Wingdings" panose="05000000000000000000" pitchFamily="2" charset="2"/>
              </a:rPr>
              <a:t>Responsibility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Principle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 marL="471996" lvl="1" indent="-179388"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110F8-8C41-4D01-AFB1-6F7F053B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72492-3B2D-433B-A647-81D3FB7D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7DA9B1-F02F-4FF2-B059-8ED6256B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277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F497F-AAA0-439A-8906-1472558B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F02E2-DF5D-40A3-87AD-1B375A94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 Instanziierung etwas komplizierter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 marL="0" indent="0">
              <a:buNone/>
            </a:pPr>
            <a:r>
              <a:rPr lang="de-DE"/>
              <a:t>   </a:t>
            </a:r>
          </a:p>
          <a:p>
            <a:pPr marL="0" indent="0">
              <a:buNone/>
            </a:pPr>
            <a:r>
              <a:rPr lang="de-DE"/>
              <a:t>   	als bei Vererbung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   	oder einem Monolithen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>
                <a:sym typeface="Wingdings" panose="05000000000000000000" pitchFamily="2" charset="2"/>
              </a:rPr>
              <a:t>	 Factory zur Instanziierung häufiger Kombinationen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597DA8-84F1-4B32-8F46-645197B8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B23F4-DA71-48C6-ABCB-2B004DFE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D8AFC-9836-48B5-905C-65B06D1A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26</a:t>
            </a:fld>
            <a:endParaRPr lang="de-DE"/>
          </a:p>
        </p:txBody>
      </p:sp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E3B8D34-4912-4C7F-AB63-D8830B175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05" y="1855174"/>
            <a:ext cx="4695851" cy="97087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3AE3C25-BD5F-4762-9214-15A5CA36F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36" y="4535568"/>
            <a:ext cx="6102625" cy="44580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DDB441C-1ECA-48F8-9A38-A7C2A105F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04" y="3559348"/>
            <a:ext cx="4695851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5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F497F-AAA0-439A-8906-1472558B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F02E2-DF5D-40A3-87AD-1B375A94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 Viele kleine Objekte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 Performance-Einbuße durch </a:t>
            </a:r>
            <a:r>
              <a:rPr lang="de-DE" err="1">
                <a:sym typeface="Wingdings" panose="05000000000000000000" pitchFamily="2" charset="2"/>
              </a:rPr>
              <a:t>object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overhead</a:t>
            </a:r>
            <a:r>
              <a:rPr lang="de-DE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Zusätzliche Funktionalität nicht in der IDE sichtbar</a:t>
            </a:r>
          </a:p>
          <a:p>
            <a:pPr marL="0" indent="0">
              <a:buNone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Interfacekonformität</a:t>
            </a:r>
          </a:p>
          <a:p>
            <a:pPr marL="201168" lvl="1" indent="0">
              <a:buNone/>
            </a:pPr>
            <a:r>
              <a:rPr lang="de-DE"/>
              <a:t> </a:t>
            </a:r>
            <a:r>
              <a:rPr lang="de-DE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de-DE">
                <a:sym typeface="Wingdings" panose="05000000000000000000" pitchFamily="2" charset="2"/>
              </a:rPr>
              <a:t> Alle Methoden müssen im gemeinsamen Interface vorgegeben sein</a:t>
            </a:r>
          </a:p>
          <a:p>
            <a:pPr marL="201168" lvl="1" indent="0">
              <a:buNone/>
            </a:pP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de-DE">
                <a:sym typeface="Wingdings" panose="05000000000000000000" pitchFamily="2" charset="2"/>
              </a:rPr>
              <a:t> Keine zusätzliche Funktionalität durch erweitertes Interface möglich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597DA8-84F1-4B32-8F46-645197B8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B23F4-DA71-48C6-ABCB-2B004DFE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D8AFC-9836-48B5-905C-65B06D1A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984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5A77F-C951-4149-93D2-126107A4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43111"/>
            <a:ext cx="10058400" cy="1450757"/>
          </a:xfrm>
        </p:spPr>
        <p:txBody>
          <a:bodyPr/>
          <a:lstStyle/>
          <a:p>
            <a:r>
              <a:rPr lang="de-DE"/>
              <a:t>Alternativen - </a:t>
            </a:r>
            <a:r>
              <a:rPr lang="de-DE" err="1"/>
              <a:t>Strategy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85A886-18C4-4189-958A-3789C73E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0C2BC-D2A1-4FF8-8643-60B348B4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DB9C94-2598-47D4-B86E-5BF7FB8B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28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BB58C4-CBC0-4559-B094-52F067282705}"/>
              </a:ext>
            </a:extLst>
          </p:cNvPr>
          <p:cNvSpPr txBox="1"/>
          <p:nvPr/>
        </p:nvSpPr>
        <p:spPr>
          <a:xfrm>
            <a:off x="1097280" y="1307646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“Define a family of algorithms, encapsulate each one, and make them interchangeable. Strategy lets the algorithm vary independently from clients that use it.“ [</a:t>
            </a:r>
            <a:r>
              <a:rPr lang="en-US" sz="2400" err="1">
                <a:solidFill>
                  <a:srgbClr val="0070C0"/>
                </a:solidFill>
              </a:rPr>
              <a:t>GoF</a:t>
            </a:r>
            <a:r>
              <a:rPr lang="en-US" sz="2400">
                <a:solidFill>
                  <a:srgbClr val="0070C0"/>
                </a:solidFill>
              </a:rPr>
              <a:t> Buch]</a:t>
            </a:r>
            <a:endParaRPr lang="de-DE" sz="2400">
              <a:solidFill>
                <a:srgbClr val="0070C0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7DBB0A2-A9D0-4D2D-B9BA-E4CDF255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16631"/>
            <a:ext cx="10058400" cy="32875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 Dynamisches Austauschen </a:t>
            </a:r>
            <a:r>
              <a:rPr lang="de-DE" dirty="0"/>
              <a:t>statt Hinzufügen von Verhalten</a:t>
            </a:r>
          </a:p>
          <a:p>
            <a:pPr marL="201168" lvl="1" indent="0">
              <a:buNone/>
            </a:pPr>
            <a:r>
              <a:rPr lang="de-DE" sz="2000" dirty="0"/>
              <a:t>„</a:t>
            </a:r>
            <a:r>
              <a:rPr lang="en-US" sz="2000" dirty="0">
                <a:solidFill>
                  <a:schemeClr val="tx1"/>
                </a:solidFill>
              </a:rPr>
              <a:t>Changing the skin of an object versus changing its guts.” [</a:t>
            </a:r>
            <a:r>
              <a:rPr lang="en-US" sz="2000" dirty="0" err="1">
                <a:solidFill>
                  <a:schemeClr val="tx1"/>
                </a:solidFill>
              </a:rPr>
              <a:t>GoF</a:t>
            </a:r>
            <a:r>
              <a:rPr lang="en-US" sz="2000" dirty="0">
                <a:solidFill>
                  <a:schemeClr val="tx1"/>
                </a:solidFill>
              </a:rPr>
              <a:t> Buch]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Delegation von </a:t>
            </a:r>
            <a:r>
              <a:rPr lang="en-US" sz="2200" dirty="0" err="1">
                <a:solidFill>
                  <a:schemeClr val="tx1"/>
                </a:solidFill>
              </a:rPr>
              <a:t>Funktionen</a:t>
            </a:r>
            <a:r>
              <a:rPr lang="en-US" sz="2200" dirty="0">
                <a:solidFill>
                  <a:schemeClr val="tx1"/>
                </a:solidFill>
              </a:rPr>
              <a:t> an Strategy </a:t>
            </a:r>
            <a:r>
              <a:rPr lang="en-US" sz="2200" dirty="0" err="1">
                <a:solidFill>
                  <a:schemeClr val="tx1"/>
                </a:solidFill>
              </a:rPr>
              <a:t>Objekte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Ähnlicher</a:t>
            </a:r>
            <a:r>
              <a:rPr lang="en-US" dirty="0">
                <a:solidFill>
                  <a:schemeClr val="tx1"/>
                </a:solidFill>
              </a:rPr>
              <a:t> Intent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Andere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Herangehensweise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Bei </a:t>
            </a:r>
            <a:r>
              <a:rPr lang="en-US" dirty="0" err="1">
                <a:solidFill>
                  <a:schemeClr val="tx1"/>
                </a:solidFill>
              </a:rPr>
              <a:t>großen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Komponenten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weniger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aufwendig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Komponente</a:t>
            </a:r>
            <a:r>
              <a:rPr lang="en-US" dirty="0">
                <a:solidFill>
                  <a:schemeClr val="tx1"/>
                </a:solidFill>
              </a:rPr>
              <a:t> muss </a:t>
            </a:r>
            <a:r>
              <a:rPr lang="en-US" dirty="0" err="1">
                <a:solidFill>
                  <a:schemeClr val="tx1"/>
                </a:solidFill>
              </a:rPr>
              <a:t>angepasst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werden</a:t>
            </a: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932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5A77F-C951-4149-93D2-126107A4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43111"/>
            <a:ext cx="10058400" cy="1450757"/>
          </a:xfrm>
        </p:spPr>
        <p:txBody>
          <a:bodyPr/>
          <a:lstStyle/>
          <a:p>
            <a:r>
              <a:rPr lang="de-DE"/>
              <a:t>Alternativen - Composite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85A886-18C4-4189-958A-3789C73E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0C2BC-D2A1-4FF8-8643-60B348B4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DB9C94-2598-47D4-B86E-5BF7FB8B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29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956F646-8794-4869-95E9-18EF57B31B7B}"/>
              </a:ext>
            </a:extLst>
          </p:cNvPr>
          <p:cNvGrpSpPr/>
          <p:nvPr/>
        </p:nvGrpSpPr>
        <p:grpSpPr>
          <a:xfrm>
            <a:off x="1147544" y="2456384"/>
            <a:ext cx="4822804" cy="3822072"/>
            <a:chOff x="599166" y="1480616"/>
            <a:chExt cx="5371182" cy="4256662"/>
          </a:xfrm>
        </p:grpSpPr>
        <p:pic>
          <p:nvPicPr>
            <p:cNvPr id="1028" name="Picture 4" descr="Bildergebnis für decorator design pattern uml">
              <a:extLst>
                <a:ext uri="{FF2B5EF4-FFF2-40B4-BE49-F238E27FC236}">
                  <a16:creationId xmlns:a16="http://schemas.microsoft.com/office/drawing/2014/main" id="{5B94B6E0-4487-44FD-9DE3-669588E63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166" y="1480616"/>
              <a:ext cx="5371182" cy="4256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AB8842-F2FE-4366-9D86-8F5D28E3C3D4}"/>
                </a:ext>
              </a:extLst>
            </p:cNvPr>
            <p:cNvSpPr/>
            <p:nvPr/>
          </p:nvSpPr>
          <p:spPr>
            <a:xfrm>
              <a:off x="2873829" y="4292079"/>
              <a:ext cx="2612571" cy="1435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5942AC4-9078-41BF-AD3E-A1E5B0C19D55}"/>
              </a:ext>
            </a:extLst>
          </p:cNvPr>
          <p:cNvGrpSpPr/>
          <p:nvPr/>
        </p:nvGrpSpPr>
        <p:grpSpPr>
          <a:xfrm>
            <a:off x="6831470" y="2504150"/>
            <a:ext cx="4629943" cy="2994030"/>
            <a:chOff x="6330198" y="1853834"/>
            <a:chExt cx="5355150" cy="3462997"/>
          </a:xfrm>
        </p:grpSpPr>
        <p:pic>
          <p:nvPicPr>
            <p:cNvPr id="1026" name="Picture 2" descr="Bildergebnis für composite pattern uml">
              <a:extLst>
                <a:ext uri="{FF2B5EF4-FFF2-40B4-BE49-F238E27FC236}">
                  <a16:creationId xmlns:a16="http://schemas.microsoft.com/office/drawing/2014/main" id="{A0E43BD3-BA6B-4EA1-B82C-0B4D9539A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0198" y="1853834"/>
              <a:ext cx="5355150" cy="3462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B0AA434-69B9-4B59-89C3-A4C921C50679}"/>
                </a:ext>
              </a:extLst>
            </p:cNvPr>
            <p:cNvSpPr/>
            <p:nvPr/>
          </p:nvSpPr>
          <p:spPr>
            <a:xfrm>
              <a:off x="9563872" y="2239352"/>
              <a:ext cx="531845" cy="4071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0EC3C35C-E2F7-4AAD-8E50-37317AB972B2}"/>
              </a:ext>
            </a:extLst>
          </p:cNvPr>
          <p:cNvSpPr txBox="1"/>
          <p:nvPr/>
        </p:nvSpPr>
        <p:spPr>
          <a:xfrm>
            <a:off x="5970348" y="5375261"/>
            <a:ext cx="5667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 Sehr ähnliche Struktur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 Andere Intention  Objekt Aggregation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AEC80CF-27F1-4779-9149-EF14E8579045}"/>
              </a:ext>
            </a:extLst>
          </p:cNvPr>
          <p:cNvSpPr txBox="1"/>
          <p:nvPr/>
        </p:nvSpPr>
        <p:spPr>
          <a:xfrm>
            <a:off x="1097280" y="1307646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“Compose objects into tree structures to represent part-whole hierarchies. Composite lets clients treat individual objects and compositions of objects uniformly. “ [</a:t>
            </a:r>
            <a:r>
              <a:rPr lang="en-US" sz="2400" err="1">
                <a:solidFill>
                  <a:srgbClr val="0070C0"/>
                </a:solidFill>
              </a:rPr>
              <a:t>GoF</a:t>
            </a:r>
            <a:r>
              <a:rPr lang="en-US" sz="2400">
                <a:solidFill>
                  <a:srgbClr val="0070C0"/>
                </a:solidFill>
              </a:rPr>
              <a:t> Buch]</a:t>
            </a:r>
            <a:endParaRPr lang="de-DE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7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8602-C69D-456A-8D16-AF6E67A8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Klassen-</a:t>
            </a:r>
            <a:r>
              <a:rPr lang="en-US" err="1">
                <a:cs typeface="Calibri Light"/>
              </a:rPr>
              <a:t>Diagramm</a:t>
            </a:r>
            <a:r>
              <a:rPr lang="en-US">
                <a:cs typeface="Calibri Light"/>
              </a:rPr>
              <a:t> ASCII-Shop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D2554-A04B-43B6-987C-1F74A07E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FCD-171B-4B07-9060-10EABD0710B7}" type="datetime1">
              <a:rPr lang="de-DE" smtClean="0"/>
              <a:t>10.12.2019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E7D45-9011-47ED-9DDC-FBACC82E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ADBC6-F741-4D7A-BAA8-9CCA9D20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3</a:t>
            </a:fld>
            <a:endParaRPr lang="de-DE"/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4C8DF73-0699-4FC2-BD3A-3C06666B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1" y="1575438"/>
            <a:ext cx="10157011" cy="255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16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83964-4A41-43DB-870F-789472AB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Decorator in anderen Paradigmen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77646-0A30-4388-AA7E-D4887D66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,Sans-Serif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Für das Decorator Pattern ist keine Vererbung notwendig, Interfaces sind ausreichend</a:t>
            </a:r>
            <a:endParaRPr lang="en-US" dirty="0">
              <a:ea typeface="+mn-lt"/>
              <a:cs typeface="+mn-lt"/>
            </a:endParaRPr>
          </a:p>
          <a:p>
            <a:pPr marL="566420" lvl="2">
              <a:buFont typeface="Arial,Sans-Serif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Rust, Go</a:t>
            </a:r>
            <a:endParaRPr lang="de-DE" dirty="0"/>
          </a:p>
          <a:p>
            <a:pPr marL="383540" lvl="1">
              <a:buFont typeface="Arial" pitchFamily="34" charset="0"/>
              <a:buChar char="•"/>
            </a:pPr>
            <a:r>
              <a:rPr lang="de-DE" dirty="0">
                <a:cs typeface="Calibri"/>
              </a:rPr>
              <a:t>Wenn Funktionen First-Class Citizen sind, können Decorators durch </a:t>
            </a:r>
            <a:r>
              <a:rPr lang="de-DE" dirty="0">
                <a:ea typeface="+mn-lt"/>
                <a:cs typeface="+mn-lt"/>
              </a:rPr>
              <a:t>Funktionskomposition</a:t>
            </a:r>
            <a:endParaRPr lang="de-DE">
              <a:cs typeface="Calibri" panose="020F0502020204030204"/>
            </a:endParaRPr>
          </a:p>
          <a:p>
            <a:pPr marL="566420" lvl="2">
              <a:buFont typeface="Arial" pitchFamily="34" charset="0"/>
              <a:buChar char="•"/>
            </a:pPr>
            <a:endParaRPr lang="de-DE">
              <a:cs typeface="Calibri"/>
            </a:endParaRPr>
          </a:p>
          <a:p>
            <a:pPr marL="566420" lvl="2">
              <a:buFont typeface="Arial" pitchFamily="34" charset="0"/>
              <a:buChar char="•"/>
            </a:pPr>
            <a:endParaRPr lang="de-DE">
              <a:cs typeface="Calibri"/>
            </a:endParaRPr>
          </a:p>
          <a:p>
            <a:pPr marL="566420" lvl="2">
              <a:buFont typeface="Arial" pitchFamily="34" charset="0"/>
              <a:buChar char="•"/>
            </a:pPr>
            <a:endParaRPr lang="de-DE">
              <a:cs typeface="Calibri"/>
            </a:endParaRPr>
          </a:p>
          <a:p>
            <a:pPr marL="566420" lvl="2">
              <a:buFont typeface="Arial" pitchFamily="34" charset="0"/>
              <a:buChar char="•"/>
            </a:pPr>
            <a:endParaRPr lang="de-DE">
              <a:cs typeface="Calibri"/>
            </a:endParaRPr>
          </a:p>
          <a:p>
            <a:pPr marL="566420" lvl="2">
              <a:buFont typeface="Arial" pitchFamily="34" charset="0"/>
              <a:buChar char="•"/>
            </a:pPr>
            <a:endParaRPr lang="de-DE">
              <a:cs typeface="Calibri"/>
            </a:endParaRPr>
          </a:p>
          <a:p>
            <a:pPr marL="566420" lvl="2">
              <a:buFont typeface="Arial" pitchFamily="34" charset="0"/>
              <a:buChar char="•"/>
            </a:pPr>
            <a:endParaRPr lang="de-DE">
              <a:cs typeface="Calibri"/>
            </a:endParaRPr>
          </a:p>
          <a:p>
            <a:pPr marL="566420" lvl="2">
              <a:buFont typeface="Arial" pitchFamily="34" charset="0"/>
              <a:buChar char="•"/>
            </a:pPr>
            <a:endParaRPr lang="de-DE">
              <a:cs typeface="Calibri"/>
            </a:endParaRPr>
          </a:p>
          <a:p>
            <a:pPr marL="566420" lvl="2">
              <a:buFont typeface="Arial" pitchFamily="34" charset="0"/>
              <a:buChar char="•"/>
            </a:pPr>
            <a:endParaRPr lang="de-DE">
              <a:cs typeface="Calibri"/>
            </a:endParaRPr>
          </a:p>
          <a:p>
            <a:pPr marL="566420" lvl="2">
              <a:buFont typeface="Arial" pitchFamily="34" charset="0"/>
              <a:buChar char="•"/>
            </a:pPr>
            <a:endParaRPr lang="de-DE">
              <a:cs typeface="Calibri"/>
            </a:endParaRPr>
          </a:p>
          <a:p>
            <a:pPr marL="566420" lvl="2">
              <a:buFont typeface="Arial" pitchFamily="34" charset="0"/>
              <a:buChar char="•"/>
            </a:pPr>
            <a:endParaRPr lang="de-DE">
              <a:cs typeface="Calibri"/>
            </a:endParaRPr>
          </a:p>
          <a:p>
            <a:pPr marL="383540" lvl="1">
              <a:buFont typeface="Arial" pitchFamily="34" charset="0"/>
              <a:buChar char="•"/>
            </a:pPr>
            <a:r>
              <a:rPr lang="de-DE" dirty="0">
                <a:cs typeface="Calibri"/>
              </a:rPr>
              <a:t>Decorator als Workaround für Sprachen ohne Funktionen als First-Class Citizen</a:t>
            </a:r>
          </a:p>
          <a:p>
            <a:pPr marL="200660" lvl="1" indent="0">
              <a:buNone/>
            </a:pPr>
            <a:endParaRPr lang="de-DE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0101A8-F5BF-44F3-BAD0-C998D88D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4C25B-52AC-474B-B0F7-6832D6A1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AE57E1-D3A3-4B62-9465-8B845185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30</a:t>
            </a:fld>
            <a:endParaRPr lang="de-DE"/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D23558-0F57-4F06-870E-E9412FA96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79" y="2508966"/>
            <a:ext cx="4159738" cy="24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5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4F50D-BD1A-4EE5-9CC3-93FEA09A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Back to ASCIIShop</a:t>
            </a:r>
            <a:endParaRPr lang="en-US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8FA0-4708-4995-A1E1-79E72784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793B1D-A3ED-4226-A919-AB455065EBAE}" type="datetime1">
              <a:rPr lang="en-US" smtClean="0"/>
              <a:pPr>
                <a:spcAft>
                  <a:spcPts val="600"/>
                </a:spcAft>
              </a:pPr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2088-EDEE-4F19-A643-C5B767AF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Daniel Bicek, Valentin Knappich - TINF17D Advanced 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AFC47-3682-4D9D-8029-0359626A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6A3A62-4321-45BA-B320-23BA18055690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44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79AA1-042A-4E8E-9F7F-0C65198C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ASCIIShop</a:t>
            </a:r>
            <a:endParaRPr lang="de-DE"/>
          </a:p>
        </p:txBody>
      </p:sp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24D92215-0FC5-4EE1-A421-34DF06E4C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885" y="1475057"/>
            <a:ext cx="7099190" cy="444540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0C115-BD11-462A-B12E-71F3F0E4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10998-E7E3-479B-A422-643B9048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51A88-9128-4C9A-A1A7-B4AB1F24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267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C1483-6DE9-44F9-A5AA-3858C0AD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Demo</a:t>
            </a:r>
            <a:endParaRPr lang="en-US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B386-3132-4EB1-B645-0B61059A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793B1D-A3ED-4226-A919-AB455065EBAE}" type="datetime1">
              <a:rPr lang="en-US" smtClean="0"/>
              <a:pPr>
                <a:spcAft>
                  <a:spcPts val="600"/>
                </a:spcAft>
              </a:pPr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6EA81-DEA3-4DB3-B2C5-C9DE0341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Daniel Bicek, Valentin Knappich - TINF17D Advanced 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52A64-BA71-46D6-B896-B52DD447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6A3A62-4321-45BA-B320-23BA18055690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79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8A4A8-EAA9-44B7-8184-2B2CB958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DE427-56F2-4676-9EE8-8B142651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Design Patterns: Elements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reusable</a:t>
            </a:r>
            <a:r>
              <a:rPr lang="de-DE"/>
              <a:t> </a:t>
            </a:r>
            <a:r>
              <a:rPr lang="de-DE" err="1"/>
              <a:t>object-oriented</a:t>
            </a:r>
            <a:r>
              <a:rPr lang="de-DE"/>
              <a:t> Software; Erich Gamma, Richard Helm, Ralph Johnson und John </a:t>
            </a:r>
            <a:r>
              <a:rPr lang="de-DE" err="1"/>
              <a:t>Vlissides</a:t>
            </a:r>
            <a:r>
              <a:rPr lang="de-DE"/>
              <a:t>; 1994</a:t>
            </a:r>
          </a:p>
          <a:p>
            <a:r>
              <a:rPr lang="de-DE"/>
              <a:t>Head First Design Patterns; Eric Freeman, Elisabeth Freeman; 2004</a:t>
            </a:r>
            <a:endParaRPr lang="de-DE">
              <a:hlinkClick r:id="rId2"/>
            </a:endParaRPr>
          </a:p>
          <a:p>
            <a:r>
              <a:rPr lang="de-DE">
                <a:hlinkClick r:id="rId2"/>
              </a:rPr>
              <a:t>https://www.philipphauer.de/study/se/design-pattern/decorator.php</a:t>
            </a:r>
            <a:endParaRPr lang="de-DE"/>
          </a:p>
          <a:p>
            <a:r>
              <a:rPr lang="de-DE">
                <a:hlinkClick r:id="rId3"/>
              </a:rPr>
              <a:t>http://www-home.htwg-konstanz.de/~haase/lehre/thisterm/pare/slides/Decorator.pdf</a:t>
            </a:r>
            <a:endParaRPr lang="de-DE"/>
          </a:p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578551-AF23-406C-8544-7BD08317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451B82-5999-4221-B891-0161AD82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5E677E-2962-4DFC-BE19-B5B41EE7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981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4A4BA-8EF7-441D-876B-656BA8E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E14019-5C9F-4150-9035-3C510FA7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- </a:t>
            </a:r>
            <a:r>
              <a:rPr lang="de-DE" err="1"/>
              <a:t>Nested</a:t>
            </a:r>
            <a:r>
              <a:rPr lang="de-DE"/>
              <a:t> </a:t>
            </a:r>
            <a:r>
              <a:rPr lang="de-DE" err="1"/>
              <a:t>inheritance</a:t>
            </a:r>
            <a:r>
              <a:rPr lang="de-DE"/>
              <a:t>, </a:t>
            </a:r>
            <a:r>
              <a:rPr lang="de-DE" err="1"/>
              <a:t>big</a:t>
            </a:r>
            <a:r>
              <a:rPr lang="de-DE"/>
              <a:t> </a:t>
            </a:r>
            <a:r>
              <a:rPr lang="de-DE" err="1"/>
              <a:t>steps</a:t>
            </a:r>
            <a:endParaRPr lang="de-DE"/>
          </a:p>
          <a:p>
            <a:r>
              <a:rPr lang="de-DE"/>
              <a:t>- Color </a:t>
            </a:r>
            <a:r>
              <a:rPr lang="de-DE" err="1"/>
              <a:t>scheme</a:t>
            </a:r>
            <a:r>
              <a:rPr lang="de-DE"/>
              <a:t> code</a:t>
            </a:r>
          </a:p>
          <a:p>
            <a:r>
              <a:rPr lang="de-DE"/>
              <a:t>- Alternativen</a:t>
            </a:r>
          </a:p>
          <a:p>
            <a:r>
              <a:rPr lang="de-DE"/>
              <a:t>- Wieso Decorators umbenennen</a:t>
            </a:r>
          </a:p>
          <a:p>
            <a:r>
              <a:rPr lang="de-DE"/>
              <a:t>- Nachteile design</a:t>
            </a:r>
          </a:p>
          <a:p>
            <a:r>
              <a:rPr lang="de-DE"/>
              <a:t>- Decorator </a:t>
            </a:r>
            <a:r>
              <a:rPr lang="de-DE" err="1"/>
              <a:t>combo</a:t>
            </a:r>
            <a:r>
              <a:rPr lang="de-DE"/>
              <a:t> </a:t>
            </a:r>
            <a:r>
              <a:rPr lang="de-DE" err="1"/>
              <a:t>function</a:t>
            </a:r>
            <a:r>
              <a:rPr lang="de-DE"/>
              <a:t> -&gt; Factory</a:t>
            </a:r>
          </a:p>
          <a:p>
            <a:r>
              <a:rPr lang="de-DE"/>
              <a:t>- Allgemeine </a:t>
            </a:r>
            <a:r>
              <a:rPr lang="de-DE" err="1"/>
              <a:t>meinung</a:t>
            </a:r>
            <a:endParaRPr lang="de-DE"/>
          </a:p>
          <a:p>
            <a:r>
              <a:rPr lang="de-DE"/>
              <a:t>- Wieso Decorators, nicht </a:t>
            </a:r>
            <a:r>
              <a:rPr lang="de-DE" err="1"/>
              <a:t>obj</a:t>
            </a:r>
            <a:r>
              <a:rPr lang="de-DE"/>
              <a:t> </a:t>
            </a:r>
            <a:r>
              <a:rPr lang="de-DE" err="1"/>
              <a:t>orient</a:t>
            </a:r>
            <a:r>
              <a:rPr lang="de-DE"/>
              <a:t> sprachen, </a:t>
            </a:r>
            <a:r>
              <a:rPr lang="de-DE" err="1"/>
              <a:t>fktnl</a:t>
            </a:r>
            <a:r>
              <a:rPr lang="de-DE"/>
              <a:t> </a:t>
            </a:r>
            <a:r>
              <a:rPr lang="de-DE" err="1"/>
              <a:t>prgrm</a:t>
            </a:r>
            <a:endParaRPr lang="de-DE"/>
          </a:p>
          <a:p>
            <a:r>
              <a:rPr lang="de-DE"/>
              <a:t>- 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B6395-AD21-4F0C-B1D1-BEC37944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262119-A96B-4D94-A18E-462017A2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BA325-5DA8-43C9-A77C-618CFE1F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96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3F63-3A72-41F6-A672-B80FCAD2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ASCIIShop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FD4E-DD5E-4188-B976-17CF27885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 ASCII-Art </a:t>
            </a:r>
            <a:r>
              <a:rPr lang="en-US" dirty="0" err="1">
                <a:cs typeface="Calibri"/>
              </a:rPr>
              <a:t>Bearbeitungssoftware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Objekt-orientierte</a:t>
            </a:r>
            <a:r>
              <a:rPr lang="en-US" dirty="0">
                <a:ea typeface="+mn-lt"/>
                <a:cs typeface="+mn-lt"/>
              </a:rPr>
              <a:t> Java-</a:t>
            </a:r>
            <a:r>
              <a:rPr lang="de-DE" dirty="0">
                <a:ea typeface="+mn-lt"/>
                <a:cs typeface="+mn-lt"/>
              </a:rPr>
              <a:t>basiert Architektur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 Erfolgreich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Calibri"/>
              </a:rPr>
              <a:t> Die Kunden wollen mehr Variationen</a:t>
            </a:r>
          </a:p>
          <a:p>
            <a:pPr marL="200660" lvl="1" indent="0">
              <a:buNone/>
            </a:pPr>
            <a:r>
              <a:rPr lang="de-DE" dirty="0">
                <a:solidFill>
                  <a:schemeClr val="accent1"/>
                </a:solidFill>
                <a:ea typeface="+mn-lt"/>
                <a:cs typeface="Calibri"/>
                <a:sym typeface="Wingdings" panose="05000000000000000000" pitchFamily="2" charset="2"/>
              </a:rPr>
              <a:t></a:t>
            </a:r>
            <a:r>
              <a:rPr lang="de-DE" dirty="0">
                <a:ea typeface="+mn-lt"/>
                <a:cs typeface="Calibri"/>
              </a:rPr>
              <a:t> Mehr Klassen &amp; Vererbung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B1DC-8135-46F3-AAAC-9C8736BA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78661-00A8-44C3-A589-F9A0A7D7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9E6B-87E1-48D1-99B2-FB1BD3B8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4</a:t>
            </a:fld>
            <a:endParaRPr lang="de-DE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197F8EEB-60BE-4A90-A9B9-B8A6154C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324" y="2719464"/>
            <a:ext cx="3241430" cy="5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3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151C-C3EB-4601-9B77-74D4428A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Mehr</a:t>
            </a:r>
            <a:r>
              <a:rPr lang="en-US">
                <a:ea typeface="+mj-lt"/>
                <a:cs typeface="+mj-lt"/>
              </a:rPr>
              <a:t> Klassen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7E7F7-70F7-46FA-BD19-96373509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D2A5-C054-432E-97F0-F3555E4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F8A7-948D-41BA-9D29-30D2C005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5</a:t>
            </a:fld>
            <a:endParaRPr lang="de-DE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65CDAE-06D4-46CE-A67C-F8DD77B10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475" y="1423686"/>
            <a:ext cx="6114010" cy="4445408"/>
          </a:xfrm>
        </p:spPr>
      </p:pic>
      <p:sp>
        <p:nvSpPr>
          <p:cNvPr id="3" name="Pfeil: nach unten 6">
            <a:extLst>
              <a:ext uri="{FF2B5EF4-FFF2-40B4-BE49-F238E27FC236}">
                <a16:creationId xmlns:a16="http://schemas.microsoft.com/office/drawing/2014/main" id="{A0789679-9514-4CE5-8A10-833343EDFEC5}"/>
              </a:ext>
            </a:extLst>
          </p:cNvPr>
          <p:cNvSpPr/>
          <p:nvPr/>
        </p:nvSpPr>
        <p:spPr>
          <a:xfrm rot="-2280000">
            <a:off x="1562193" y="3757944"/>
            <a:ext cx="1312025" cy="167398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47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151C-C3EB-4601-9B77-74D4428A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Gleiches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Recht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für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alle</a:t>
            </a:r>
            <a:r>
              <a:rPr lang="en-US">
                <a:ea typeface="+mj-lt"/>
                <a:cs typeface="+mj-lt"/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7E7F7-70F7-46FA-BD19-96373509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D2A5-C054-432E-97F0-F3555E4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F8A7-948D-41BA-9D29-30D2C005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6</a:t>
            </a:fld>
            <a:endParaRPr lang="de-DE"/>
          </a:p>
        </p:txBody>
      </p:sp>
      <p:pic>
        <p:nvPicPr>
          <p:cNvPr id="8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DE59361-BF79-485E-8882-8E4AD46E4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475" y="1423686"/>
            <a:ext cx="6114010" cy="4445408"/>
          </a:xfrm>
        </p:spPr>
      </p:pic>
      <p:sp>
        <p:nvSpPr>
          <p:cNvPr id="3" name="Pfeil: nach unten 6">
            <a:extLst>
              <a:ext uri="{FF2B5EF4-FFF2-40B4-BE49-F238E27FC236}">
                <a16:creationId xmlns:a16="http://schemas.microsoft.com/office/drawing/2014/main" id="{DB447CC3-ED27-413D-B1B2-C658E33ECAB3}"/>
              </a:ext>
            </a:extLst>
          </p:cNvPr>
          <p:cNvSpPr/>
          <p:nvPr/>
        </p:nvSpPr>
        <p:spPr>
          <a:xfrm rot="-2280000">
            <a:off x="4436021" y="4475729"/>
            <a:ext cx="490093" cy="83492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6">
            <a:extLst>
              <a:ext uri="{FF2B5EF4-FFF2-40B4-BE49-F238E27FC236}">
                <a16:creationId xmlns:a16="http://schemas.microsoft.com/office/drawing/2014/main" id="{B5F95576-FC99-4B3C-BBA6-2EDCD071D018}"/>
              </a:ext>
            </a:extLst>
          </p:cNvPr>
          <p:cNvSpPr/>
          <p:nvPr/>
        </p:nvSpPr>
        <p:spPr>
          <a:xfrm rot="-2280000">
            <a:off x="7602174" y="4474016"/>
            <a:ext cx="490093" cy="83492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6">
            <a:extLst>
              <a:ext uri="{FF2B5EF4-FFF2-40B4-BE49-F238E27FC236}">
                <a16:creationId xmlns:a16="http://schemas.microsoft.com/office/drawing/2014/main" id="{04A67870-ED7A-415A-9628-7F76DC127B80}"/>
              </a:ext>
            </a:extLst>
          </p:cNvPr>
          <p:cNvSpPr/>
          <p:nvPr/>
        </p:nvSpPr>
        <p:spPr>
          <a:xfrm rot="-2280000">
            <a:off x="6016529" y="4515112"/>
            <a:ext cx="490093" cy="83492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151C-C3EB-4601-9B77-74D4428A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Framing them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7E7F7-70F7-46FA-BD19-96373509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D2A5-C054-432E-97F0-F3555E4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F8A7-948D-41BA-9D29-30D2C005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7</a:t>
            </a:fld>
            <a:endParaRPr lang="de-DE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E57A9E54-EDA1-45C2-B76E-4B569A5F6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9289"/>
            <a:ext cx="10058400" cy="3634202"/>
          </a:xfrm>
        </p:spPr>
      </p:pic>
      <p:sp>
        <p:nvSpPr>
          <p:cNvPr id="3" name="Pfeil: nach unten 6">
            <a:extLst>
              <a:ext uri="{FF2B5EF4-FFF2-40B4-BE49-F238E27FC236}">
                <a16:creationId xmlns:a16="http://schemas.microsoft.com/office/drawing/2014/main" id="{D2609F5D-4E73-45E5-9D73-2884B04A3A03}"/>
              </a:ext>
            </a:extLst>
          </p:cNvPr>
          <p:cNvSpPr/>
          <p:nvPr/>
        </p:nvSpPr>
        <p:spPr>
          <a:xfrm rot="-2280000">
            <a:off x="2156492" y="3991375"/>
            <a:ext cx="575710" cy="104897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2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151C-C3EB-4601-9B77-74D4428A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Say who framed you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7E7F7-70F7-46FA-BD19-96373509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D2A5-C054-432E-97F0-F3555E4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F8A7-948D-41BA-9D29-30D2C005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8</a:t>
            </a:fld>
            <a:endParaRPr lang="de-DE"/>
          </a:p>
        </p:txBody>
      </p:sp>
      <p:pic>
        <p:nvPicPr>
          <p:cNvPr id="8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11B63EA9-488E-4F47-AC7F-F1538982C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935" y="1423686"/>
            <a:ext cx="8579089" cy="4445408"/>
          </a:xfrm>
        </p:spPr>
      </p:pic>
      <p:sp>
        <p:nvSpPr>
          <p:cNvPr id="3" name="Pfeil: nach unten 6">
            <a:extLst>
              <a:ext uri="{FF2B5EF4-FFF2-40B4-BE49-F238E27FC236}">
                <a16:creationId xmlns:a16="http://schemas.microsoft.com/office/drawing/2014/main" id="{C98F538E-F82B-4718-A1F1-E5051F19A8F7}"/>
              </a:ext>
            </a:extLst>
          </p:cNvPr>
          <p:cNvSpPr/>
          <p:nvPr/>
        </p:nvSpPr>
        <p:spPr>
          <a:xfrm rot="-2280000">
            <a:off x="2518178" y="4595594"/>
            <a:ext cx="490093" cy="83492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35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151C-C3EB-4601-9B77-74D4428A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Andersrum 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7E7F7-70F7-46FA-BD19-96373509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B1D-A3ED-4226-A919-AB455065EBAE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D2A5-C054-432E-97F0-F3555E4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Bicek, Valentin Knappich - TINF17D Advanced 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F8A7-948D-41BA-9D29-30D2C005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A62-4321-45BA-B320-23BA18055690}" type="slidenum">
              <a:rPr lang="de-DE" smtClean="0"/>
              <a:t>9</a:t>
            </a:fld>
            <a:endParaRPr lang="de-DE"/>
          </a:p>
        </p:txBody>
      </p:sp>
      <p:pic>
        <p:nvPicPr>
          <p:cNvPr id="8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3164F878-3BF7-4649-AB34-EE756BCCA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935" y="1423686"/>
            <a:ext cx="8579089" cy="4445408"/>
          </a:xfrm>
        </p:spPr>
      </p:pic>
      <p:sp>
        <p:nvSpPr>
          <p:cNvPr id="3" name="Pfeil: nach unten 6">
            <a:extLst>
              <a:ext uri="{FF2B5EF4-FFF2-40B4-BE49-F238E27FC236}">
                <a16:creationId xmlns:a16="http://schemas.microsoft.com/office/drawing/2014/main" id="{04973E2D-7782-452D-ACD7-85BF56A030C2}"/>
              </a:ext>
            </a:extLst>
          </p:cNvPr>
          <p:cNvSpPr/>
          <p:nvPr/>
        </p:nvSpPr>
        <p:spPr>
          <a:xfrm rot="-2280000">
            <a:off x="1507886" y="4638403"/>
            <a:ext cx="490093" cy="83492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3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Microsoft Office PowerPoint</Application>
  <PresentationFormat>Widescreen</PresentationFormat>
  <Paragraphs>291</Paragraphs>
  <Slides>35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Rückblick</vt:lpstr>
      <vt:lpstr>Eine ASCIIShop-Story</vt:lpstr>
      <vt:lpstr>ASCIIShop</vt:lpstr>
      <vt:lpstr>Klassen-Diagramm ASCII-Shop</vt:lpstr>
      <vt:lpstr>ASCIIShop</vt:lpstr>
      <vt:lpstr>Mehr Klassen</vt:lpstr>
      <vt:lpstr>Gleiches Recht für alle </vt:lpstr>
      <vt:lpstr>Framing them</vt:lpstr>
      <vt:lpstr>Say who framed you</vt:lpstr>
      <vt:lpstr>Andersrum </vt:lpstr>
      <vt:lpstr>20000 Klassen unter dem Meer</vt:lpstr>
      <vt:lpstr>Okay wir haben ein Problem!</vt:lpstr>
      <vt:lpstr>My big fat artsy Class</vt:lpstr>
      <vt:lpstr>Art is everything</vt:lpstr>
      <vt:lpstr>Decorator</vt:lpstr>
      <vt:lpstr>Agenda </vt:lpstr>
      <vt:lpstr>Einleitung</vt:lpstr>
      <vt:lpstr>Was ist ein Decorator?</vt:lpstr>
      <vt:lpstr>Was ist ein Decorator?</vt:lpstr>
      <vt:lpstr>Was ist ein Decorator?</vt:lpstr>
      <vt:lpstr>Was ist ein Decorator?</vt:lpstr>
      <vt:lpstr>Was ist ein Decorator?</vt:lpstr>
      <vt:lpstr>Was ist ein Decorator?</vt:lpstr>
      <vt:lpstr>Was ist ein Decorator?</vt:lpstr>
      <vt:lpstr>Wieso und wann Decorators?</vt:lpstr>
      <vt:lpstr>Wieso und wann Decorators?</vt:lpstr>
      <vt:lpstr>Nachteile</vt:lpstr>
      <vt:lpstr>Nachteile</vt:lpstr>
      <vt:lpstr>Alternativen - Strategy</vt:lpstr>
      <vt:lpstr>Alternativen - Composite</vt:lpstr>
      <vt:lpstr>Decorator in anderen Paradigmen</vt:lpstr>
      <vt:lpstr>Back to ASCIIShop</vt:lpstr>
      <vt:lpstr>ASCIIShop</vt:lpstr>
      <vt:lpstr>Demo</vt:lpstr>
      <vt:lpstr>Quellen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Eine ASCIIShop-Story</dc:title>
  <dc:creator>Valentin Knappich</dc:creator>
  <cp:lastModifiedBy>Valentin Knappich</cp:lastModifiedBy>
  <cp:revision>30</cp:revision>
  <dcterms:created xsi:type="dcterms:W3CDTF">2019-11-28T16:38:04Z</dcterms:created>
  <dcterms:modified xsi:type="dcterms:W3CDTF">2019-12-10T16:04:08Z</dcterms:modified>
</cp:coreProperties>
</file>