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encim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imágenes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 para editar título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Arrastre la imagen al marcador de posición o haga clic en el icono para agregar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, objetos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ción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PRY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&amp; a </a:t>
            </a:r>
            <a:r>
              <a:rPr lang="es-ES" dirty="0" err="1" smtClean="0"/>
              <a:t>little</a:t>
            </a:r>
            <a:r>
              <a:rPr lang="es-ES" dirty="0" smtClean="0"/>
              <a:t> bit of REPL </a:t>
            </a:r>
            <a:r>
              <a:rPr lang="es-ES" dirty="0" err="1" smtClean="0"/>
              <a:t>driven</a:t>
            </a:r>
            <a:r>
              <a:rPr lang="es-ES" dirty="0" smtClean="0"/>
              <a:t> </a:t>
            </a:r>
            <a:r>
              <a:rPr lang="es-ES" dirty="0" err="1" smtClean="0"/>
              <a:t>development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651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About</a:t>
            </a:r>
            <a:r>
              <a:rPr lang="es-ES" dirty="0" smtClean="0"/>
              <a:t> me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Daniel Blanco</a:t>
            </a:r>
          </a:p>
          <a:p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almost</a:t>
            </a:r>
            <a:r>
              <a:rPr lang="es-ES" dirty="0"/>
              <a:t> 10 </a:t>
            </a:r>
            <a:r>
              <a:rPr lang="es-ES" dirty="0" err="1"/>
              <a:t>years</a:t>
            </a:r>
            <a:r>
              <a:rPr lang="es-ES" dirty="0"/>
              <a:t> (</a:t>
            </a:r>
            <a:r>
              <a:rPr lang="es-ES" dirty="0" err="1"/>
              <a:t>I’m</a:t>
            </a:r>
            <a:r>
              <a:rPr lang="es-ES" dirty="0"/>
              <a:t> </a:t>
            </a:r>
            <a:r>
              <a:rPr lang="es-ES" dirty="0" err="1"/>
              <a:t>old</a:t>
            </a:r>
            <a:r>
              <a:rPr lang="es-ES" dirty="0"/>
              <a:t> </a:t>
            </a:r>
            <a:r>
              <a:rPr lang="es-ES" dirty="0">
                <a:sym typeface="Wingdings"/>
              </a:rPr>
              <a:t></a:t>
            </a:r>
            <a:r>
              <a:rPr lang="es-ES" dirty="0"/>
              <a:t>) </a:t>
            </a:r>
            <a:endParaRPr lang="es-ES" dirty="0" smtClean="0"/>
          </a:p>
          <a:p>
            <a:r>
              <a:rPr lang="es-ES" dirty="0" smtClean="0"/>
              <a:t>Ruby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Rails</a:t>
            </a:r>
            <a:r>
              <a:rPr lang="es-ES" dirty="0" smtClean="0"/>
              <a:t> </a:t>
            </a:r>
            <a:r>
              <a:rPr lang="es-ES" dirty="0" err="1" smtClean="0"/>
              <a:t>developer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3 </a:t>
            </a:r>
            <a:r>
              <a:rPr lang="es-ES" dirty="0" err="1" smtClean="0"/>
              <a:t>years</a:t>
            </a:r>
            <a:endParaRPr lang="es-ES" dirty="0"/>
          </a:p>
          <a:p>
            <a:r>
              <a:rPr lang="es-ES" dirty="0" smtClean="0"/>
              <a:t>1 </a:t>
            </a:r>
            <a:r>
              <a:rPr lang="es-ES" dirty="0" err="1" smtClean="0"/>
              <a:t>year</a:t>
            </a:r>
            <a:r>
              <a:rPr lang="es-ES" dirty="0" smtClean="0"/>
              <a:t> in GAP </a:t>
            </a:r>
            <a:r>
              <a:rPr lang="es-ES" dirty="0" err="1" smtClean="0"/>
              <a:t>working</a:t>
            </a:r>
            <a:r>
              <a:rPr lang="es-ES" dirty="0" smtClean="0"/>
              <a:t> in </a:t>
            </a:r>
            <a:r>
              <a:rPr lang="es-ES" dirty="0" err="1" smtClean="0"/>
              <a:t>Querium</a:t>
            </a:r>
            <a:r>
              <a:rPr lang="es-ES" dirty="0" smtClean="0"/>
              <a:t> </a:t>
            </a:r>
            <a:r>
              <a:rPr lang="es-ES" dirty="0" err="1" smtClean="0"/>
              <a:t>project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46245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PRY?</a:t>
            </a:r>
            <a:endParaRPr lang="es-ES" dirty="0"/>
          </a:p>
        </p:txBody>
      </p:sp>
      <p:pic>
        <p:nvPicPr>
          <p:cNvPr id="4" name="Marcador de contenido 3" descr="pry_logo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574"/>
          <a:stretch/>
        </p:blipFill>
        <p:spPr>
          <a:xfrm>
            <a:off x="2662282" y="2922700"/>
            <a:ext cx="4303294" cy="3122033"/>
          </a:xfrm>
        </p:spPr>
      </p:pic>
      <p:sp>
        <p:nvSpPr>
          <p:cNvPr id="5" name="CuadroTexto 4"/>
          <p:cNvSpPr txBox="1"/>
          <p:nvPr/>
        </p:nvSpPr>
        <p:spPr>
          <a:xfrm>
            <a:off x="457199" y="2553368"/>
            <a:ext cx="809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Pry is a </a:t>
            </a:r>
            <a:r>
              <a:rPr lang="en-US" i="1" dirty="0"/>
              <a:t>powerful</a:t>
            </a:r>
            <a:r>
              <a:rPr lang="en-US" dirty="0"/>
              <a:t> alternative to the standard IRB shell for Ruby.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164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457199" y="2352842"/>
            <a:ext cx="843280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$ </a:t>
            </a:r>
            <a:r>
              <a:rPr lang="de-DE" dirty="0" err="1" smtClean="0">
                <a:solidFill>
                  <a:schemeClr val="bg1"/>
                </a:solidFill>
              </a:rPr>
              <a:t>gem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install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pry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pry-doc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57199" y="3010387"/>
            <a:ext cx="238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Ruby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Rails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57199" y="3547979"/>
            <a:ext cx="8432801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g</a:t>
            </a:r>
            <a:r>
              <a:rPr lang="es-ES" dirty="0" err="1" smtClean="0">
                <a:solidFill>
                  <a:schemeClr val="bg1"/>
                </a:solidFill>
              </a:rPr>
              <a:t>roup</a:t>
            </a:r>
            <a:r>
              <a:rPr lang="es-ES" dirty="0" smtClean="0">
                <a:solidFill>
                  <a:schemeClr val="bg1"/>
                </a:solidFill>
              </a:rPr>
              <a:t> :</a:t>
            </a:r>
            <a:r>
              <a:rPr lang="es-ES" dirty="0" err="1" smtClean="0">
                <a:solidFill>
                  <a:schemeClr val="bg1"/>
                </a:solidFill>
              </a:rPr>
              <a:t>development</a:t>
            </a:r>
            <a:r>
              <a:rPr lang="es-ES" dirty="0" smtClean="0">
                <a:solidFill>
                  <a:schemeClr val="bg1"/>
                </a:solidFill>
              </a:rPr>
              <a:t> do</a:t>
            </a:r>
          </a:p>
          <a:p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gem</a:t>
            </a:r>
            <a:r>
              <a:rPr lang="es-ES" dirty="0" smtClean="0">
                <a:solidFill>
                  <a:schemeClr val="bg1"/>
                </a:solidFill>
              </a:rPr>
              <a:t> ‘</a:t>
            </a:r>
            <a:r>
              <a:rPr lang="es-ES" dirty="0" err="1" smtClean="0">
                <a:solidFill>
                  <a:schemeClr val="bg1"/>
                </a:solidFill>
              </a:rPr>
              <a:t>pry-rails</a:t>
            </a:r>
            <a:r>
              <a:rPr lang="es-ES" dirty="0" smtClean="0">
                <a:solidFill>
                  <a:schemeClr val="bg1"/>
                </a:solidFill>
              </a:rPr>
              <a:t>’</a:t>
            </a:r>
          </a:p>
          <a:p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err="1" smtClean="0">
                <a:solidFill>
                  <a:schemeClr val="bg1"/>
                </a:solidFill>
              </a:rPr>
              <a:t>gem</a:t>
            </a:r>
            <a:r>
              <a:rPr lang="es-ES" dirty="0" smtClean="0">
                <a:solidFill>
                  <a:schemeClr val="bg1"/>
                </a:solidFill>
              </a:rPr>
              <a:t> ‘</a:t>
            </a:r>
            <a:r>
              <a:rPr lang="es-ES" dirty="0" err="1" smtClean="0">
                <a:solidFill>
                  <a:schemeClr val="bg1"/>
                </a:solidFill>
              </a:rPr>
              <a:t>pry-doc</a:t>
            </a:r>
            <a:r>
              <a:rPr lang="es-ES" dirty="0" smtClean="0">
                <a:solidFill>
                  <a:schemeClr val="bg1"/>
                </a:solidFill>
              </a:rPr>
              <a:t>’</a:t>
            </a:r>
          </a:p>
          <a:p>
            <a:r>
              <a:rPr lang="es-ES" dirty="0" err="1" smtClean="0">
                <a:solidFill>
                  <a:schemeClr val="bg1"/>
                </a:solidFill>
              </a:rPr>
              <a:t>end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" name="Imagen 6" descr="pry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22" y="416092"/>
            <a:ext cx="1774877" cy="129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2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Same</a:t>
            </a:r>
            <a:r>
              <a:rPr lang="es-ES" dirty="0" smtClean="0"/>
              <a:t> as </a:t>
            </a:r>
            <a:r>
              <a:rPr lang="es-ES" dirty="0" err="1" smtClean="0"/>
              <a:t>Rails</a:t>
            </a:r>
            <a:r>
              <a:rPr lang="es-ES" dirty="0" smtClean="0"/>
              <a:t> </a:t>
            </a:r>
            <a:r>
              <a:rPr lang="es-ES" dirty="0" err="1" smtClean="0"/>
              <a:t>console</a:t>
            </a:r>
            <a:endParaRPr lang="es-ES" dirty="0"/>
          </a:p>
        </p:txBody>
      </p:sp>
      <p:pic>
        <p:nvPicPr>
          <p:cNvPr id="7" name="Imagen 6" descr="pry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22" y="416092"/>
            <a:ext cx="1774877" cy="129506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57199" y="2179053"/>
            <a:ext cx="843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dirty="0" err="1" smtClean="0"/>
              <a:t>You</a:t>
            </a:r>
            <a:r>
              <a:rPr lang="es-ES" dirty="0" smtClean="0"/>
              <a:t> can open </a:t>
            </a:r>
            <a:r>
              <a:rPr lang="es-ES" dirty="0" err="1" smtClean="0"/>
              <a:t>pry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rails</a:t>
            </a:r>
            <a:r>
              <a:rPr lang="es-ES" dirty="0" smtClean="0"/>
              <a:t> c.</a:t>
            </a:r>
          </a:p>
          <a:p>
            <a:pPr marL="285750" indent="-285750">
              <a:buFont typeface="Arial"/>
              <a:buChar char="•"/>
            </a:pPr>
            <a:r>
              <a:rPr lang="es-ES" dirty="0" err="1" smtClean="0"/>
              <a:t>Execute</a:t>
            </a:r>
            <a:r>
              <a:rPr lang="es-ES" dirty="0" smtClean="0"/>
              <a:t> </a:t>
            </a:r>
            <a:r>
              <a:rPr lang="es-ES" dirty="0" err="1" smtClean="0"/>
              <a:t>commands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same</a:t>
            </a:r>
            <a:r>
              <a:rPr lang="es-ES" dirty="0" smtClean="0"/>
              <a:t> as in IRB.</a:t>
            </a:r>
          </a:p>
          <a:p>
            <a:pPr marL="285750" indent="-285750">
              <a:buFont typeface="Arial"/>
              <a:buChar char="•"/>
            </a:pPr>
            <a:r>
              <a:rPr lang="es-ES" dirty="0" err="1"/>
              <a:t>U</a:t>
            </a:r>
            <a:r>
              <a:rPr lang="es-ES" dirty="0" err="1" smtClean="0"/>
              <a:t>nderscore</a:t>
            </a:r>
            <a:r>
              <a:rPr lang="es-ES" dirty="0" smtClean="0"/>
              <a:t> </a:t>
            </a:r>
            <a:r>
              <a:rPr lang="es-ES" dirty="0" err="1" smtClean="0"/>
              <a:t>works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same</a:t>
            </a:r>
            <a:r>
              <a:rPr lang="es-ES" dirty="0" smtClean="0"/>
              <a:t> (_).</a:t>
            </a:r>
          </a:p>
        </p:txBody>
      </p:sp>
    </p:spTree>
    <p:extLst>
      <p:ext uri="{BB962C8B-B14F-4D97-AF65-F5344CB8AC3E}">
        <p14:creationId xmlns:p14="http://schemas.microsoft.com/office/powerpoint/2010/main" val="148482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Why</a:t>
            </a:r>
            <a:r>
              <a:rPr lang="es-ES" dirty="0" smtClean="0"/>
              <a:t> PRY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better</a:t>
            </a:r>
            <a:r>
              <a:rPr lang="es-ES" dirty="0" smtClean="0"/>
              <a:t> </a:t>
            </a:r>
            <a:r>
              <a:rPr lang="es-ES" dirty="0" err="1" smtClean="0"/>
              <a:t>than</a:t>
            </a:r>
            <a:r>
              <a:rPr lang="es-ES" dirty="0" smtClean="0"/>
              <a:t> IRB</a:t>
            </a:r>
            <a:endParaRPr lang="es-ES" dirty="0"/>
          </a:p>
        </p:txBody>
      </p:sp>
      <p:pic>
        <p:nvPicPr>
          <p:cNvPr id="7" name="Imagen 6" descr="pry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22" y="416092"/>
            <a:ext cx="1774877" cy="129506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042737" y="2446421"/>
            <a:ext cx="43011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 err="1" smtClean="0"/>
              <a:t>Syntax</a:t>
            </a:r>
            <a:r>
              <a:rPr lang="es-ES" dirty="0" smtClean="0"/>
              <a:t> </a:t>
            </a:r>
            <a:r>
              <a:rPr lang="es-ES" dirty="0" err="1" smtClean="0"/>
              <a:t>highlighting</a:t>
            </a:r>
            <a:r>
              <a:rPr lang="es-ES" dirty="0" smtClean="0"/>
              <a:t> </a:t>
            </a:r>
            <a:r>
              <a:rPr lang="es-ES" dirty="0" err="1" smtClean="0"/>
              <a:t>out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box.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 smtClean="0"/>
              <a:t>Navigation</a:t>
            </a:r>
            <a:r>
              <a:rPr lang="es-ES" dirty="0" smtClean="0"/>
              <a:t> </a:t>
            </a:r>
            <a:r>
              <a:rPr lang="es-ES" dirty="0" err="1" smtClean="0"/>
              <a:t>around</a:t>
            </a:r>
            <a:r>
              <a:rPr lang="es-ES" dirty="0" smtClean="0"/>
              <a:t> </a:t>
            </a:r>
            <a:r>
              <a:rPr lang="es-ES" dirty="0" err="1" smtClean="0"/>
              <a:t>state</a:t>
            </a:r>
            <a:r>
              <a:rPr lang="es-E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 smtClean="0"/>
              <a:t>Source</a:t>
            </a:r>
            <a:r>
              <a:rPr lang="es-ES" dirty="0" smtClean="0"/>
              <a:t>/</a:t>
            </a:r>
            <a:r>
              <a:rPr lang="es-ES" dirty="0" err="1" smtClean="0"/>
              <a:t>Documentation</a:t>
            </a:r>
            <a:r>
              <a:rPr lang="es-ES" dirty="0" smtClean="0"/>
              <a:t> </a:t>
            </a:r>
            <a:r>
              <a:rPr lang="es-ES" dirty="0" err="1" smtClean="0"/>
              <a:t>browsing</a:t>
            </a:r>
            <a:r>
              <a:rPr lang="es-E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 smtClean="0"/>
              <a:t>Run</a:t>
            </a:r>
            <a:r>
              <a:rPr lang="es-ES" dirty="0" smtClean="0"/>
              <a:t> </a:t>
            </a:r>
            <a:r>
              <a:rPr lang="es-ES" dirty="0" err="1" smtClean="0"/>
              <a:t>shell</a:t>
            </a:r>
            <a:r>
              <a:rPr lang="es-ES" dirty="0" smtClean="0"/>
              <a:t> </a:t>
            </a:r>
            <a:r>
              <a:rPr lang="es-ES" dirty="0" err="1" smtClean="0"/>
              <a:t>programs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pry</a:t>
            </a:r>
            <a:r>
              <a:rPr lang="es-E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 smtClean="0"/>
              <a:t>Rails</a:t>
            </a:r>
            <a:r>
              <a:rPr lang="es-ES" dirty="0" smtClean="0"/>
              <a:t> </a:t>
            </a:r>
            <a:r>
              <a:rPr lang="es-ES" dirty="0" err="1" smtClean="0"/>
              <a:t>helpful</a:t>
            </a:r>
            <a:r>
              <a:rPr lang="es-ES" dirty="0" smtClean="0"/>
              <a:t> </a:t>
            </a:r>
            <a:r>
              <a:rPr lang="es-ES" dirty="0" err="1" smtClean="0"/>
              <a:t>commands</a:t>
            </a:r>
            <a:r>
              <a:rPr lang="es-E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 smtClean="0"/>
              <a:t>Gist</a:t>
            </a:r>
            <a:r>
              <a:rPr lang="es-ES" dirty="0" smtClean="0"/>
              <a:t> </a:t>
            </a:r>
            <a:r>
              <a:rPr lang="es-ES" dirty="0" err="1"/>
              <a:t>support</a:t>
            </a:r>
            <a:r>
              <a:rPr lang="es-E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err="1" smtClean="0"/>
              <a:t>Debugging</a:t>
            </a:r>
            <a:r>
              <a:rPr lang="es-E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s-ES" dirty="0" smtClean="0"/>
          </a:p>
          <a:p>
            <a:pPr marL="342900" indent="-342900">
              <a:buFont typeface="+mj-lt"/>
              <a:buAutoNum type="arabicPeriod"/>
            </a:pPr>
            <a:endParaRPr lang="es-ES" dirty="0" smtClean="0"/>
          </a:p>
          <a:p>
            <a:pPr marL="285750" indent="-285750">
              <a:buFont typeface="Arial"/>
              <a:buChar char="•"/>
            </a:pPr>
            <a:endParaRPr lang="es-ES" dirty="0" smtClean="0"/>
          </a:p>
          <a:p>
            <a:pPr marL="285750" indent="-285750">
              <a:buFont typeface="Arial"/>
              <a:buChar char="•"/>
            </a:pPr>
            <a:endParaRPr lang="es-ES" dirty="0" smtClean="0"/>
          </a:p>
          <a:p>
            <a:pPr marL="285750" indent="-285750">
              <a:buFont typeface="Arial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10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Thank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!</a:t>
            </a:r>
            <a:endParaRPr lang="es-ES" dirty="0"/>
          </a:p>
        </p:txBody>
      </p:sp>
      <p:pic>
        <p:nvPicPr>
          <p:cNvPr id="7" name="Imagen 6" descr="pry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22" y="416092"/>
            <a:ext cx="1774877" cy="129506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630947" y="3021263"/>
            <a:ext cx="569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/pry/pry/wiki/Available-plugins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3465925" y="2566736"/>
            <a:ext cx="142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err="1" smtClean="0"/>
              <a:t>Pry</a:t>
            </a:r>
            <a:r>
              <a:rPr lang="es-ES" b="1" dirty="0" smtClean="0"/>
              <a:t> </a:t>
            </a:r>
            <a:r>
              <a:rPr lang="es-ES" b="1" dirty="0" err="1" smtClean="0"/>
              <a:t>Plugins</a:t>
            </a:r>
            <a:r>
              <a:rPr lang="es-ES" b="1" dirty="0" smtClean="0"/>
              <a:t>: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741557883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474</TotalTime>
  <Words>175</Words>
  <Application>Microsoft Macintosh PowerPoint</Application>
  <PresentationFormat>Presentación en pantalla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Plaza</vt:lpstr>
      <vt:lpstr>PRY</vt:lpstr>
      <vt:lpstr>About me</vt:lpstr>
      <vt:lpstr>What is PRY?</vt:lpstr>
      <vt:lpstr>How to install</vt:lpstr>
      <vt:lpstr>Same as Rails console</vt:lpstr>
      <vt:lpstr>Why PRY is better than IRB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PRY</dc:title>
  <dc:creator>Daniel Blanco</dc:creator>
  <cp:lastModifiedBy>Daniel Blanco</cp:lastModifiedBy>
  <cp:revision>12</cp:revision>
  <dcterms:created xsi:type="dcterms:W3CDTF">2014-11-23T17:15:41Z</dcterms:created>
  <dcterms:modified xsi:type="dcterms:W3CDTF">2014-11-24T01:10:05Z</dcterms:modified>
</cp:coreProperties>
</file>