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50000"/>
  </p:normalViewPr>
  <p:slideViewPr>
    <p:cSldViewPr snapToGrid="0" snapToObjects="1">
      <p:cViewPr varScale="1">
        <p:scale>
          <a:sx n="64" d="100"/>
          <a:sy n="64" d="100"/>
        </p:scale>
        <p:origin x="1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FB62-6FB4-594F-A014-A3D7792FB0B0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26D2-B52B-4444-81FD-E883EDA64F4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40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C26D2-B52B-4444-81FD-E883EDA64F45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37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81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372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27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12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4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226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03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78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54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34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3557-8A6A-2B44-9F7F-00245551B2EB}" type="datetimeFigureOut">
              <a:rPr lang="es-ES_tradnl" smtClean="0"/>
              <a:t>13/11/15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F19B-5020-2A4A-A173-336CE566C38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ielBrena/INAI-APP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ielBrena/INAI-APP/blob/master/README.md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h/erkfuxb91qc67cx/AADQW3FQD4_jXf2Gqdr_jiWia?dl=0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ielBrena/INAI-APP/tree/master/Documentacion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4000" y="924232"/>
            <a:ext cx="9144000" cy="37298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smtClean="0">
                <a:solidFill>
                  <a:srgbClr val="20A0D6"/>
                </a:solidFill>
              </a:rPr>
              <a:t>APLICACIÓN MÓVIL PARA LA PONDERACIÓN DE RIESGO AL PROPORCIONAR DATOS PERSONALES A PARTIR DE SU ESTIMACIÓN ECONÓMICA</a:t>
            </a:r>
            <a:endParaRPr lang="es-ES_tradnl" b="1" dirty="0">
              <a:solidFill>
                <a:srgbClr val="20A0D6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4000" y="5027715"/>
            <a:ext cx="9144000" cy="124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B</a:t>
            </a:r>
          </a:p>
          <a:p>
            <a:r>
              <a:rPr lang="es-ES_tradnl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Daniel Brena Aquino</a:t>
            </a:r>
          </a:p>
          <a:p>
            <a:r>
              <a:rPr lang="es-ES_tradnl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Mario Brena Aquino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97626" y="252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038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20A0D6"/>
                </a:solidFill>
              </a:rPr>
              <a:t>Síntesis de la solución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800" dirty="0" smtClean="0"/>
              <a:t>La solución:</a:t>
            </a:r>
          </a:p>
          <a:p>
            <a:r>
              <a:rPr lang="es-ES_tradnl" sz="1800" dirty="0" smtClean="0"/>
              <a:t>Calculadora: Organiza todos los datos personales requeridos y las preguntas que son necesarias para el calculo de la estimación, lo cual  genera el calculo del mismo.</a:t>
            </a:r>
          </a:p>
          <a:p>
            <a:r>
              <a:rPr lang="es-ES_tradnl" sz="1800" dirty="0" smtClean="0"/>
              <a:t>Creación de plantillas: Para no rellenar los datos que son necesarios para el calculo, se puede crear una plantilla sobre ellos y luego podrán cargarse automáticamente en la Calculadora.</a:t>
            </a:r>
          </a:p>
          <a:p>
            <a:r>
              <a:rPr lang="es-ES_tradnl" sz="1800" dirty="0" smtClean="0"/>
              <a:t>Generador de código QR: Se puede crear un código QR a partir de los datos seleccionados, esto puede ayudar a las organizaciones a fijar los datos que piden para al otorgar un servicio.</a:t>
            </a:r>
          </a:p>
          <a:p>
            <a:r>
              <a:rPr lang="es-ES_tradnl" sz="1800" dirty="0" smtClean="0"/>
              <a:t>Lector de QR: Puede leer un código QR ya antes generado y precargar automáticamente los datos que vienen en el código, una forma mas interactiva en alimentar de datos la calculadora.</a:t>
            </a:r>
          </a:p>
          <a:p>
            <a:r>
              <a:rPr lang="es-ES_tradnl" sz="1800" dirty="0" smtClean="0"/>
              <a:t>Generador de estadísticas con los datos generados por la calculadora.</a:t>
            </a:r>
          </a:p>
          <a:p>
            <a:r>
              <a:rPr lang="es-ES_tradnl" sz="1800" dirty="0" smtClean="0"/>
              <a:t>Aplicación auxiliar para el Apple </a:t>
            </a:r>
            <a:r>
              <a:rPr lang="es-ES_tradnl" sz="1800" dirty="0" err="1" smtClean="0"/>
              <a:t>Watch</a:t>
            </a:r>
            <a:r>
              <a:rPr lang="es-ES_tradnl" sz="1800" dirty="0" smtClean="0"/>
              <a:t>, con el mecanismo de la calculadora.</a:t>
            </a:r>
          </a:p>
        </p:txBody>
      </p:sp>
    </p:spTree>
    <p:extLst>
      <p:ext uri="{BB962C8B-B14F-4D97-AF65-F5344CB8AC3E}">
        <p14:creationId xmlns:p14="http://schemas.microsoft.com/office/powerpoint/2010/main" val="152313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20A0D6"/>
                </a:solidFill>
              </a:rPr>
              <a:t>URL del Proyecto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24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20A0D6"/>
                </a:solidFill>
              </a:rPr>
              <a:t>Archivo README</a:t>
            </a:r>
            <a:endParaRPr lang="es-ES_tradnl" dirty="0"/>
          </a:p>
        </p:txBody>
      </p:sp>
      <p:pic>
        <p:nvPicPr>
          <p:cNvPr id="5" name="Marcador de contenido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16" y="1843088"/>
            <a:ext cx="3995289" cy="39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13" y="1690688"/>
            <a:ext cx="4311374" cy="4311374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rgbClr val="20A0D6"/>
                </a:solidFill>
              </a:rPr>
              <a:t>Video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75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Paginas Wiki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197</Words>
  <Application>Microsoft Macintosh PowerPoint</Application>
  <PresentationFormat>Panorámica</PresentationFormat>
  <Paragraphs>17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de Office</vt:lpstr>
      <vt:lpstr>Presentación de PowerPoint</vt:lpstr>
      <vt:lpstr>Síntesis de la solución</vt:lpstr>
      <vt:lpstr>Presentación de PowerPoint</vt:lpstr>
      <vt:lpstr>Presentación de PowerPoint</vt:lpstr>
      <vt:lpstr>Presentación de PowerPoint</vt:lpstr>
      <vt:lpstr>Paginas Wiki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5</cp:revision>
  <dcterms:created xsi:type="dcterms:W3CDTF">2015-11-13T17:56:03Z</dcterms:created>
  <dcterms:modified xsi:type="dcterms:W3CDTF">2015-11-13T18:26:00Z</dcterms:modified>
</cp:coreProperties>
</file>