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41" r:id="rId4"/>
    <p:sldMasterId id="214748374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5143500" cx="9144000"/>
  <p:notesSz cx="6858000" cy="9144000"/>
  <p:embeddedFontLst>
    <p:embeddedFont>
      <p:font typeface="Montserrat SemiBold"/>
      <p:regular r:id="rId38"/>
      <p:bold r:id="rId39"/>
      <p:italic r:id="rId40"/>
      <p:boldItalic r:id="rId41"/>
    </p:embeddedFont>
    <p:embeddedFont>
      <p:font typeface="Montserrat Light"/>
      <p:regular r:id="rId42"/>
      <p:bold r:id="rId43"/>
      <p:italic r:id="rId44"/>
      <p:boldItalic r:id="rId45"/>
    </p:embeddedFont>
    <p:embeddedFont>
      <p:font typeface="Barlow SemiBold"/>
      <p:regular r:id="rId46"/>
      <p:bold r:id="rId47"/>
      <p:italic r:id="rId48"/>
      <p:boldItalic r:id="rId49"/>
    </p:embeddedFont>
    <p:embeddedFont>
      <p:font typeface="Barlow"/>
      <p:regular r:id="rId50"/>
      <p:bold r:id="rId51"/>
      <p:italic r:id="rId52"/>
      <p:boldItalic r:id="rId53"/>
    </p:embeddedFont>
    <p:embeddedFont>
      <p:font typeface="Barlow Light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SemiBold-italic.fntdata"/><Relationship Id="rId42" Type="http://schemas.openxmlformats.org/officeDocument/2006/relationships/font" Target="fonts/MontserratLight-regular.fntdata"/><Relationship Id="rId41" Type="http://schemas.openxmlformats.org/officeDocument/2006/relationships/font" Target="fonts/MontserratSemiBold-boldItalic.fntdata"/><Relationship Id="rId44" Type="http://schemas.openxmlformats.org/officeDocument/2006/relationships/font" Target="fonts/MontserratLight-italic.fntdata"/><Relationship Id="rId43" Type="http://schemas.openxmlformats.org/officeDocument/2006/relationships/font" Target="fonts/MontserratLight-bold.fntdata"/><Relationship Id="rId46" Type="http://schemas.openxmlformats.org/officeDocument/2006/relationships/font" Target="fonts/BarlowSemiBold-regular.fntdata"/><Relationship Id="rId45" Type="http://schemas.openxmlformats.org/officeDocument/2006/relationships/font" Target="fonts/MontserratLigh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BarlowSemiBold-italic.fntdata"/><Relationship Id="rId47" Type="http://schemas.openxmlformats.org/officeDocument/2006/relationships/font" Target="fonts/BarlowSemiBold-bold.fntdata"/><Relationship Id="rId49" Type="http://schemas.openxmlformats.org/officeDocument/2006/relationships/font" Target="fonts/BarlowSemiBold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font" Target="fonts/MontserratSemiBold-bold.fntdata"/><Relationship Id="rId38" Type="http://schemas.openxmlformats.org/officeDocument/2006/relationships/font" Target="fonts/MontserratSemiBold-regular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Barlow-bold.fntdata"/><Relationship Id="rId50" Type="http://schemas.openxmlformats.org/officeDocument/2006/relationships/font" Target="fonts/Barlow-regular.fntdata"/><Relationship Id="rId53" Type="http://schemas.openxmlformats.org/officeDocument/2006/relationships/font" Target="fonts/Barlow-boldItalic.fntdata"/><Relationship Id="rId52" Type="http://schemas.openxmlformats.org/officeDocument/2006/relationships/font" Target="fonts/Barlow-italic.fntdata"/><Relationship Id="rId11" Type="http://schemas.openxmlformats.org/officeDocument/2006/relationships/slide" Target="slides/slide5.xml"/><Relationship Id="rId55" Type="http://schemas.openxmlformats.org/officeDocument/2006/relationships/font" Target="fonts/BarlowLight-bold.fntdata"/><Relationship Id="rId10" Type="http://schemas.openxmlformats.org/officeDocument/2006/relationships/slide" Target="slides/slide4.xml"/><Relationship Id="rId54" Type="http://schemas.openxmlformats.org/officeDocument/2006/relationships/font" Target="fonts/BarlowLight-regular.fntdata"/><Relationship Id="rId13" Type="http://schemas.openxmlformats.org/officeDocument/2006/relationships/slide" Target="slides/slide7.xml"/><Relationship Id="rId57" Type="http://schemas.openxmlformats.org/officeDocument/2006/relationships/font" Target="fonts/BarlowLight-boldItalic.fntdata"/><Relationship Id="rId12" Type="http://schemas.openxmlformats.org/officeDocument/2006/relationships/slide" Target="slides/slide6.xml"/><Relationship Id="rId56" Type="http://schemas.openxmlformats.org/officeDocument/2006/relationships/font" Target="fonts/BarlowLight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b896fb73cb_3_2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7" name="Google Shape;517;gb896fb73cb_3_20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SemiBold"/>
              <a:buNone/>
            </a:pPr>
            <a:r>
              <a:rPr lang="pl">
                <a:latin typeface="Montserrat SemiBold"/>
                <a:ea typeface="Montserrat SemiBold"/>
                <a:cs typeface="Montserrat SemiBold"/>
                <a:sym typeface="Montserrat SemiBold"/>
              </a:rPr>
              <a:t>Note: After adding your pictures, right click on it and “Send To Back”.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18" name="Google Shape;518;gb896fb73cb_3_20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b896fb73cb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b896fb73cb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b8802b158f_4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b8802b158f_4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b8802b158f_4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b8802b158f_4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b8802b158f_4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b8802b158f_4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b8802b158f_4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b8802b158f_4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b8802b158f_4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b8802b158f_4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b8802b158f_4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b8802b158f_4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b8802b158f_4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b8802b158f_4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b8802b158f_4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b8802b158f_4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b8802b158f_4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b8802b158f_4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b896fb73cb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b896fb73cb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b8802b158f_4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b8802b158f_4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b8802b158f_4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b8802b158f_4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b8802b158f_4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b8802b158f_4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b8802b158f_4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b8802b158f_4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b896fb73cb_7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b896fb73cb_7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b8802b158f_4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b8802b158f_4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b8802b158f_4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b8802b158f_4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b8802b158f_4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b8802b158f_4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b8802b158f_4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b8802b158f_4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b8802b158f_4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b8802b158f_4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b896fb73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b896fb73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b896fb73cb_7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b896fb73cb_7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b896fb73cb_7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b896fb73cb_7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b8802b158f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b8802b158f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b8802b158f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b8802b158f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b8802b158f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b8802b158f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b8802b158f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b8802b158f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b896fb73cb_0_5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b896fb73cb_0_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b8802b158f_4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b8802b158f_4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-Cover Slide">
  <p:cSld name="01-Cover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>
            <p:ph idx="2" type="pic"/>
          </p:nvPr>
        </p:nvSpPr>
        <p:spPr>
          <a:xfrm>
            <a:off x="2038350" y="1146572"/>
            <a:ext cx="5067300" cy="28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/>
        </p:nvSpPr>
        <p:spPr>
          <a:xfrm>
            <a:off x="123324" y="2496729"/>
            <a:ext cx="317100" cy="1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l" sz="1000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‹#›</a:t>
            </a:fld>
            <a:endParaRPr b="1" sz="1000">
              <a:solidFill>
                <a:schemeClr val="accent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364">
          <p15:clr>
            <a:srgbClr val="FBAE40"/>
          </p15:clr>
        </p15:guide>
        <p15:guide id="2" orient="horz" pos="2850">
          <p15:clr>
            <a:srgbClr val="FBAE40"/>
          </p15:clr>
        </p15:guide>
        <p15:guide id="3" orient="horz" pos="389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8-Company TImeline Slide 03">
  <p:cSld name="08-Company TImeline Slide 03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>
            <p:ph idx="2" type="pic"/>
          </p:nvPr>
        </p:nvSpPr>
        <p:spPr>
          <a:xfrm>
            <a:off x="3787541" y="1534146"/>
            <a:ext cx="1569000" cy="156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11"/>
          <p:cNvSpPr txBox="1"/>
          <p:nvPr/>
        </p:nvSpPr>
        <p:spPr>
          <a:xfrm>
            <a:off x="123324" y="2496729"/>
            <a:ext cx="317100" cy="1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l" sz="1000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‹#›</a:t>
            </a:fld>
            <a:endParaRPr b="1" sz="1000">
              <a:solidFill>
                <a:schemeClr val="accent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364">
          <p15:clr>
            <a:srgbClr val="FBAE40"/>
          </p15:clr>
        </p15:guide>
        <p15:guide id="2" orient="horz" pos="2850">
          <p15:clr>
            <a:srgbClr val="FBAE40"/>
          </p15:clr>
        </p15:guide>
        <p15:guide id="3" orient="horz" pos="389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-Meet the Crew Slide">
  <p:cSld name="13-Meet the Crew Slide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/>
          <p:nvPr>
            <p:ph idx="2" type="pic"/>
          </p:nvPr>
        </p:nvSpPr>
        <p:spPr>
          <a:xfrm>
            <a:off x="1060235" y="2128350"/>
            <a:ext cx="1487100" cy="18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2"/>
          <p:cNvSpPr/>
          <p:nvPr>
            <p:ph idx="3" type="pic"/>
          </p:nvPr>
        </p:nvSpPr>
        <p:spPr>
          <a:xfrm>
            <a:off x="3049596" y="2128350"/>
            <a:ext cx="1487100" cy="18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2"/>
          <p:cNvSpPr/>
          <p:nvPr>
            <p:ph idx="4" type="pic"/>
          </p:nvPr>
        </p:nvSpPr>
        <p:spPr>
          <a:xfrm>
            <a:off x="5038958" y="2128350"/>
            <a:ext cx="1487100" cy="18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2"/>
          <p:cNvSpPr/>
          <p:nvPr>
            <p:ph idx="5" type="pic"/>
          </p:nvPr>
        </p:nvSpPr>
        <p:spPr>
          <a:xfrm>
            <a:off x="7028318" y="2128350"/>
            <a:ext cx="1487100" cy="18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2"/>
          <p:cNvSpPr txBox="1"/>
          <p:nvPr/>
        </p:nvSpPr>
        <p:spPr>
          <a:xfrm>
            <a:off x="123324" y="2496729"/>
            <a:ext cx="317100" cy="1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l" sz="1000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‹#›</a:t>
            </a:fld>
            <a:endParaRPr b="1" sz="1000">
              <a:solidFill>
                <a:schemeClr val="accent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364">
          <p15:clr>
            <a:srgbClr val="FBAE40"/>
          </p15:clr>
        </p15:guide>
        <p15:guide id="2" orient="horz" pos="2850">
          <p15:clr>
            <a:srgbClr val="FBAE40"/>
          </p15:clr>
        </p15:guide>
        <p15:guide id="3" orient="horz" pos="389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3-Portfolio in iMac Slide">
  <p:cSld name="43-Portfolio in iMac Slid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>
            <p:ph idx="2" type="pic"/>
          </p:nvPr>
        </p:nvSpPr>
        <p:spPr>
          <a:xfrm>
            <a:off x="4290060" y="959037"/>
            <a:ext cx="3930000" cy="23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3"/>
          <p:cNvSpPr txBox="1"/>
          <p:nvPr/>
        </p:nvSpPr>
        <p:spPr>
          <a:xfrm>
            <a:off x="123324" y="2496729"/>
            <a:ext cx="317100" cy="1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l" sz="1000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‹#›</a:t>
            </a:fld>
            <a:endParaRPr b="1" sz="1000">
              <a:solidFill>
                <a:schemeClr val="accent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364">
          <p15:clr>
            <a:srgbClr val="FBAE40"/>
          </p15:clr>
        </p15:guide>
        <p15:guide id="2" orient="horz" pos="2850">
          <p15:clr>
            <a:srgbClr val="FBAE40"/>
          </p15:clr>
        </p15:guide>
        <p15:guide id="3" orient="horz" pos="38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7-Photo Gallery Slide 03">
  <p:cSld name="27-Photo Gallery Slide 03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>
            <p:ph idx="2" type="pic"/>
          </p:nvPr>
        </p:nvSpPr>
        <p:spPr>
          <a:xfrm>
            <a:off x="628650" y="617339"/>
            <a:ext cx="2577000" cy="25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4"/>
          <p:cNvSpPr/>
          <p:nvPr>
            <p:ph idx="3" type="pic"/>
          </p:nvPr>
        </p:nvSpPr>
        <p:spPr>
          <a:xfrm>
            <a:off x="5938308" y="617339"/>
            <a:ext cx="2577000" cy="25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4"/>
          <p:cNvSpPr/>
          <p:nvPr>
            <p:ph idx="4" type="pic"/>
          </p:nvPr>
        </p:nvSpPr>
        <p:spPr>
          <a:xfrm>
            <a:off x="3283479" y="617339"/>
            <a:ext cx="2577000" cy="25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4"/>
          <p:cNvSpPr txBox="1"/>
          <p:nvPr/>
        </p:nvSpPr>
        <p:spPr>
          <a:xfrm>
            <a:off x="123324" y="2496729"/>
            <a:ext cx="317100" cy="1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l" sz="1000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‹#›</a:t>
            </a:fld>
            <a:endParaRPr b="1" sz="1000">
              <a:solidFill>
                <a:schemeClr val="accent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364">
          <p15:clr>
            <a:srgbClr val="FBAE40"/>
          </p15:clr>
        </p15:guide>
        <p15:guide id="2" orient="horz" pos="2850">
          <p15:clr>
            <a:srgbClr val="FBAE40"/>
          </p15:clr>
        </p15:guide>
        <p15:guide id="3" orient="horz" pos="389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9-Our Success Slide">
  <p:cSld name="09-Our Success Slid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>
            <p:ph idx="2" type="pic"/>
          </p:nvPr>
        </p:nvSpPr>
        <p:spPr>
          <a:xfrm>
            <a:off x="4743450" y="2007856"/>
            <a:ext cx="3771900" cy="25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5"/>
          <p:cNvSpPr txBox="1"/>
          <p:nvPr/>
        </p:nvSpPr>
        <p:spPr>
          <a:xfrm>
            <a:off x="123324" y="2496729"/>
            <a:ext cx="317100" cy="1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l" sz="1000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‹#›</a:t>
            </a:fld>
            <a:endParaRPr b="1" sz="1000">
              <a:solidFill>
                <a:schemeClr val="accent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364">
          <p15:clr>
            <a:srgbClr val="FBAE40"/>
          </p15:clr>
        </p15:guide>
        <p15:guide id="2" orient="horz" pos="2850">
          <p15:clr>
            <a:srgbClr val="FBAE40"/>
          </p15:clr>
        </p15:guide>
        <p15:guide id="3" orient="horz" pos="38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-Our Dedicated Team Slide">
  <p:cSld name="10-Our Dedicated Team Slid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/>
          <p:nvPr>
            <p:ph idx="2" type="pic"/>
          </p:nvPr>
        </p:nvSpPr>
        <p:spPr>
          <a:xfrm>
            <a:off x="3708962" y="617340"/>
            <a:ext cx="1060800" cy="13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6"/>
          <p:cNvSpPr/>
          <p:nvPr>
            <p:ph idx="3" type="pic"/>
          </p:nvPr>
        </p:nvSpPr>
        <p:spPr>
          <a:xfrm>
            <a:off x="4957491" y="617340"/>
            <a:ext cx="1060800" cy="13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6"/>
          <p:cNvSpPr/>
          <p:nvPr>
            <p:ph idx="4" type="pic"/>
          </p:nvPr>
        </p:nvSpPr>
        <p:spPr>
          <a:xfrm>
            <a:off x="6206020" y="617340"/>
            <a:ext cx="1060800" cy="13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6"/>
          <p:cNvSpPr/>
          <p:nvPr>
            <p:ph idx="5" type="pic"/>
          </p:nvPr>
        </p:nvSpPr>
        <p:spPr>
          <a:xfrm>
            <a:off x="7454550" y="617340"/>
            <a:ext cx="1060800" cy="13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6"/>
          <p:cNvSpPr/>
          <p:nvPr>
            <p:ph idx="6" type="pic"/>
          </p:nvPr>
        </p:nvSpPr>
        <p:spPr>
          <a:xfrm>
            <a:off x="3708962" y="2650437"/>
            <a:ext cx="1060800" cy="13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6"/>
          <p:cNvSpPr/>
          <p:nvPr>
            <p:ph idx="7" type="pic"/>
          </p:nvPr>
        </p:nvSpPr>
        <p:spPr>
          <a:xfrm>
            <a:off x="4957491" y="2650437"/>
            <a:ext cx="1060800" cy="13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6"/>
          <p:cNvSpPr/>
          <p:nvPr>
            <p:ph idx="8" type="pic"/>
          </p:nvPr>
        </p:nvSpPr>
        <p:spPr>
          <a:xfrm>
            <a:off x="6206020" y="2650437"/>
            <a:ext cx="1060800" cy="13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6"/>
          <p:cNvSpPr/>
          <p:nvPr>
            <p:ph idx="9" type="pic"/>
          </p:nvPr>
        </p:nvSpPr>
        <p:spPr>
          <a:xfrm>
            <a:off x="7454550" y="2650437"/>
            <a:ext cx="1060800" cy="13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6"/>
          <p:cNvSpPr txBox="1"/>
          <p:nvPr/>
        </p:nvSpPr>
        <p:spPr>
          <a:xfrm>
            <a:off x="123324" y="2496729"/>
            <a:ext cx="317100" cy="1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l" sz="1000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‹#›</a:t>
            </a:fld>
            <a:endParaRPr b="1" sz="1000">
              <a:solidFill>
                <a:schemeClr val="accent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364">
          <p15:clr>
            <a:srgbClr val="FBAE40"/>
          </p15:clr>
        </p15:guide>
        <p15:guide id="2" orient="horz" pos="2850">
          <p15:clr>
            <a:srgbClr val="FBAE40"/>
          </p15:clr>
        </p15:guide>
        <p15:guide id="3" orient="horz" pos="38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-Meet the Team Slide">
  <p:cSld name="11-Meet the Team Slide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/>
          <p:nvPr>
            <p:ph idx="2" type="pic"/>
          </p:nvPr>
        </p:nvSpPr>
        <p:spPr>
          <a:xfrm>
            <a:off x="3359249" y="1069094"/>
            <a:ext cx="1487100" cy="18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7"/>
          <p:cNvSpPr/>
          <p:nvPr>
            <p:ph idx="3" type="pic"/>
          </p:nvPr>
        </p:nvSpPr>
        <p:spPr>
          <a:xfrm>
            <a:off x="5193783" y="2236992"/>
            <a:ext cx="1487100" cy="18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7"/>
          <p:cNvSpPr/>
          <p:nvPr>
            <p:ph idx="4" type="pic"/>
          </p:nvPr>
        </p:nvSpPr>
        <p:spPr>
          <a:xfrm>
            <a:off x="7028318" y="1069094"/>
            <a:ext cx="1487100" cy="18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7"/>
          <p:cNvSpPr txBox="1"/>
          <p:nvPr/>
        </p:nvSpPr>
        <p:spPr>
          <a:xfrm>
            <a:off x="123324" y="2496729"/>
            <a:ext cx="317100" cy="1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l" sz="1000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‹#›</a:t>
            </a:fld>
            <a:endParaRPr b="1" sz="1000">
              <a:solidFill>
                <a:schemeClr val="accent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364">
          <p15:clr>
            <a:srgbClr val="FBAE40"/>
          </p15:clr>
        </p15:guide>
        <p15:guide id="2" orient="horz" pos="2850">
          <p15:clr>
            <a:srgbClr val="FBAE40"/>
          </p15:clr>
        </p15:guide>
        <p15:guide id="3" orient="horz" pos="389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-Meet the Team Experts Slide">
  <p:cSld name="12-Meet the Team Experts Slide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/>
          <p:nvPr>
            <p:ph idx="2" type="pic"/>
          </p:nvPr>
        </p:nvSpPr>
        <p:spPr>
          <a:xfrm>
            <a:off x="3254818" y="617339"/>
            <a:ext cx="1487100" cy="18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8"/>
          <p:cNvSpPr/>
          <p:nvPr>
            <p:ph idx="3" type="pic"/>
          </p:nvPr>
        </p:nvSpPr>
        <p:spPr>
          <a:xfrm>
            <a:off x="5141568" y="617339"/>
            <a:ext cx="1487100" cy="18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8"/>
          <p:cNvSpPr/>
          <p:nvPr>
            <p:ph idx="4" type="pic"/>
          </p:nvPr>
        </p:nvSpPr>
        <p:spPr>
          <a:xfrm>
            <a:off x="7028317" y="617339"/>
            <a:ext cx="1487100" cy="18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8"/>
          <p:cNvSpPr txBox="1"/>
          <p:nvPr/>
        </p:nvSpPr>
        <p:spPr>
          <a:xfrm>
            <a:off x="123324" y="2496729"/>
            <a:ext cx="317100" cy="1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l" sz="1000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‹#›</a:t>
            </a:fld>
            <a:endParaRPr b="1" sz="1000">
              <a:solidFill>
                <a:schemeClr val="accent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364">
          <p15:clr>
            <a:srgbClr val="FBAE40"/>
          </p15:clr>
        </p15:guide>
        <p15:guide id="2" orient="horz" pos="2850">
          <p15:clr>
            <a:srgbClr val="FBAE40"/>
          </p15:clr>
        </p15:guide>
        <p15:guide id="3" orient="horz" pos="389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-Our Services">
  <p:cSld name="14-Our Service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/>
          <p:nvPr>
            <p:ph idx="2" type="pic"/>
          </p:nvPr>
        </p:nvSpPr>
        <p:spPr>
          <a:xfrm>
            <a:off x="1060235" y="2128350"/>
            <a:ext cx="1804200" cy="14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19"/>
          <p:cNvSpPr/>
          <p:nvPr>
            <p:ph idx="3" type="pic"/>
          </p:nvPr>
        </p:nvSpPr>
        <p:spPr>
          <a:xfrm>
            <a:off x="2941678" y="2128350"/>
            <a:ext cx="1804200" cy="14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19"/>
          <p:cNvSpPr/>
          <p:nvPr>
            <p:ph idx="4" type="pic"/>
          </p:nvPr>
        </p:nvSpPr>
        <p:spPr>
          <a:xfrm>
            <a:off x="4823123" y="2128350"/>
            <a:ext cx="1804200" cy="14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19"/>
          <p:cNvSpPr/>
          <p:nvPr>
            <p:ph idx="5" type="pic"/>
          </p:nvPr>
        </p:nvSpPr>
        <p:spPr>
          <a:xfrm>
            <a:off x="6704567" y="2128350"/>
            <a:ext cx="1804200" cy="14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19"/>
          <p:cNvSpPr txBox="1"/>
          <p:nvPr/>
        </p:nvSpPr>
        <p:spPr>
          <a:xfrm>
            <a:off x="123324" y="2496729"/>
            <a:ext cx="317100" cy="1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l" sz="1000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‹#›</a:t>
            </a:fld>
            <a:endParaRPr b="1" sz="1000">
              <a:solidFill>
                <a:schemeClr val="accent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364">
          <p15:clr>
            <a:srgbClr val="FBAE40"/>
          </p15:clr>
        </p15:guide>
        <p15:guide id="2" orient="horz" pos="2850">
          <p15:clr>
            <a:srgbClr val="FBAE40"/>
          </p15:clr>
        </p15:guide>
        <p15:guide id="3" orient="horz" pos="389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-Slide with Two Narrow Pictures">
  <p:cSld name="15-Slide with Two Narrow Pictures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/>
          <p:nvPr>
            <p:ph idx="2" type="pic"/>
          </p:nvPr>
        </p:nvSpPr>
        <p:spPr>
          <a:xfrm>
            <a:off x="6650060" y="617339"/>
            <a:ext cx="1865400" cy="39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20"/>
          <p:cNvSpPr/>
          <p:nvPr>
            <p:ph idx="3" type="pic"/>
          </p:nvPr>
        </p:nvSpPr>
        <p:spPr>
          <a:xfrm>
            <a:off x="4706754" y="617339"/>
            <a:ext cx="1865400" cy="39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20"/>
          <p:cNvSpPr txBox="1"/>
          <p:nvPr/>
        </p:nvSpPr>
        <p:spPr>
          <a:xfrm>
            <a:off x="123324" y="2496729"/>
            <a:ext cx="317100" cy="1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l" sz="1000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‹#›</a:t>
            </a:fld>
            <a:endParaRPr b="1" sz="1000">
              <a:solidFill>
                <a:schemeClr val="accent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364">
          <p15:clr>
            <a:srgbClr val="FBAE40"/>
          </p15:clr>
        </p15:guide>
        <p15:guide id="2" orient="horz" pos="2850">
          <p15:clr>
            <a:srgbClr val="FBAE40"/>
          </p15:clr>
        </p15:guide>
        <p15:guide id="3" orient="horz" pos="38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3-Full Picture Slide">
  <p:cSld name="03-Full Picture Slid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364">
          <p15:clr>
            <a:srgbClr val="FBAE40"/>
          </p15:clr>
        </p15:guide>
        <p15:guide id="2" orient="horz" pos="2850">
          <p15:clr>
            <a:srgbClr val="FBAE40"/>
          </p15:clr>
        </p15:guide>
        <p15:guide id="3" orient="horz" pos="389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-Digital Image Slide">
  <p:cSld name="16-Digital Image Slide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/>
          <p:nvPr>
            <p:ph idx="2" type="pic"/>
          </p:nvPr>
        </p:nvSpPr>
        <p:spPr>
          <a:xfrm>
            <a:off x="2781804" y="617339"/>
            <a:ext cx="20598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1"/>
          <p:cNvSpPr/>
          <p:nvPr>
            <p:ph idx="3" type="pic"/>
          </p:nvPr>
        </p:nvSpPr>
        <p:spPr>
          <a:xfrm>
            <a:off x="628650" y="2277577"/>
            <a:ext cx="20598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21"/>
          <p:cNvSpPr/>
          <p:nvPr>
            <p:ph idx="4" type="pic"/>
          </p:nvPr>
        </p:nvSpPr>
        <p:spPr>
          <a:xfrm>
            <a:off x="628650" y="617339"/>
            <a:ext cx="20598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Google Shape;111;p21"/>
          <p:cNvSpPr/>
          <p:nvPr>
            <p:ph idx="5" type="pic"/>
          </p:nvPr>
        </p:nvSpPr>
        <p:spPr>
          <a:xfrm>
            <a:off x="2781804" y="2944269"/>
            <a:ext cx="20598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Google Shape;112;p21"/>
          <p:cNvSpPr txBox="1"/>
          <p:nvPr/>
        </p:nvSpPr>
        <p:spPr>
          <a:xfrm>
            <a:off x="123324" y="2496729"/>
            <a:ext cx="317100" cy="1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l" sz="1000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‹#›</a:t>
            </a:fld>
            <a:endParaRPr b="1" sz="1000">
              <a:solidFill>
                <a:schemeClr val="accent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3" name="Google Shape;113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364">
          <p15:clr>
            <a:srgbClr val="FBAE40"/>
          </p15:clr>
        </p15:guide>
        <p15:guide id="2" orient="horz" pos="2850">
          <p15:clr>
            <a:srgbClr val="FBAE40"/>
          </p15:clr>
        </p15:guide>
        <p15:guide id="3" orient="horz" pos="389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-Design Process Slide">
  <p:cSld name="17-Design Process Slide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/>
          <p:nvPr>
            <p:ph idx="2" type="pic"/>
          </p:nvPr>
        </p:nvSpPr>
        <p:spPr>
          <a:xfrm>
            <a:off x="628650" y="0"/>
            <a:ext cx="22593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22"/>
          <p:cNvSpPr txBox="1"/>
          <p:nvPr/>
        </p:nvSpPr>
        <p:spPr>
          <a:xfrm>
            <a:off x="123324" y="2496729"/>
            <a:ext cx="317100" cy="1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l" sz="1000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‹#›</a:t>
            </a:fld>
            <a:endParaRPr b="1" sz="1000">
              <a:solidFill>
                <a:schemeClr val="accent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364">
          <p15:clr>
            <a:srgbClr val="FBAE40"/>
          </p15:clr>
        </p15:guide>
        <p15:guide id="2" orient="horz" pos="2850">
          <p15:clr>
            <a:srgbClr val="FBAE40"/>
          </p15:clr>
        </p15:guide>
        <p15:guide id="3" orient="horz" pos="389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-Design &amp; Print Slide">
  <p:cSld name="18-Design &amp; Print Slide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/>
          <p:nvPr>
            <p:ph idx="2" type="pic"/>
          </p:nvPr>
        </p:nvSpPr>
        <p:spPr>
          <a:xfrm>
            <a:off x="3382705" y="658"/>
            <a:ext cx="2499000" cy="37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Google Shape;120;p23"/>
          <p:cNvSpPr/>
          <p:nvPr>
            <p:ph idx="3" type="pic"/>
          </p:nvPr>
        </p:nvSpPr>
        <p:spPr>
          <a:xfrm>
            <a:off x="6016354" y="1372258"/>
            <a:ext cx="2499000" cy="37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Google Shape;121;p23"/>
          <p:cNvSpPr txBox="1"/>
          <p:nvPr/>
        </p:nvSpPr>
        <p:spPr>
          <a:xfrm>
            <a:off x="123324" y="2496729"/>
            <a:ext cx="317100" cy="1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l" sz="1000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‹#›</a:t>
            </a:fld>
            <a:endParaRPr b="1" sz="1000">
              <a:solidFill>
                <a:schemeClr val="accent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22" name="Google Shape;122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364">
          <p15:clr>
            <a:srgbClr val="FBAE40"/>
          </p15:clr>
        </p15:guide>
        <p15:guide id="2" orient="horz" pos="2850">
          <p15:clr>
            <a:srgbClr val="FBAE40"/>
          </p15:clr>
        </p15:guide>
        <p15:guide id="3" orient="horz" pos="389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-Photography Slide">
  <p:cSld name="19-Photography Slide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/>
          <p:nvPr>
            <p:ph idx="2" type="pic"/>
          </p:nvPr>
        </p:nvSpPr>
        <p:spPr>
          <a:xfrm>
            <a:off x="628650" y="617339"/>
            <a:ext cx="7886700" cy="452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Google Shape;125;p24"/>
          <p:cNvSpPr txBox="1"/>
          <p:nvPr/>
        </p:nvSpPr>
        <p:spPr>
          <a:xfrm>
            <a:off x="123324" y="2496729"/>
            <a:ext cx="317100" cy="1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l" sz="1000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‹#›</a:t>
            </a:fld>
            <a:endParaRPr b="1" sz="1000">
              <a:solidFill>
                <a:schemeClr val="accent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364">
          <p15:clr>
            <a:srgbClr val="FBAE40"/>
          </p15:clr>
        </p15:guide>
        <p15:guide id="2" orient="horz" pos="2850">
          <p15:clr>
            <a:srgbClr val="FBAE40"/>
          </p15:clr>
        </p15:guide>
        <p15:guide id="3" orient="horz" pos="389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-Our Studio SLide">
  <p:cSld name="20-Our Studio SLide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/>
          <p:nvPr>
            <p:ph idx="2" type="pic"/>
          </p:nvPr>
        </p:nvSpPr>
        <p:spPr>
          <a:xfrm>
            <a:off x="0" y="0"/>
            <a:ext cx="25575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" name="Google Shape;129;p25"/>
          <p:cNvSpPr/>
          <p:nvPr>
            <p:ph idx="3" type="pic"/>
          </p:nvPr>
        </p:nvSpPr>
        <p:spPr>
          <a:xfrm>
            <a:off x="2668480" y="0"/>
            <a:ext cx="2557500" cy="25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Google Shape;130;p25"/>
          <p:cNvSpPr/>
          <p:nvPr>
            <p:ph idx="4" type="pic"/>
          </p:nvPr>
        </p:nvSpPr>
        <p:spPr>
          <a:xfrm>
            <a:off x="2668480" y="2625090"/>
            <a:ext cx="2557500" cy="25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Google Shape;131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364">
          <p15:clr>
            <a:srgbClr val="FBAE40"/>
          </p15:clr>
        </p15:guide>
        <p15:guide id="2" orient="horz" pos="2850">
          <p15:clr>
            <a:srgbClr val="FBAE40"/>
          </p15:clr>
        </p15:guide>
        <p15:guide id="3" orient="horz" pos="389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1-Customer Testemonials Slide">
  <p:cSld name="21-Customer Testemonials Slide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/>
          <p:nvPr>
            <p:ph idx="2" type="pic"/>
          </p:nvPr>
        </p:nvSpPr>
        <p:spPr>
          <a:xfrm>
            <a:off x="1060235" y="2764946"/>
            <a:ext cx="1201200" cy="12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Google Shape;134;p26"/>
          <p:cNvSpPr/>
          <p:nvPr>
            <p:ph idx="3" type="pic"/>
          </p:nvPr>
        </p:nvSpPr>
        <p:spPr>
          <a:xfrm>
            <a:off x="5165833" y="2764946"/>
            <a:ext cx="1201200" cy="12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Google Shape;135;p26"/>
          <p:cNvSpPr/>
          <p:nvPr>
            <p:ph idx="4" type="pic"/>
          </p:nvPr>
        </p:nvSpPr>
        <p:spPr>
          <a:xfrm>
            <a:off x="5165833" y="617339"/>
            <a:ext cx="1201200" cy="12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6" name="Google Shape;136;p26"/>
          <p:cNvSpPr txBox="1"/>
          <p:nvPr/>
        </p:nvSpPr>
        <p:spPr>
          <a:xfrm>
            <a:off x="123324" y="2496729"/>
            <a:ext cx="317100" cy="1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l" sz="1000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‹#›</a:t>
            </a:fld>
            <a:endParaRPr b="1" sz="1000">
              <a:solidFill>
                <a:schemeClr val="accent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7" name="Google Shape;137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364">
          <p15:clr>
            <a:srgbClr val="FBAE40"/>
          </p15:clr>
        </p15:guide>
        <p15:guide id="2" orient="horz" pos="2850">
          <p15:clr>
            <a:srgbClr val="FBAE40"/>
          </p15:clr>
        </p15:guide>
        <p15:guide id="3" orient="horz" pos="389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3-Slide with Left Picture">
  <p:cSld name="23-Slide with Left Picture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/>
          <p:nvPr>
            <p:ph idx="2" type="pic"/>
          </p:nvPr>
        </p:nvSpPr>
        <p:spPr>
          <a:xfrm>
            <a:off x="628650" y="617339"/>
            <a:ext cx="3460800" cy="3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" name="Google Shape;140;p27"/>
          <p:cNvSpPr txBox="1"/>
          <p:nvPr/>
        </p:nvSpPr>
        <p:spPr>
          <a:xfrm>
            <a:off x="123324" y="2496729"/>
            <a:ext cx="317100" cy="1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l" sz="1000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‹#›</a:t>
            </a:fld>
            <a:endParaRPr b="1" sz="1000">
              <a:solidFill>
                <a:schemeClr val="accent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1" name="Google Shape;141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364">
          <p15:clr>
            <a:srgbClr val="FBAE40"/>
          </p15:clr>
        </p15:guide>
        <p15:guide id="2" orient="horz" pos="2850">
          <p15:clr>
            <a:srgbClr val="FBAE40"/>
          </p15:clr>
        </p15:guide>
        <p15:guide id="3" orient="horz" pos="389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4-Our Portfolio">
  <p:cSld name="24-Our Portfolio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/>
          <p:nvPr>
            <p:ph idx="2" type="pic"/>
          </p:nvPr>
        </p:nvSpPr>
        <p:spPr>
          <a:xfrm>
            <a:off x="5508057" y="617339"/>
            <a:ext cx="3007200" cy="3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4" name="Google Shape;144;p28"/>
          <p:cNvSpPr/>
          <p:nvPr>
            <p:ph idx="3" type="pic"/>
          </p:nvPr>
        </p:nvSpPr>
        <p:spPr>
          <a:xfrm>
            <a:off x="3068353" y="2201779"/>
            <a:ext cx="2309700" cy="14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5" name="Google Shape;145;p28"/>
          <p:cNvSpPr/>
          <p:nvPr>
            <p:ph idx="4" type="pic"/>
          </p:nvPr>
        </p:nvSpPr>
        <p:spPr>
          <a:xfrm>
            <a:off x="623888" y="3064121"/>
            <a:ext cx="2309700" cy="14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Google Shape;146;p28"/>
          <p:cNvSpPr txBox="1"/>
          <p:nvPr/>
        </p:nvSpPr>
        <p:spPr>
          <a:xfrm>
            <a:off x="123324" y="2496729"/>
            <a:ext cx="317100" cy="1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l" sz="1000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‹#›</a:t>
            </a:fld>
            <a:endParaRPr b="1" sz="1000">
              <a:solidFill>
                <a:schemeClr val="accent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7" name="Google Shape;147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364">
          <p15:clr>
            <a:srgbClr val="FBAE40"/>
          </p15:clr>
        </p15:guide>
        <p15:guide id="2" orient="horz" pos="2850">
          <p15:clr>
            <a:srgbClr val="FBAE40"/>
          </p15:clr>
        </p15:guide>
        <p15:guide id="3" orient="horz" pos="389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5-Photo Gallery Slide 01">
  <p:cSld name="25-Photo Gallery Slide 0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/>
          <p:nvPr>
            <p:ph idx="2" type="pic"/>
          </p:nvPr>
        </p:nvSpPr>
        <p:spPr>
          <a:xfrm>
            <a:off x="628650" y="617339"/>
            <a:ext cx="3904500" cy="39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0" name="Google Shape;150;p29"/>
          <p:cNvSpPr/>
          <p:nvPr>
            <p:ph idx="3" type="pic"/>
          </p:nvPr>
        </p:nvSpPr>
        <p:spPr>
          <a:xfrm>
            <a:off x="4610895" y="617339"/>
            <a:ext cx="3904500" cy="39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1" name="Google Shape;151;p29"/>
          <p:cNvSpPr txBox="1"/>
          <p:nvPr/>
        </p:nvSpPr>
        <p:spPr>
          <a:xfrm>
            <a:off x="123324" y="2496729"/>
            <a:ext cx="317100" cy="1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l" sz="1000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‹#›</a:t>
            </a:fld>
            <a:endParaRPr b="1" sz="1000">
              <a:solidFill>
                <a:schemeClr val="accent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52" name="Google Shape;152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364">
          <p15:clr>
            <a:srgbClr val="FBAE40"/>
          </p15:clr>
        </p15:guide>
        <p15:guide id="2" orient="horz" pos="2850">
          <p15:clr>
            <a:srgbClr val="FBAE40"/>
          </p15:clr>
        </p15:guide>
        <p15:guide id="3" orient="horz" pos="389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6-Photo Gallery Slide 02">
  <p:cSld name="26-Photo Gallery Slide 02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/>
          <p:nvPr>
            <p:ph idx="2" type="pic"/>
          </p:nvPr>
        </p:nvSpPr>
        <p:spPr>
          <a:xfrm>
            <a:off x="628650" y="2610850"/>
            <a:ext cx="3904500" cy="19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5" name="Google Shape;155;p30"/>
          <p:cNvSpPr/>
          <p:nvPr>
            <p:ph idx="3" type="pic"/>
          </p:nvPr>
        </p:nvSpPr>
        <p:spPr>
          <a:xfrm>
            <a:off x="4610895" y="617339"/>
            <a:ext cx="3904500" cy="19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6" name="Google Shape;156;p30"/>
          <p:cNvSpPr txBox="1"/>
          <p:nvPr/>
        </p:nvSpPr>
        <p:spPr>
          <a:xfrm>
            <a:off x="123324" y="2496729"/>
            <a:ext cx="317100" cy="1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l" sz="1000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‹#›</a:t>
            </a:fld>
            <a:endParaRPr b="1" sz="1000">
              <a:solidFill>
                <a:schemeClr val="accent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57" name="Google Shape;157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364">
          <p15:clr>
            <a:srgbClr val="FBAE40"/>
          </p15:clr>
        </p15:guide>
        <p15:guide id="2" orient="horz" pos="2850">
          <p15:clr>
            <a:srgbClr val="FBAE40"/>
          </p15:clr>
        </p15:guide>
        <p15:guide id="3" orient="horz" pos="38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4-Welcome Message Slide">
  <p:cSld name="04-Welcome Message Slid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>
            <p:ph idx="2" type="pic"/>
          </p:nvPr>
        </p:nvSpPr>
        <p:spPr>
          <a:xfrm>
            <a:off x="1168293" y="1323715"/>
            <a:ext cx="2541900" cy="24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4"/>
          <p:cNvSpPr txBox="1"/>
          <p:nvPr/>
        </p:nvSpPr>
        <p:spPr>
          <a:xfrm>
            <a:off x="123324" y="2496729"/>
            <a:ext cx="317100" cy="1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l" sz="1000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‹#›</a:t>
            </a:fld>
            <a:endParaRPr b="1" sz="1000">
              <a:solidFill>
                <a:schemeClr val="accent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364">
          <p15:clr>
            <a:srgbClr val="FBAE40"/>
          </p15:clr>
        </p15:guide>
        <p15:guide id="2" orient="horz" pos="2850">
          <p15:clr>
            <a:srgbClr val="FBAE40"/>
          </p15:clr>
        </p15:guide>
        <p15:guide id="3" orient="horz" pos="389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8-Photo Gallery Slide 04">
  <p:cSld name="28-Photo Gallery Slide 04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/>
          <p:nvPr>
            <p:ph idx="2" type="pic"/>
          </p:nvPr>
        </p:nvSpPr>
        <p:spPr>
          <a:xfrm>
            <a:off x="3283479" y="617339"/>
            <a:ext cx="2577000" cy="19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" name="Google Shape;160;p31"/>
          <p:cNvSpPr/>
          <p:nvPr>
            <p:ph idx="3" type="pic"/>
          </p:nvPr>
        </p:nvSpPr>
        <p:spPr>
          <a:xfrm>
            <a:off x="5938308" y="2610851"/>
            <a:ext cx="2577000" cy="19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1" name="Google Shape;161;p31"/>
          <p:cNvSpPr/>
          <p:nvPr>
            <p:ph idx="4" type="pic"/>
          </p:nvPr>
        </p:nvSpPr>
        <p:spPr>
          <a:xfrm>
            <a:off x="628650" y="2610851"/>
            <a:ext cx="2577000" cy="19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2" name="Google Shape;162;p31"/>
          <p:cNvSpPr txBox="1"/>
          <p:nvPr/>
        </p:nvSpPr>
        <p:spPr>
          <a:xfrm>
            <a:off x="123324" y="2496729"/>
            <a:ext cx="317100" cy="1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l" sz="1000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‹#›</a:t>
            </a:fld>
            <a:endParaRPr b="1" sz="1000">
              <a:solidFill>
                <a:schemeClr val="accent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3" name="Google Shape;163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364">
          <p15:clr>
            <a:srgbClr val="FBAE40"/>
          </p15:clr>
        </p15:guide>
        <p15:guide id="2" orient="horz" pos="2850">
          <p15:clr>
            <a:srgbClr val="FBAE40"/>
          </p15:clr>
        </p15:guide>
        <p15:guide id="3" orient="horz" pos="389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9-Photo Gallery Slide 05">
  <p:cSld name="29-Photo Gallery Slide 05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/>
          <p:nvPr>
            <p:ph idx="2" type="pic"/>
          </p:nvPr>
        </p:nvSpPr>
        <p:spPr>
          <a:xfrm>
            <a:off x="6602016" y="617339"/>
            <a:ext cx="1913400" cy="39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6" name="Google Shape;166;p32"/>
          <p:cNvSpPr/>
          <p:nvPr>
            <p:ph idx="3" type="pic"/>
          </p:nvPr>
        </p:nvSpPr>
        <p:spPr>
          <a:xfrm>
            <a:off x="4610895" y="617339"/>
            <a:ext cx="1913400" cy="39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7" name="Google Shape;167;p32"/>
          <p:cNvSpPr/>
          <p:nvPr>
            <p:ph idx="4" type="pic"/>
          </p:nvPr>
        </p:nvSpPr>
        <p:spPr>
          <a:xfrm>
            <a:off x="2619772" y="617339"/>
            <a:ext cx="1913400" cy="39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8" name="Google Shape;168;p32"/>
          <p:cNvSpPr/>
          <p:nvPr>
            <p:ph idx="5" type="pic"/>
          </p:nvPr>
        </p:nvSpPr>
        <p:spPr>
          <a:xfrm>
            <a:off x="628649" y="617339"/>
            <a:ext cx="1913400" cy="39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9" name="Google Shape;169;p32"/>
          <p:cNvSpPr txBox="1"/>
          <p:nvPr/>
        </p:nvSpPr>
        <p:spPr>
          <a:xfrm>
            <a:off x="123324" y="2496729"/>
            <a:ext cx="317100" cy="1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l" sz="1000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‹#›</a:t>
            </a:fld>
            <a:endParaRPr b="1" sz="1000">
              <a:solidFill>
                <a:schemeClr val="accent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70" name="Google Shape;170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364">
          <p15:clr>
            <a:srgbClr val="FBAE40"/>
          </p15:clr>
        </p15:guide>
        <p15:guide id="2" orient="horz" pos="2850">
          <p15:clr>
            <a:srgbClr val="FBAE40"/>
          </p15:clr>
        </p15:guide>
        <p15:guide id="3" orient="horz" pos="389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0-Photo Gallery Slide 06">
  <p:cSld name="30-Photo Gallery Slide 06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/>
          <p:nvPr>
            <p:ph idx="2" type="pic"/>
          </p:nvPr>
        </p:nvSpPr>
        <p:spPr>
          <a:xfrm>
            <a:off x="4610894" y="617339"/>
            <a:ext cx="3904500" cy="19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3" name="Google Shape;173;p33"/>
          <p:cNvSpPr/>
          <p:nvPr>
            <p:ph idx="3" type="pic"/>
          </p:nvPr>
        </p:nvSpPr>
        <p:spPr>
          <a:xfrm>
            <a:off x="628650" y="617339"/>
            <a:ext cx="3904500" cy="19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4" name="Google Shape;174;p33"/>
          <p:cNvSpPr/>
          <p:nvPr>
            <p:ph idx="4" type="pic"/>
          </p:nvPr>
        </p:nvSpPr>
        <p:spPr>
          <a:xfrm>
            <a:off x="628650" y="2621942"/>
            <a:ext cx="2577000" cy="19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5" name="Google Shape;175;p33"/>
          <p:cNvSpPr/>
          <p:nvPr>
            <p:ph idx="5" type="pic"/>
          </p:nvPr>
        </p:nvSpPr>
        <p:spPr>
          <a:xfrm>
            <a:off x="5938308" y="2621942"/>
            <a:ext cx="2577000" cy="19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6" name="Google Shape;176;p33"/>
          <p:cNvSpPr/>
          <p:nvPr>
            <p:ph idx="6" type="pic"/>
          </p:nvPr>
        </p:nvSpPr>
        <p:spPr>
          <a:xfrm>
            <a:off x="3283479" y="2621942"/>
            <a:ext cx="2577000" cy="19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7" name="Google Shape;177;p33"/>
          <p:cNvSpPr txBox="1"/>
          <p:nvPr/>
        </p:nvSpPr>
        <p:spPr>
          <a:xfrm>
            <a:off x="123324" y="2496729"/>
            <a:ext cx="317100" cy="1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l" sz="1000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‹#›</a:t>
            </a:fld>
            <a:endParaRPr b="1" sz="1000">
              <a:solidFill>
                <a:schemeClr val="accent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78" name="Google Shape;178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364">
          <p15:clr>
            <a:srgbClr val="FBAE40"/>
          </p15:clr>
        </p15:guide>
        <p15:guide id="2" orient="horz" pos="2850">
          <p15:clr>
            <a:srgbClr val="FBAE40"/>
          </p15:clr>
        </p15:guide>
        <p15:guide id="3" orient="horz" pos="389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1-Photo Gallery Slide 07">
  <p:cSld name="31-Photo Gallery Slide 07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/>
          <p:nvPr>
            <p:ph idx="2" type="pic"/>
          </p:nvPr>
        </p:nvSpPr>
        <p:spPr>
          <a:xfrm>
            <a:off x="5938308" y="617339"/>
            <a:ext cx="2577000" cy="19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1" name="Google Shape;181;p34"/>
          <p:cNvSpPr/>
          <p:nvPr>
            <p:ph idx="3" type="pic"/>
          </p:nvPr>
        </p:nvSpPr>
        <p:spPr>
          <a:xfrm>
            <a:off x="3283479" y="617339"/>
            <a:ext cx="2577000" cy="19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2" name="Google Shape;182;p34"/>
          <p:cNvSpPr/>
          <p:nvPr>
            <p:ph idx="4" type="pic"/>
          </p:nvPr>
        </p:nvSpPr>
        <p:spPr>
          <a:xfrm>
            <a:off x="628650" y="617339"/>
            <a:ext cx="2577000" cy="19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3" name="Google Shape;183;p34"/>
          <p:cNvSpPr/>
          <p:nvPr>
            <p:ph idx="5" type="pic"/>
          </p:nvPr>
        </p:nvSpPr>
        <p:spPr>
          <a:xfrm>
            <a:off x="5938308" y="2609577"/>
            <a:ext cx="2577000" cy="19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4" name="Google Shape;184;p34"/>
          <p:cNvSpPr/>
          <p:nvPr>
            <p:ph idx="6" type="pic"/>
          </p:nvPr>
        </p:nvSpPr>
        <p:spPr>
          <a:xfrm>
            <a:off x="3283479" y="2609577"/>
            <a:ext cx="2577000" cy="19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5" name="Google Shape;185;p34"/>
          <p:cNvSpPr/>
          <p:nvPr>
            <p:ph idx="7" type="pic"/>
          </p:nvPr>
        </p:nvSpPr>
        <p:spPr>
          <a:xfrm>
            <a:off x="628650" y="2609577"/>
            <a:ext cx="2577000" cy="19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6" name="Google Shape;186;p34"/>
          <p:cNvSpPr txBox="1"/>
          <p:nvPr/>
        </p:nvSpPr>
        <p:spPr>
          <a:xfrm>
            <a:off x="123324" y="2496729"/>
            <a:ext cx="317100" cy="1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l" sz="1000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‹#›</a:t>
            </a:fld>
            <a:endParaRPr b="1" sz="1000">
              <a:solidFill>
                <a:schemeClr val="accent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87" name="Google Shape;187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364">
          <p15:clr>
            <a:srgbClr val="FBAE40"/>
          </p15:clr>
        </p15:guide>
        <p15:guide id="2" orient="horz" pos="2850">
          <p15:clr>
            <a:srgbClr val="FBAE40"/>
          </p15:clr>
        </p15:guide>
        <p15:guide id="3" orient="horz" pos="389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2-Photo Gallery Slide 08">
  <p:cSld name="32-Photo Gallery Slide 08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/>
          <p:nvPr>
            <p:ph idx="2" type="pic"/>
          </p:nvPr>
        </p:nvSpPr>
        <p:spPr>
          <a:xfrm>
            <a:off x="628650" y="617339"/>
            <a:ext cx="2577000" cy="16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0" name="Google Shape;190;p35"/>
          <p:cNvSpPr/>
          <p:nvPr>
            <p:ph idx="3" type="pic"/>
          </p:nvPr>
        </p:nvSpPr>
        <p:spPr>
          <a:xfrm>
            <a:off x="628650" y="2308294"/>
            <a:ext cx="2577000" cy="22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1" name="Google Shape;191;p35"/>
          <p:cNvSpPr/>
          <p:nvPr>
            <p:ph idx="4" type="pic"/>
          </p:nvPr>
        </p:nvSpPr>
        <p:spPr>
          <a:xfrm>
            <a:off x="5938308" y="617338"/>
            <a:ext cx="2577000" cy="22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2" name="Google Shape;192;p35"/>
          <p:cNvSpPr/>
          <p:nvPr>
            <p:ph idx="5" type="pic"/>
          </p:nvPr>
        </p:nvSpPr>
        <p:spPr>
          <a:xfrm>
            <a:off x="5938308" y="2914816"/>
            <a:ext cx="2577000" cy="16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3" name="Google Shape;193;p35"/>
          <p:cNvSpPr/>
          <p:nvPr>
            <p:ph idx="6" type="pic"/>
          </p:nvPr>
        </p:nvSpPr>
        <p:spPr>
          <a:xfrm>
            <a:off x="3275735" y="617338"/>
            <a:ext cx="2577000" cy="38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4" name="Google Shape;194;p35"/>
          <p:cNvSpPr txBox="1"/>
          <p:nvPr/>
        </p:nvSpPr>
        <p:spPr>
          <a:xfrm>
            <a:off x="123324" y="2496729"/>
            <a:ext cx="317100" cy="1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l" sz="1000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‹#›</a:t>
            </a:fld>
            <a:endParaRPr b="1" sz="1000">
              <a:solidFill>
                <a:schemeClr val="accent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95" name="Google Shape;195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364">
          <p15:clr>
            <a:srgbClr val="FBAE40"/>
          </p15:clr>
        </p15:guide>
        <p15:guide id="2" orient="horz" pos="2850">
          <p15:clr>
            <a:srgbClr val="FBAE40"/>
          </p15:clr>
        </p15:guide>
        <p15:guide id="3" orient="horz" pos="389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3-Photo Gallery Slide 09">
  <p:cSld name="33-Photo Gallery Slide 09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/>
          <p:nvPr>
            <p:ph idx="2" type="pic"/>
          </p:nvPr>
        </p:nvSpPr>
        <p:spPr>
          <a:xfrm>
            <a:off x="628650" y="617339"/>
            <a:ext cx="1913400" cy="19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8" name="Google Shape;198;p36"/>
          <p:cNvSpPr/>
          <p:nvPr>
            <p:ph idx="3" type="pic"/>
          </p:nvPr>
        </p:nvSpPr>
        <p:spPr>
          <a:xfrm>
            <a:off x="6602016" y="617339"/>
            <a:ext cx="1913400" cy="19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9" name="Google Shape;199;p36"/>
          <p:cNvSpPr/>
          <p:nvPr>
            <p:ph idx="4" type="pic"/>
          </p:nvPr>
        </p:nvSpPr>
        <p:spPr>
          <a:xfrm>
            <a:off x="4610894" y="617339"/>
            <a:ext cx="1913400" cy="19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0" name="Google Shape;200;p36"/>
          <p:cNvSpPr/>
          <p:nvPr>
            <p:ph idx="5" type="pic"/>
          </p:nvPr>
        </p:nvSpPr>
        <p:spPr>
          <a:xfrm>
            <a:off x="2619772" y="617339"/>
            <a:ext cx="1913400" cy="19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1" name="Google Shape;201;p36"/>
          <p:cNvSpPr/>
          <p:nvPr>
            <p:ph idx="6" type="pic"/>
          </p:nvPr>
        </p:nvSpPr>
        <p:spPr>
          <a:xfrm>
            <a:off x="628650" y="2600028"/>
            <a:ext cx="1913400" cy="19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2" name="Google Shape;202;p36"/>
          <p:cNvSpPr/>
          <p:nvPr>
            <p:ph idx="7" type="pic"/>
          </p:nvPr>
        </p:nvSpPr>
        <p:spPr>
          <a:xfrm>
            <a:off x="6602016" y="2600028"/>
            <a:ext cx="1913400" cy="19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3" name="Google Shape;203;p36"/>
          <p:cNvSpPr/>
          <p:nvPr>
            <p:ph idx="8" type="pic"/>
          </p:nvPr>
        </p:nvSpPr>
        <p:spPr>
          <a:xfrm>
            <a:off x="4610894" y="2600028"/>
            <a:ext cx="1913400" cy="19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4" name="Google Shape;204;p36"/>
          <p:cNvSpPr/>
          <p:nvPr>
            <p:ph idx="9" type="pic"/>
          </p:nvPr>
        </p:nvSpPr>
        <p:spPr>
          <a:xfrm>
            <a:off x="2619772" y="2600028"/>
            <a:ext cx="1913400" cy="19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5" name="Google Shape;205;p36"/>
          <p:cNvSpPr txBox="1"/>
          <p:nvPr/>
        </p:nvSpPr>
        <p:spPr>
          <a:xfrm>
            <a:off x="123324" y="2496729"/>
            <a:ext cx="317100" cy="1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l" sz="1000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‹#›</a:t>
            </a:fld>
            <a:endParaRPr b="1" sz="1000">
              <a:solidFill>
                <a:schemeClr val="accent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06" name="Google Shape;206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364">
          <p15:clr>
            <a:srgbClr val="FBAE40"/>
          </p15:clr>
        </p15:guide>
        <p15:guide id="2" orient="horz" pos="2850">
          <p15:clr>
            <a:srgbClr val="FBAE40"/>
          </p15:clr>
        </p15:guide>
        <p15:guide id="3" orient="horz" pos="389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4-Portfolio Section Slide">
  <p:cSld name="34-Portfolio Section Slide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7"/>
          <p:cNvSpPr/>
          <p:nvPr>
            <p:ph idx="2" type="pic"/>
          </p:nvPr>
        </p:nvSpPr>
        <p:spPr>
          <a:xfrm>
            <a:off x="5424217" y="2122573"/>
            <a:ext cx="2950800" cy="184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9" name="Google Shape;209;p37"/>
          <p:cNvSpPr/>
          <p:nvPr>
            <p:ph idx="3" type="pic"/>
          </p:nvPr>
        </p:nvSpPr>
        <p:spPr>
          <a:xfrm>
            <a:off x="4169289" y="1883837"/>
            <a:ext cx="1294500" cy="17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0" name="Google Shape;210;p37"/>
          <p:cNvSpPr/>
          <p:nvPr>
            <p:ph idx="4" type="pic"/>
          </p:nvPr>
        </p:nvSpPr>
        <p:spPr>
          <a:xfrm>
            <a:off x="3737678" y="3040058"/>
            <a:ext cx="557700" cy="98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1" name="Google Shape;211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364">
          <p15:clr>
            <a:srgbClr val="FBAE40"/>
          </p15:clr>
        </p15:guide>
        <p15:guide id="2" orient="horz" pos="2850">
          <p15:clr>
            <a:srgbClr val="FBAE40"/>
          </p15:clr>
        </p15:guide>
        <p15:guide id="3" orient="horz" pos="389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5-Mobile App in The Hand Slide">
  <p:cSld name="35-Mobile App in The Hand Slide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8"/>
          <p:cNvSpPr/>
          <p:nvPr>
            <p:ph idx="2" type="pic"/>
          </p:nvPr>
        </p:nvSpPr>
        <p:spPr>
          <a:xfrm>
            <a:off x="6317457" y="966788"/>
            <a:ext cx="1191300" cy="21027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4" name="Google Shape;214;p38"/>
          <p:cNvSpPr txBox="1"/>
          <p:nvPr/>
        </p:nvSpPr>
        <p:spPr>
          <a:xfrm>
            <a:off x="123324" y="2496729"/>
            <a:ext cx="317100" cy="1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l" sz="10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‹#›</a:t>
            </a:fld>
            <a:endParaRPr b="1" sz="10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15" name="Google Shape;215;p38"/>
          <p:cNvSpPr txBox="1"/>
          <p:nvPr/>
        </p:nvSpPr>
        <p:spPr>
          <a:xfrm>
            <a:off x="180474" y="2553879"/>
            <a:ext cx="317100" cy="1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l" sz="1000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‹#›</a:t>
            </a:fld>
            <a:endParaRPr b="1" sz="1000">
              <a:solidFill>
                <a:schemeClr val="accent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16" name="Google Shape;216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364">
          <p15:clr>
            <a:srgbClr val="FBAE40"/>
          </p15:clr>
        </p15:guide>
        <p15:guide id="2" orient="horz" pos="2850">
          <p15:clr>
            <a:srgbClr val="FBAE40"/>
          </p15:clr>
        </p15:guide>
        <p15:guide id="3" orient="horz" pos="389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6-Project Showcase Slide">
  <p:cSld name="36-Project Showcase Slide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9"/>
          <p:cNvSpPr txBox="1"/>
          <p:nvPr/>
        </p:nvSpPr>
        <p:spPr>
          <a:xfrm>
            <a:off x="123324" y="2496729"/>
            <a:ext cx="317100" cy="1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l" sz="1000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‹#›</a:t>
            </a:fld>
            <a:endParaRPr b="1" sz="1000">
              <a:solidFill>
                <a:schemeClr val="accent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19" name="Google Shape;219;p39"/>
          <p:cNvSpPr/>
          <p:nvPr>
            <p:ph idx="2" type="pic"/>
          </p:nvPr>
        </p:nvSpPr>
        <p:spPr>
          <a:xfrm>
            <a:off x="2567966" y="1640563"/>
            <a:ext cx="4008000" cy="25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0" name="Google Shape;220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364">
          <p15:clr>
            <a:srgbClr val="FBAE40"/>
          </p15:clr>
        </p15:guide>
        <p15:guide id="2" orient="horz" pos="2850">
          <p15:clr>
            <a:srgbClr val="FBAE40"/>
          </p15:clr>
        </p15:guide>
        <p15:guide id="3" orient="horz" pos="389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7-App Features Slide">
  <p:cSld name="37-App Features Slide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0"/>
          <p:cNvSpPr txBox="1"/>
          <p:nvPr/>
        </p:nvSpPr>
        <p:spPr>
          <a:xfrm>
            <a:off x="123324" y="2496729"/>
            <a:ext cx="317100" cy="1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l" sz="1000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‹#›</a:t>
            </a:fld>
            <a:endParaRPr b="1" sz="1000">
              <a:solidFill>
                <a:schemeClr val="accent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23" name="Google Shape;223;p40"/>
          <p:cNvSpPr/>
          <p:nvPr>
            <p:ph idx="2" type="pic"/>
          </p:nvPr>
        </p:nvSpPr>
        <p:spPr>
          <a:xfrm>
            <a:off x="887412" y="1097756"/>
            <a:ext cx="1666800" cy="29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4" name="Google Shape;224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364">
          <p15:clr>
            <a:srgbClr val="FBAE40"/>
          </p15:clr>
        </p15:guide>
        <p15:guide id="2" orient="horz" pos="2850">
          <p15:clr>
            <a:srgbClr val="FBAE40"/>
          </p15:clr>
        </p15:guide>
        <p15:guide id="3" orient="horz" pos="38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 Slide">
  <p:cSld name="Default Slid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/>
        </p:nvSpPr>
        <p:spPr>
          <a:xfrm>
            <a:off x="123324" y="2496729"/>
            <a:ext cx="317100" cy="1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l" sz="1000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‹#›</a:t>
            </a:fld>
            <a:endParaRPr b="1" sz="1000">
              <a:solidFill>
                <a:schemeClr val="accent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88">
          <p15:clr>
            <a:srgbClr val="FBAE40"/>
          </p15:clr>
        </p15:guide>
        <p15:guide id="2" pos="5364">
          <p15:clr>
            <a:srgbClr val="FBAE40"/>
          </p15:clr>
        </p15:guide>
        <p15:guide id="3" orient="horz" pos="2853">
          <p15:clr>
            <a:srgbClr val="FBAE40"/>
          </p15:clr>
        </p15:guide>
        <p15:guide id="4" orient="horz" pos="387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8-App in Watch Slide">
  <p:cSld name="38-App in Watch Slide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1"/>
          <p:cNvSpPr/>
          <p:nvPr>
            <p:ph idx="2" type="pic"/>
          </p:nvPr>
        </p:nvSpPr>
        <p:spPr>
          <a:xfrm>
            <a:off x="3905251" y="1714500"/>
            <a:ext cx="1394400" cy="17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7" name="Google Shape;227;p41"/>
          <p:cNvSpPr txBox="1"/>
          <p:nvPr/>
        </p:nvSpPr>
        <p:spPr>
          <a:xfrm>
            <a:off x="123324" y="2496729"/>
            <a:ext cx="317100" cy="1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l" sz="1000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‹#›</a:t>
            </a:fld>
            <a:endParaRPr b="1" sz="1000">
              <a:solidFill>
                <a:schemeClr val="accent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28" name="Google Shape;228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364">
          <p15:clr>
            <a:srgbClr val="FBAE40"/>
          </p15:clr>
        </p15:guide>
        <p15:guide id="2" orient="horz" pos="2850">
          <p15:clr>
            <a:srgbClr val="FBAE40"/>
          </p15:clr>
        </p15:guide>
        <p15:guide id="3" orient="horz" pos="389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9-App Design Mockup Slide">
  <p:cSld name="39-App Design Mockup Slide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2"/>
          <p:cNvSpPr/>
          <p:nvPr>
            <p:ph idx="2" type="pic"/>
          </p:nvPr>
        </p:nvSpPr>
        <p:spPr>
          <a:xfrm>
            <a:off x="3757613" y="1098550"/>
            <a:ext cx="1666800" cy="29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1" name="Google Shape;231;p42"/>
          <p:cNvSpPr txBox="1"/>
          <p:nvPr/>
        </p:nvSpPr>
        <p:spPr>
          <a:xfrm>
            <a:off x="123324" y="2496729"/>
            <a:ext cx="317100" cy="1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l" sz="1000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‹#›</a:t>
            </a:fld>
            <a:endParaRPr b="1" sz="1000">
              <a:solidFill>
                <a:schemeClr val="accent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32" name="Google Shape;232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364">
          <p15:clr>
            <a:srgbClr val="FBAE40"/>
          </p15:clr>
        </p15:guide>
        <p15:guide id="2" orient="horz" pos="2850">
          <p15:clr>
            <a:srgbClr val="FBAE40"/>
          </p15:clr>
        </p15:guide>
        <p15:guide id="3" orient="horz" pos="389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0-Portfolio in Macbook Slide">
  <p:cSld name="40-Portfolio in Macbook Slide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3"/>
          <p:cNvSpPr/>
          <p:nvPr>
            <p:ph idx="2" type="pic"/>
          </p:nvPr>
        </p:nvSpPr>
        <p:spPr>
          <a:xfrm>
            <a:off x="1358792" y="1131627"/>
            <a:ext cx="4146600" cy="25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5" name="Google Shape;235;p43"/>
          <p:cNvSpPr txBox="1"/>
          <p:nvPr/>
        </p:nvSpPr>
        <p:spPr>
          <a:xfrm>
            <a:off x="123324" y="2496729"/>
            <a:ext cx="317100" cy="1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l" sz="1000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‹#›</a:t>
            </a:fld>
            <a:endParaRPr b="1" sz="1000">
              <a:solidFill>
                <a:schemeClr val="accent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36" name="Google Shape;236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364">
          <p15:clr>
            <a:srgbClr val="FBAE40"/>
          </p15:clr>
        </p15:guide>
        <p15:guide id="2" orient="horz" pos="2850">
          <p15:clr>
            <a:srgbClr val="FBAE40"/>
          </p15:clr>
        </p15:guide>
        <p15:guide id="3" orient="horz" pos="389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1-Macbook &amp; iPhone Mockup Slide">
  <p:cSld name="41-Macbook &amp; iPhone Mockup Slide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4"/>
          <p:cNvSpPr/>
          <p:nvPr>
            <p:ph idx="2" type="pic"/>
          </p:nvPr>
        </p:nvSpPr>
        <p:spPr>
          <a:xfrm>
            <a:off x="-547687" y="1273175"/>
            <a:ext cx="3759300" cy="23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9" name="Google Shape;239;p44"/>
          <p:cNvSpPr/>
          <p:nvPr>
            <p:ph idx="3" type="pic"/>
          </p:nvPr>
        </p:nvSpPr>
        <p:spPr>
          <a:xfrm>
            <a:off x="2901067" y="2409031"/>
            <a:ext cx="1226400" cy="21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0" name="Google Shape;240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364">
          <p15:clr>
            <a:srgbClr val="FBAE40"/>
          </p15:clr>
        </p15:guide>
        <p15:guide id="2" orient="horz" pos="2850">
          <p15:clr>
            <a:srgbClr val="FBAE40"/>
          </p15:clr>
        </p15:guide>
        <p15:guide id="3" orient="horz" pos="389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2-Web Design &amp; Development Slide">
  <p:cSld name="42-Web Design &amp; Development Slide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5"/>
          <p:cNvSpPr/>
          <p:nvPr>
            <p:ph idx="2" type="pic"/>
          </p:nvPr>
        </p:nvSpPr>
        <p:spPr>
          <a:xfrm>
            <a:off x="5359247" y="1065256"/>
            <a:ext cx="2950800" cy="184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3" name="Google Shape;243;p45"/>
          <p:cNvSpPr/>
          <p:nvPr>
            <p:ph idx="3" type="pic"/>
          </p:nvPr>
        </p:nvSpPr>
        <p:spPr>
          <a:xfrm>
            <a:off x="4934698" y="2189839"/>
            <a:ext cx="1294500" cy="17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4" name="Google Shape;244;p45"/>
          <p:cNvSpPr/>
          <p:nvPr>
            <p:ph idx="4" type="pic"/>
          </p:nvPr>
        </p:nvSpPr>
        <p:spPr>
          <a:xfrm>
            <a:off x="4504754" y="3345287"/>
            <a:ext cx="557700" cy="98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5" name="Google Shape;245;p45"/>
          <p:cNvSpPr txBox="1"/>
          <p:nvPr/>
        </p:nvSpPr>
        <p:spPr>
          <a:xfrm>
            <a:off x="123324" y="2496729"/>
            <a:ext cx="317100" cy="1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l" sz="1000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‹#›</a:t>
            </a:fld>
            <a:endParaRPr b="1" sz="1000">
              <a:solidFill>
                <a:schemeClr val="accent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46" name="Google Shape;246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364">
          <p15:clr>
            <a:srgbClr val="FBAE40"/>
          </p15:clr>
        </p15:guide>
        <p15:guide id="2" orient="horz" pos="2850">
          <p15:clr>
            <a:srgbClr val="FBAE40"/>
          </p15:clr>
        </p15:guide>
        <p15:guide id="3" orient="horz" pos="389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4-Portfolio in iPhones Slide">
  <p:cSld name="44-Portfolio in iPhones Slide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6"/>
          <p:cNvSpPr/>
          <p:nvPr>
            <p:ph idx="2" type="pic"/>
          </p:nvPr>
        </p:nvSpPr>
        <p:spPr>
          <a:xfrm>
            <a:off x="3192462" y="2280444"/>
            <a:ext cx="1308900" cy="2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9" name="Google Shape;249;p46"/>
          <p:cNvSpPr/>
          <p:nvPr>
            <p:ph idx="3" type="pic"/>
          </p:nvPr>
        </p:nvSpPr>
        <p:spPr>
          <a:xfrm>
            <a:off x="5132282" y="1637506"/>
            <a:ext cx="1308900" cy="2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0" name="Google Shape;250;p46"/>
          <p:cNvSpPr/>
          <p:nvPr>
            <p:ph idx="4" type="pic"/>
          </p:nvPr>
        </p:nvSpPr>
        <p:spPr>
          <a:xfrm>
            <a:off x="7020791" y="994569"/>
            <a:ext cx="1308900" cy="2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1" name="Google Shape;251;p46"/>
          <p:cNvSpPr txBox="1"/>
          <p:nvPr/>
        </p:nvSpPr>
        <p:spPr>
          <a:xfrm>
            <a:off x="123324" y="2496729"/>
            <a:ext cx="317100" cy="1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l" sz="1000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‹#›</a:t>
            </a:fld>
            <a:endParaRPr b="1" sz="1000">
              <a:solidFill>
                <a:schemeClr val="accent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52" name="Google Shape;252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364">
          <p15:clr>
            <a:srgbClr val="FBAE40"/>
          </p15:clr>
        </p15:guide>
        <p15:guide id="2" orient="horz" pos="2850">
          <p15:clr>
            <a:srgbClr val="FBAE40"/>
          </p15:clr>
        </p15:guide>
        <p15:guide id="3" orient="horz" pos="389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255" name="Google Shape;255;p4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56" name="Google Shape;256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9" name="Google Shape;259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0" name="Google Shape;260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4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264" name="Google Shape;264;p4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5" name="Google Shape;265;p4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6" name="Google Shape;266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-Cover Slide">
  <p:cSld name="01-Cover Slide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1"/>
          <p:cNvSpPr/>
          <p:nvPr>
            <p:ph idx="2" type="pic"/>
          </p:nvPr>
        </p:nvSpPr>
        <p:spPr>
          <a:xfrm>
            <a:off x="2038350" y="1146572"/>
            <a:ext cx="5067300" cy="28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6" name="Google Shape;276;p51"/>
          <p:cNvSpPr txBox="1"/>
          <p:nvPr/>
        </p:nvSpPr>
        <p:spPr>
          <a:xfrm>
            <a:off x="123324" y="2496729"/>
            <a:ext cx="317100" cy="1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l" sz="1000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‹#›</a:t>
            </a:fld>
            <a:endParaRPr b="1" sz="1000">
              <a:solidFill>
                <a:schemeClr val="accent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77" name="Google Shape;277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364">
          <p15:clr>
            <a:srgbClr val="FBAE40"/>
          </p15:clr>
        </p15:guide>
        <p15:guide id="2" orient="horz" pos="2850">
          <p15:clr>
            <a:srgbClr val="FBAE40"/>
          </p15:clr>
        </p15:guide>
        <p15:guide id="3" orient="horz" pos="38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2-Section Slide">
  <p:cSld name="02-Section Slid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>
            <p:ph idx="2" type="pic"/>
          </p:nvPr>
        </p:nvSpPr>
        <p:spPr>
          <a:xfrm>
            <a:off x="3867150" y="1146572"/>
            <a:ext cx="4648200" cy="28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6"/>
          <p:cNvSpPr txBox="1"/>
          <p:nvPr/>
        </p:nvSpPr>
        <p:spPr>
          <a:xfrm>
            <a:off x="123324" y="2496729"/>
            <a:ext cx="317100" cy="1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l" sz="1000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‹#›</a:t>
            </a:fld>
            <a:endParaRPr b="1" sz="1000">
              <a:solidFill>
                <a:schemeClr val="accent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364">
          <p15:clr>
            <a:srgbClr val="FBAE40"/>
          </p15:clr>
        </p15:guide>
        <p15:guide id="2" orient="horz" pos="2850">
          <p15:clr>
            <a:srgbClr val="FBAE40"/>
          </p15:clr>
        </p15:guide>
        <p15:guide id="3" orient="horz" pos="389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3-Full Picture Slide">
  <p:cSld name="03-Full Picture Slide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2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0" name="Google Shape;280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364">
          <p15:clr>
            <a:srgbClr val="FBAE40"/>
          </p15:clr>
        </p15:guide>
        <p15:guide id="2" orient="horz" pos="2850">
          <p15:clr>
            <a:srgbClr val="FBAE40"/>
          </p15:clr>
        </p15:guide>
        <p15:guide id="3" orient="horz" pos="389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4-Welcome Message Slide">
  <p:cSld name="04-Welcome Message Slide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3"/>
          <p:cNvSpPr/>
          <p:nvPr>
            <p:ph idx="2" type="pic"/>
          </p:nvPr>
        </p:nvSpPr>
        <p:spPr>
          <a:xfrm>
            <a:off x="1168293" y="1323715"/>
            <a:ext cx="2541900" cy="24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3" name="Google Shape;283;p53"/>
          <p:cNvSpPr txBox="1"/>
          <p:nvPr/>
        </p:nvSpPr>
        <p:spPr>
          <a:xfrm>
            <a:off x="123324" y="2496729"/>
            <a:ext cx="317100" cy="1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l" sz="1000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‹#›</a:t>
            </a:fld>
            <a:endParaRPr b="1" sz="1000">
              <a:solidFill>
                <a:schemeClr val="accent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84" name="Google Shape;284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364">
          <p15:clr>
            <a:srgbClr val="FBAE40"/>
          </p15:clr>
        </p15:guide>
        <p15:guide id="2" orient="horz" pos="2850">
          <p15:clr>
            <a:srgbClr val="FBAE40"/>
          </p15:clr>
        </p15:guide>
        <p15:guide id="3" orient="horz" pos="389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 Slide">
  <p:cSld name="Default Slide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4"/>
          <p:cNvSpPr txBox="1"/>
          <p:nvPr/>
        </p:nvSpPr>
        <p:spPr>
          <a:xfrm>
            <a:off x="123324" y="2496729"/>
            <a:ext cx="317100" cy="1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l" sz="1000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‹#›</a:t>
            </a:fld>
            <a:endParaRPr b="1" sz="1000">
              <a:solidFill>
                <a:schemeClr val="accent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87" name="Google Shape;287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88">
          <p15:clr>
            <a:srgbClr val="FBAE40"/>
          </p15:clr>
        </p15:guide>
        <p15:guide id="2" pos="5364">
          <p15:clr>
            <a:srgbClr val="FBAE40"/>
          </p15:clr>
        </p15:guide>
        <p15:guide id="3" orient="horz" pos="2853">
          <p15:clr>
            <a:srgbClr val="FBAE40"/>
          </p15:clr>
        </p15:guide>
        <p15:guide id="4" orient="horz" pos="387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2-Section Slide">
  <p:cSld name="02-Section Slide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5"/>
          <p:cNvSpPr/>
          <p:nvPr>
            <p:ph idx="2" type="pic"/>
          </p:nvPr>
        </p:nvSpPr>
        <p:spPr>
          <a:xfrm>
            <a:off x="3867150" y="1146572"/>
            <a:ext cx="4648200" cy="28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0" name="Google Shape;290;p55"/>
          <p:cNvSpPr txBox="1"/>
          <p:nvPr/>
        </p:nvSpPr>
        <p:spPr>
          <a:xfrm>
            <a:off x="123324" y="2496729"/>
            <a:ext cx="317100" cy="1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l" sz="1000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‹#›</a:t>
            </a:fld>
            <a:endParaRPr b="1" sz="1000">
              <a:solidFill>
                <a:schemeClr val="accent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91" name="Google Shape;291;p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364">
          <p15:clr>
            <a:srgbClr val="FBAE40"/>
          </p15:clr>
        </p15:guide>
        <p15:guide id="2" orient="horz" pos="2850">
          <p15:clr>
            <a:srgbClr val="FBAE40"/>
          </p15:clr>
        </p15:guide>
        <p15:guide id="3" orient="horz" pos="389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5-About US Slide">
  <p:cSld name="05-About US Slide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6"/>
          <p:cNvSpPr/>
          <p:nvPr>
            <p:ph idx="2" type="pic"/>
          </p:nvPr>
        </p:nvSpPr>
        <p:spPr>
          <a:xfrm>
            <a:off x="1221559" y="1317577"/>
            <a:ext cx="1173000" cy="11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4" name="Google Shape;294;p56"/>
          <p:cNvSpPr txBox="1"/>
          <p:nvPr/>
        </p:nvSpPr>
        <p:spPr>
          <a:xfrm>
            <a:off x="123324" y="2496729"/>
            <a:ext cx="317100" cy="1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l" sz="1000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‹#›</a:t>
            </a:fld>
            <a:endParaRPr b="1" sz="1000">
              <a:solidFill>
                <a:schemeClr val="accent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95" name="Google Shape;295;p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364">
          <p15:clr>
            <a:srgbClr val="FBAE40"/>
          </p15:clr>
        </p15:guide>
        <p15:guide id="2" orient="horz" pos="2850">
          <p15:clr>
            <a:srgbClr val="FBAE40"/>
          </p15:clr>
        </p15:guide>
        <p15:guide id="3" orient="horz" pos="389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2-Slide with Right Picture">
  <p:cSld name="22-Slide with Right Picture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7"/>
          <p:cNvSpPr/>
          <p:nvPr>
            <p:ph idx="2" type="pic"/>
          </p:nvPr>
        </p:nvSpPr>
        <p:spPr>
          <a:xfrm>
            <a:off x="4475028" y="617339"/>
            <a:ext cx="4040400" cy="3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8" name="Google Shape;298;p57"/>
          <p:cNvSpPr txBox="1"/>
          <p:nvPr/>
        </p:nvSpPr>
        <p:spPr>
          <a:xfrm>
            <a:off x="123324" y="2496729"/>
            <a:ext cx="317100" cy="1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l" sz="1000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‹#›</a:t>
            </a:fld>
            <a:endParaRPr b="1" sz="1000">
              <a:solidFill>
                <a:schemeClr val="accent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99" name="Google Shape;299;p5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364">
          <p15:clr>
            <a:srgbClr val="FBAE40"/>
          </p15:clr>
        </p15:guide>
        <p15:guide id="2" orient="horz" pos="2850">
          <p15:clr>
            <a:srgbClr val="FBAE40"/>
          </p15:clr>
        </p15:guide>
        <p15:guide id="3" orient="horz" pos="389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6-Company TImeline Slide 01">
  <p:cSld name="06-Company TImeline Slide 01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8"/>
          <p:cNvSpPr/>
          <p:nvPr>
            <p:ph idx="2" type="pic"/>
          </p:nvPr>
        </p:nvSpPr>
        <p:spPr>
          <a:xfrm>
            <a:off x="3787541" y="1841611"/>
            <a:ext cx="1569000" cy="156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2" name="Google Shape;302;p58"/>
          <p:cNvSpPr txBox="1"/>
          <p:nvPr/>
        </p:nvSpPr>
        <p:spPr>
          <a:xfrm>
            <a:off x="123324" y="2496729"/>
            <a:ext cx="317100" cy="1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l" sz="1000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‹#›</a:t>
            </a:fld>
            <a:endParaRPr b="1" sz="1000">
              <a:solidFill>
                <a:schemeClr val="accent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03" name="Google Shape;303;p5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364">
          <p15:clr>
            <a:srgbClr val="FBAE40"/>
          </p15:clr>
        </p15:guide>
        <p15:guide id="2" orient="horz" pos="2850">
          <p15:clr>
            <a:srgbClr val="FBAE40"/>
          </p15:clr>
        </p15:guide>
        <p15:guide id="3" orient="horz" pos="389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7-Company TImeline Slide 02">
  <p:cSld name="07-Company TImeline Slide 02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9"/>
          <p:cNvSpPr/>
          <p:nvPr>
            <p:ph idx="2" type="pic"/>
          </p:nvPr>
        </p:nvSpPr>
        <p:spPr>
          <a:xfrm>
            <a:off x="3787541" y="617339"/>
            <a:ext cx="1569000" cy="156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6" name="Google Shape;306;p59"/>
          <p:cNvSpPr/>
          <p:nvPr>
            <p:ph idx="3" type="pic"/>
          </p:nvPr>
        </p:nvSpPr>
        <p:spPr>
          <a:xfrm>
            <a:off x="3787541" y="2544398"/>
            <a:ext cx="1569000" cy="156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7" name="Google Shape;307;p59"/>
          <p:cNvSpPr txBox="1"/>
          <p:nvPr/>
        </p:nvSpPr>
        <p:spPr>
          <a:xfrm>
            <a:off x="123324" y="2496729"/>
            <a:ext cx="317100" cy="1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l" sz="1000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‹#›</a:t>
            </a:fld>
            <a:endParaRPr b="1" sz="1000">
              <a:solidFill>
                <a:schemeClr val="accent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08" name="Google Shape;308;p5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364">
          <p15:clr>
            <a:srgbClr val="FBAE40"/>
          </p15:clr>
        </p15:guide>
        <p15:guide id="2" orient="horz" pos="2850">
          <p15:clr>
            <a:srgbClr val="FBAE40"/>
          </p15:clr>
        </p15:guide>
        <p15:guide id="3" orient="horz" pos="389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8-Company TImeline Slide 03">
  <p:cSld name="08-Company TImeline Slide 03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0"/>
          <p:cNvSpPr/>
          <p:nvPr>
            <p:ph idx="2" type="pic"/>
          </p:nvPr>
        </p:nvSpPr>
        <p:spPr>
          <a:xfrm>
            <a:off x="3787541" y="1534146"/>
            <a:ext cx="1569000" cy="156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1" name="Google Shape;311;p60"/>
          <p:cNvSpPr txBox="1"/>
          <p:nvPr/>
        </p:nvSpPr>
        <p:spPr>
          <a:xfrm>
            <a:off x="123324" y="2496729"/>
            <a:ext cx="317100" cy="1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l" sz="1000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‹#›</a:t>
            </a:fld>
            <a:endParaRPr b="1" sz="1000">
              <a:solidFill>
                <a:schemeClr val="accent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12" name="Google Shape;312;p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364">
          <p15:clr>
            <a:srgbClr val="FBAE40"/>
          </p15:clr>
        </p15:guide>
        <p15:guide id="2" orient="horz" pos="2850">
          <p15:clr>
            <a:srgbClr val="FBAE40"/>
          </p15:clr>
        </p15:guide>
        <p15:guide id="3" orient="horz" pos="389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-Meet the Crew Slide">
  <p:cSld name="13-Meet the Crew Slide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61"/>
          <p:cNvSpPr/>
          <p:nvPr>
            <p:ph idx="2" type="pic"/>
          </p:nvPr>
        </p:nvSpPr>
        <p:spPr>
          <a:xfrm>
            <a:off x="1060235" y="2128350"/>
            <a:ext cx="1487100" cy="18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5" name="Google Shape;315;p61"/>
          <p:cNvSpPr/>
          <p:nvPr>
            <p:ph idx="3" type="pic"/>
          </p:nvPr>
        </p:nvSpPr>
        <p:spPr>
          <a:xfrm>
            <a:off x="3049596" y="2128350"/>
            <a:ext cx="1487100" cy="18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6" name="Google Shape;316;p61"/>
          <p:cNvSpPr/>
          <p:nvPr>
            <p:ph idx="4" type="pic"/>
          </p:nvPr>
        </p:nvSpPr>
        <p:spPr>
          <a:xfrm>
            <a:off x="5038958" y="2128350"/>
            <a:ext cx="1487100" cy="18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7" name="Google Shape;317;p61"/>
          <p:cNvSpPr/>
          <p:nvPr>
            <p:ph idx="5" type="pic"/>
          </p:nvPr>
        </p:nvSpPr>
        <p:spPr>
          <a:xfrm>
            <a:off x="7028318" y="2128350"/>
            <a:ext cx="1487100" cy="18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8" name="Google Shape;318;p61"/>
          <p:cNvSpPr txBox="1"/>
          <p:nvPr/>
        </p:nvSpPr>
        <p:spPr>
          <a:xfrm>
            <a:off x="123324" y="2496729"/>
            <a:ext cx="317100" cy="1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l" sz="1000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‹#›</a:t>
            </a:fld>
            <a:endParaRPr b="1" sz="1000">
              <a:solidFill>
                <a:schemeClr val="accent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19" name="Google Shape;319;p6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364">
          <p15:clr>
            <a:srgbClr val="FBAE40"/>
          </p15:clr>
        </p15:guide>
        <p15:guide id="2" orient="horz" pos="2850">
          <p15:clr>
            <a:srgbClr val="FBAE40"/>
          </p15:clr>
        </p15:guide>
        <p15:guide id="3" orient="horz" pos="389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5-About US Slide">
  <p:cSld name="05-About US Slid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/>
          <p:nvPr>
            <p:ph idx="2" type="pic"/>
          </p:nvPr>
        </p:nvSpPr>
        <p:spPr>
          <a:xfrm>
            <a:off x="1221559" y="1317577"/>
            <a:ext cx="1173000" cy="11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7"/>
          <p:cNvSpPr txBox="1"/>
          <p:nvPr/>
        </p:nvSpPr>
        <p:spPr>
          <a:xfrm>
            <a:off x="123324" y="2496729"/>
            <a:ext cx="317100" cy="1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l" sz="1000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‹#›</a:t>
            </a:fld>
            <a:endParaRPr b="1" sz="1000">
              <a:solidFill>
                <a:schemeClr val="accent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364">
          <p15:clr>
            <a:srgbClr val="FBAE40"/>
          </p15:clr>
        </p15:guide>
        <p15:guide id="2" orient="horz" pos="2850">
          <p15:clr>
            <a:srgbClr val="FBAE40"/>
          </p15:clr>
        </p15:guide>
        <p15:guide id="3" orient="horz" pos="389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3-Portfolio in iMac Slide">
  <p:cSld name="43-Portfolio in iMac Slide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62"/>
          <p:cNvSpPr/>
          <p:nvPr>
            <p:ph idx="2" type="pic"/>
          </p:nvPr>
        </p:nvSpPr>
        <p:spPr>
          <a:xfrm>
            <a:off x="4290060" y="959037"/>
            <a:ext cx="3930000" cy="23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2" name="Google Shape;322;p62"/>
          <p:cNvSpPr txBox="1"/>
          <p:nvPr/>
        </p:nvSpPr>
        <p:spPr>
          <a:xfrm>
            <a:off x="123324" y="2496729"/>
            <a:ext cx="317100" cy="1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l" sz="1000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‹#›</a:t>
            </a:fld>
            <a:endParaRPr b="1" sz="1000">
              <a:solidFill>
                <a:schemeClr val="accent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23" name="Google Shape;323;p6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364">
          <p15:clr>
            <a:srgbClr val="FBAE40"/>
          </p15:clr>
        </p15:guide>
        <p15:guide id="2" orient="horz" pos="2850">
          <p15:clr>
            <a:srgbClr val="FBAE40"/>
          </p15:clr>
        </p15:guide>
        <p15:guide id="3" orient="horz" pos="389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7-Photo Gallery Slide 03">
  <p:cSld name="27-Photo Gallery Slide 03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63"/>
          <p:cNvSpPr/>
          <p:nvPr>
            <p:ph idx="2" type="pic"/>
          </p:nvPr>
        </p:nvSpPr>
        <p:spPr>
          <a:xfrm>
            <a:off x="628650" y="617339"/>
            <a:ext cx="2577000" cy="25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6" name="Google Shape;326;p63"/>
          <p:cNvSpPr/>
          <p:nvPr>
            <p:ph idx="3" type="pic"/>
          </p:nvPr>
        </p:nvSpPr>
        <p:spPr>
          <a:xfrm>
            <a:off x="5938308" y="617339"/>
            <a:ext cx="2577000" cy="25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7" name="Google Shape;327;p63"/>
          <p:cNvSpPr/>
          <p:nvPr>
            <p:ph idx="4" type="pic"/>
          </p:nvPr>
        </p:nvSpPr>
        <p:spPr>
          <a:xfrm>
            <a:off x="3283479" y="617339"/>
            <a:ext cx="2577000" cy="25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8" name="Google Shape;328;p63"/>
          <p:cNvSpPr txBox="1"/>
          <p:nvPr/>
        </p:nvSpPr>
        <p:spPr>
          <a:xfrm>
            <a:off x="123324" y="2496729"/>
            <a:ext cx="317100" cy="1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l" sz="1000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‹#›</a:t>
            </a:fld>
            <a:endParaRPr b="1" sz="1000">
              <a:solidFill>
                <a:schemeClr val="accent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29" name="Google Shape;329;p6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364">
          <p15:clr>
            <a:srgbClr val="FBAE40"/>
          </p15:clr>
        </p15:guide>
        <p15:guide id="2" orient="horz" pos="2850">
          <p15:clr>
            <a:srgbClr val="FBAE40"/>
          </p15:clr>
        </p15:guide>
        <p15:guide id="3" orient="horz" pos="389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9-Our Success Slide">
  <p:cSld name="09-Our Success Slide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4"/>
          <p:cNvSpPr/>
          <p:nvPr>
            <p:ph idx="2" type="pic"/>
          </p:nvPr>
        </p:nvSpPr>
        <p:spPr>
          <a:xfrm>
            <a:off x="4743450" y="2007856"/>
            <a:ext cx="3771900" cy="25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2" name="Google Shape;332;p64"/>
          <p:cNvSpPr txBox="1"/>
          <p:nvPr/>
        </p:nvSpPr>
        <p:spPr>
          <a:xfrm>
            <a:off x="123324" y="2496729"/>
            <a:ext cx="317100" cy="1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l" sz="1000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‹#›</a:t>
            </a:fld>
            <a:endParaRPr b="1" sz="1000">
              <a:solidFill>
                <a:schemeClr val="accent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33" name="Google Shape;333;p6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364">
          <p15:clr>
            <a:srgbClr val="FBAE40"/>
          </p15:clr>
        </p15:guide>
        <p15:guide id="2" orient="horz" pos="2850">
          <p15:clr>
            <a:srgbClr val="FBAE40"/>
          </p15:clr>
        </p15:guide>
        <p15:guide id="3" orient="horz" pos="389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-Our Dedicated Team Slide">
  <p:cSld name="10-Our Dedicated Team Slide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65"/>
          <p:cNvSpPr/>
          <p:nvPr>
            <p:ph idx="2" type="pic"/>
          </p:nvPr>
        </p:nvSpPr>
        <p:spPr>
          <a:xfrm>
            <a:off x="3708962" y="617340"/>
            <a:ext cx="1060800" cy="13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6" name="Google Shape;336;p65"/>
          <p:cNvSpPr/>
          <p:nvPr>
            <p:ph idx="3" type="pic"/>
          </p:nvPr>
        </p:nvSpPr>
        <p:spPr>
          <a:xfrm>
            <a:off x="4957491" y="617340"/>
            <a:ext cx="1060800" cy="13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7" name="Google Shape;337;p65"/>
          <p:cNvSpPr/>
          <p:nvPr>
            <p:ph idx="4" type="pic"/>
          </p:nvPr>
        </p:nvSpPr>
        <p:spPr>
          <a:xfrm>
            <a:off x="6206020" y="617340"/>
            <a:ext cx="1060800" cy="13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8" name="Google Shape;338;p65"/>
          <p:cNvSpPr/>
          <p:nvPr>
            <p:ph idx="5" type="pic"/>
          </p:nvPr>
        </p:nvSpPr>
        <p:spPr>
          <a:xfrm>
            <a:off x="7454550" y="617340"/>
            <a:ext cx="1060800" cy="13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9" name="Google Shape;339;p65"/>
          <p:cNvSpPr/>
          <p:nvPr>
            <p:ph idx="6" type="pic"/>
          </p:nvPr>
        </p:nvSpPr>
        <p:spPr>
          <a:xfrm>
            <a:off x="3708962" y="2650437"/>
            <a:ext cx="1060800" cy="13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0" name="Google Shape;340;p65"/>
          <p:cNvSpPr/>
          <p:nvPr>
            <p:ph idx="7" type="pic"/>
          </p:nvPr>
        </p:nvSpPr>
        <p:spPr>
          <a:xfrm>
            <a:off x="4957491" y="2650437"/>
            <a:ext cx="1060800" cy="13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1" name="Google Shape;341;p65"/>
          <p:cNvSpPr/>
          <p:nvPr>
            <p:ph idx="8" type="pic"/>
          </p:nvPr>
        </p:nvSpPr>
        <p:spPr>
          <a:xfrm>
            <a:off x="6206020" y="2650437"/>
            <a:ext cx="1060800" cy="13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2" name="Google Shape;342;p65"/>
          <p:cNvSpPr/>
          <p:nvPr>
            <p:ph idx="9" type="pic"/>
          </p:nvPr>
        </p:nvSpPr>
        <p:spPr>
          <a:xfrm>
            <a:off x="7454550" y="2650437"/>
            <a:ext cx="1060800" cy="13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3" name="Google Shape;343;p65"/>
          <p:cNvSpPr txBox="1"/>
          <p:nvPr/>
        </p:nvSpPr>
        <p:spPr>
          <a:xfrm>
            <a:off x="123324" y="2496729"/>
            <a:ext cx="317100" cy="1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l" sz="1000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‹#›</a:t>
            </a:fld>
            <a:endParaRPr b="1" sz="1000">
              <a:solidFill>
                <a:schemeClr val="accent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44" name="Google Shape;344;p6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364">
          <p15:clr>
            <a:srgbClr val="FBAE40"/>
          </p15:clr>
        </p15:guide>
        <p15:guide id="2" orient="horz" pos="2850">
          <p15:clr>
            <a:srgbClr val="FBAE40"/>
          </p15:clr>
        </p15:guide>
        <p15:guide id="3" orient="horz" pos="389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-Meet the Team Slide">
  <p:cSld name="11-Meet the Team Slide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6"/>
          <p:cNvSpPr/>
          <p:nvPr>
            <p:ph idx="2" type="pic"/>
          </p:nvPr>
        </p:nvSpPr>
        <p:spPr>
          <a:xfrm>
            <a:off x="3359249" y="1069094"/>
            <a:ext cx="1487100" cy="18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7" name="Google Shape;347;p66"/>
          <p:cNvSpPr/>
          <p:nvPr>
            <p:ph idx="3" type="pic"/>
          </p:nvPr>
        </p:nvSpPr>
        <p:spPr>
          <a:xfrm>
            <a:off x="5193783" y="2236992"/>
            <a:ext cx="1487100" cy="18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8" name="Google Shape;348;p66"/>
          <p:cNvSpPr/>
          <p:nvPr>
            <p:ph idx="4" type="pic"/>
          </p:nvPr>
        </p:nvSpPr>
        <p:spPr>
          <a:xfrm>
            <a:off x="7028318" y="1069094"/>
            <a:ext cx="1487100" cy="18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9" name="Google Shape;349;p66"/>
          <p:cNvSpPr txBox="1"/>
          <p:nvPr/>
        </p:nvSpPr>
        <p:spPr>
          <a:xfrm>
            <a:off x="123324" y="2496729"/>
            <a:ext cx="317100" cy="1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l" sz="1000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‹#›</a:t>
            </a:fld>
            <a:endParaRPr b="1" sz="1000">
              <a:solidFill>
                <a:schemeClr val="accent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50" name="Google Shape;350;p6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364">
          <p15:clr>
            <a:srgbClr val="FBAE40"/>
          </p15:clr>
        </p15:guide>
        <p15:guide id="2" orient="horz" pos="2850">
          <p15:clr>
            <a:srgbClr val="FBAE40"/>
          </p15:clr>
        </p15:guide>
        <p15:guide id="3" orient="horz" pos="389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-Meet the Team Experts Slide">
  <p:cSld name="12-Meet the Team Experts Slide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7"/>
          <p:cNvSpPr/>
          <p:nvPr>
            <p:ph idx="2" type="pic"/>
          </p:nvPr>
        </p:nvSpPr>
        <p:spPr>
          <a:xfrm>
            <a:off x="3254818" y="617339"/>
            <a:ext cx="1487100" cy="18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3" name="Google Shape;353;p67"/>
          <p:cNvSpPr/>
          <p:nvPr>
            <p:ph idx="3" type="pic"/>
          </p:nvPr>
        </p:nvSpPr>
        <p:spPr>
          <a:xfrm>
            <a:off x="5141568" y="617339"/>
            <a:ext cx="1487100" cy="18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4" name="Google Shape;354;p67"/>
          <p:cNvSpPr/>
          <p:nvPr>
            <p:ph idx="4" type="pic"/>
          </p:nvPr>
        </p:nvSpPr>
        <p:spPr>
          <a:xfrm>
            <a:off x="7028317" y="617339"/>
            <a:ext cx="1487100" cy="18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5" name="Google Shape;355;p67"/>
          <p:cNvSpPr txBox="1"/>
          <p:nvPr/>
        </p:nvSpPr>
        <p:spPr>
          <a:xfrm>
            <a:off x="123324" y="2496729"/>
            <a:ext cx="317100" cy="1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l" sz="1000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‹#›</a:t>
            </a:fld>
            <a:endParaRPr b="1" sz="1000">
              <a:solidFill>
                <a:schemeClr val="accent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56" name="Google Shape;356;p6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364">
          <p15:clr>
            <a:srgbClr val="FBAE40"/>
          </p15:clr>
        </p15:guide>
        <p15:guide id="2" orient="horz" pos="2850">
          <p15:clr>
            <a:srgbClr val="FBAE40"/>
          </p15:clr>
        </p15:guide>
        <p15:guide id="3" orient="horz" pos="389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-Our Services">
  <p:cSld name="14-Our Services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8"/>
          <p:cNvSpPr/>
          <p:nvPr>
            <p:ph idx="2" type="pic"/>
          </p:nvPr>
        </p:nvSpPr>
        <p:spPr>
          <a:xfrm>
            <a:off x="1060235" y="2128350"/>
            <a:ext cx="1804200" cy="14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9" name="Google Shape;359;p68"/>
          <p:cNvSpPr/>
          <p:nvPr>
            <p:ph idx="3" type="pic"/>
          </p:nvPr>
        </p:nvSpPr>
        <p:spPr>
          <a:xfrm>
            <a:off x="2941678" y="2128350"/>
            <a:ext cx="1804200" cy="14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0" name="Google Shape;360;p68"/>
          <p:cNvSpPr/>
          <p:nvPr>
            <p:ph idx="4" type="pic"/>
          </p:nvPr>
        </p:nvSpPr>
        <p:spPr>
          <a:xfrm>
            <a:off x="4823123" y="2128350"/>
            <a:ext cx="1804200" cy="14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1" name="Google Shape;361;p68"/>
          <p:cNvSpPr/>
          <p:nvPr>
            <p:ph idx="5" type="pic"/>
          </p:nvPr>
        </p:nvSpPr>
        <p:spPr>
          <a:xfrm>
            <a:off x="6704567" y="2128350"/>
            <a:ext cx="1804200" cy="14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2" name="Google Shape;362;p68"/>
          <p:cNvSpPr txBox="1"/>
          <p:nvPr/>
        </p:nvSpPr>
        <p:spPr>
          <a:xfrm>
            <a:off x="123324" y="2496729"/>
            <a:ext cx="317100" cy="1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l" sz="1000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‹#›</a:t>
            </a:fld>
            <a:endParaRPr b="1" sz="1000">
              <a:solidFill>
                <a:schemeClr val="accent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63" name="Google Shape;363;p6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364">
          <p15:clr>
            <a:srgbClr val="FBAE40"/>
          </p15:clr>
        </p15:guide>
        <p15:guide id="2" orient="horz" pos="2850">
          <p15:clr>
            <a:srgbClr val="FBAE40"/>
          </p15:clr>
        </p15:guide>
        <p15:guide id="3" orient="horz" pos="389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-Slide with Two Narrow Pictures">
  <p:cSld name="15-Slide with Two Narrow Pictures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9"/>
          <p:cNvSpPr/>
          <p:nvPr>
            <p:ph idx="2" type="pic"/>
          </p:nvPr>
        </p:nvSpPr>
        <p:spPr>
          <a:xfrm>
            <a:off x="6650060" y="617339"/>
            <a:ext cx="1865400" cy="39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6" name="Google Shape;366;p69"/>
          <p:cNvSpPr/>
          <p:nvPr>
            <p:ph idx="3" type="pic"/>
          </p:nvPr>
        </p:nvSpPr>
        <p:spPr>
          <a:xfrm>
            <a:off x="4706754" y="617339"/>
            <a:ext cx="1865400" cy="39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7" name="Google Shape;367;p69"/>
          <p:cNvSpPr txBox="1"/>
          <p:nvPr/>
        </p:nvSpPr>
        <p:spPr>
          <a:xfrm>
            <a:off x="123324" y="2496729"/>
            <a:ext cx="317100" cy="1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l" sz="1000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‹#›</a:t>
            </a:fld>
            <a:endParaRPr b="1" sz="1000">
              <a:solidFill>
                <a:schemeClr val="accent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68" name="Google Shape;368;p6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364">
          <p15:clr>
            <a:srgbClr val="FBAE40"/>
          </p15:clr>
        </p15:guide>
        <p15:guide id="2" orient="horz" pos="2850">
          <p15:clr>
            <a:srgbClr val="FBAE40"/>
          </p15:clr>
        </p15:guide>
        <p15:guide id="3" orient="horz" pos="389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-Digital Image Slide">
  <p:cSld name="16-Digital Image Slide"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70"/>
          <p:cNvSpPr/>
          <p:nvPr>
            <p:ph idx="2" type="pic"/>
          </p:nvPr>
        </p:nvSpPr>
        <p:spPr>
          <a:xfrm>
            <a:off x="2781804" y="617339"/>
            <a:ext cx="20598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1" name="Google Shape;371;p70"/>
          <p:cNvSpPr/>
          <p:nvPr>
            <p:ph idx="3" type="pic"/>
          </p:nvPr>
        </p:nvSpPr>
        <p:spPr>
          <a:xfrm>
            <a:off x="628650" y="2277577"/>
            <a:ext cx="20598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2" name="Google Shape;372;p70"/>
          <p:cNvSpPr/>
          <p:nvPr>
            <p:ph idx="4" type="pic"/>
          </p:nvPr>
        </p:nvSpPr>
        <p:spPr>
          <a:xfrm>
            <a:off x="628650" y="617339"/>
            <a:ext cx="20598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3" name="Google Shape;373;p70"/>
          <p:cNvSpPr/>
          <p:nvPr>
            <p:ph idx="5" type="pic"/>
          </p:nvPr>
        </p:nvSpPr>
        <p:spPr>
          <a:xfrm>
            <a:off x="2781804" y="2944269"/>
            <a:ext cx="20598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4" name="Google Shape;374;p70"/>
          <p:cNvSpPr txBox="1"/>
          <p:nvPr/>
        </p:nvSpPr>
        <p:spPr>
          <a:xfrm>
            <a:off x="123324" y="2496729"/>
            <a:ext cx="317100" cy="1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l" sz="1000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‹#›</a:t>
            </a:fld>
            <a:endParaRPr b="1" sz="1000">
              <a:solidFill>
                <a:schemeClr val="accent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75" name="Google Shape;375;p7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364">
          <p15:clr>
            <a:srgbClr val="FBAE40"/>
          </p15:clr>
        </p15:guide>
        <p15:guide id="2" orient="horz" pos="2850">
          <p15:clr>
            <a:srgbClr val="FBAE40"/>
          </p15:clr>
        </p15:guide>
        <p15:guide id="3" orient="horz" pos="389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-Design Process Slide">
  <p:cSld name="17-Design Process Slide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1"/>
          <p:cNvSpPr/>
          <p:nvPr>
            <p:ph idx="2" type="pic"/>
          </p:nvPr>
        </p:nvSpPr>
        <p:spPr>
          <a:xfrm>
            <a:off x="628650" y="0"/>
            <a:ext cx="22593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8" name="Google Shape;378;p71"/>
          <p:cNvSpPr txBox="1"/>
          <p:nvPr/>
        </p:nvSpPr>
        <p:spPr>
          <a:xfrm>
            <a:off x="123324" y="2496729"/>
            <a:ext cx="317100" cy="1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l" sz="1000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‹#›</a:t>
            </a:fld>
            <a:endParaRPr b="1" sz="1000">
              <a:solidFill>
                <a:schemeClr val="accent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79" name="Google Shape;379;p7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364">
          <p15:clr>
            <a:srgbClr val="FBAE40"/>
          </p15:clr>
        </p15:guide>
        <p15:guide id="2" orient="horz" pos="2850">
          <p15:clr>
            <a:srgbClr val="FBAE40"/>
          </p15:clr>
        </p15:guide>
        <p15:guide id="3" orient="horz" pos="389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2-Slide with Right Picture">
  <p:cSld name="22-Slide with Right Picture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/>
          <p:nvPr>
            <p:ph idx="2" type="pic"/>
          </p:nvPr>
        </p:nvSpPr>
        <p:spPr>
          <a:xfrm>
            <a:off x="4475028" y="617339"/>
            <a:ext cx="4040400" cy="3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8"/>
          <p:cNvSpPr txBox="1"/>
          <p:nvPr/>
        </p:nvSpPr>
        <p:spPr>
          <a:xfrm>
            <a:off x="123324" y="2496729"/>
            <a:ext cx="317100" cy="1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l" sz="1000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‹#›</a:t>
            </a:fld>
            <a:endParaRPr b="1" sz="1000">
              <a:solidFill>
                <a:schemeClr val="accent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364">
          <p15:clr>
            <a:srgbClr val="FBAE40"/>
          </p15:clr>
        </p15:guide>
        <p15:guide id="2" orient="horz" pos="2850">
          <p15:clr>
            <a:srgbClr val="FBAE40"/>
          </p15:clr>
        </p15:guide>
        <p15:guide id="3" orient="horz" pos="389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-Design &amp; Print Slide">
  <p:cSld name="18-Design &amp; Print Slide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72"/>
          <p:cNvSpPr/>
          <p:nvPr>
            <p:ph idx="2" type="pic"/>
          </p:nvPr>
        </p:nvSpPr>
        <p:spPr>
          <a:xfrm>
            <a:off x="3382705" y="658"/>
            <a:ext cx="2499000" cy="37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2" name="Google Shape;382;p72"/>
          <p:cNvSpPr/>
          <p:nvPr>
            <p:ph idx="3" type="pic"/>
          </p:nvPr>
        </p:nvSpPr>
        <p:spPr>
          <a:xfrm>
            <a:off x="6016354" y="1372258"/>
            <a:ext cx="2499000" cy="37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3" name="Google Shape;383;p72"/>
          <p:cNvSpPr txBox="1"/>
          <p:nvPr/>
        </p:nvSpPr>
        <p:spPr>
          <a:xfrm>
            <a:off x="123324" y="2496729"/>
            <a:ext cx="317100" cy="1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l" sz="1000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‹#›</a:t>
            </a:fld>
            <a:endParaRPr b="1" sz="1000">
              <a:solidFill>
                <a:schemeClr val="accent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84" name="Google Shape;384;p7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364">
          <p15:clr>
            <a:srgbClr val="FBAE40"/>
          </p15:clr>
        </p15:guide>
        <p15:guide id="2" orient="horz" pos="2850">
          <p15:clr>
            <a:srgbClr val="FBAE40"/>
          </p15:clr>
        </p15:guide>
        <p15:guide id="3" orient="horz" pos="389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-Photography Slide">
  <p:cSld name="19-Photography Slide"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73"/>
          <p:cNvSpPr/>
          <p:nvPr>
            <p:ph idx="2" type="pic"/>
          </p:nvPr>
        </p:nvSpPr>
        <p:spPr>
          <a:xfrm>
            <a:off x="628650" y="617339"/>
            <a:ext cx="7886700" cy="452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7" name="Google Shape;387;p73"/>
          <p:cNvSpPr txBox="1"/>
          <p:nvPr/>
        </p:nvSpPr>
        <p:spPr>
          <a:xfrm>
            <a:off x="123324" y="2496729"/>
            <a:ext cx="317100" cy="1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l" sz="1000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‹#›</a:t>
            </a:fld>
            <a:endParaRPr b="1" sz="1000">
              <a:solidFill>
                <a:schemeClr val="accent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88" name="Google Shape;388;p7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364">
          <p15:clr>
            <a:srgbClr val="FBAE40"/>
          </p15:clr>
        </p15:guide>
        <p15:guide id="2" orient="horz" pos="2850">
          <p15:clr>
            <a:srgbClr val="FBAE40"/>
          </p15:clr>
        </p15:guide>
        <p15:guide id="3" orient="horz" pos="389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-Our Studio SLide">
  <p:cSld name="20-Our Studio SLide"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74"/>
          <p:cNvSpPr/>
          <p:nvPr>
            <p:ph idx="2" type="pic"/>
          </p:nvPr>
        </p:nvSpPr>
        <p:spPr>
          <a:xfrm>
            <a:off x="0" y="0"/>
            <a:ext cx="25575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1" name="Google Shape;391;p74"/>
          <p:cNvSpPr/>
          <p:nvPr>
            <p:ph idx="3" type="pic"/>
          </p:nvPr>
        </p:nvSpPr>
        <p:spPr>
          <a:xfrm>
            <a:off x="2668480" y="0"/>
            <a:ext cx="2557500" cy="25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2" name="Google Shape;392;p74"/>
          <p:cNvSpPr/>
          <p:nvPr>
            <p:ph idx="4" type="pic"/>
          </p:nvPr>
        </p:nvSpPr>
        <p:spPr>
          <a:xfrm>
            <a:off x="2668480" y="2625090"/>
            <a:ext cx="2557500" cy="25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3" name="Google Shape;393;p7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364">
          <p15:clr>
            <a:srgbClr val="FBAE40"/>
          </p15:clr>
        </p15:guide>
        <p15:guide id="2" orient="horz" pos="2850">
          <p15:clr>
            <a:srgbClr val="FBAE40"/>
          </p15:clr>
        </p15:guide>
        <p15:guide id="3" orient="horz" pos="389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1-Customer Testemonials Slide">
  <p:cSld name="21-Customer Testemonials Slide"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75"/>
          <p:cNvSpPr/>
          <p:nvPr>
            <p:ph idx="2" type="pic"/>
          </p:nvPr>
        </p:nvSpPr>
        <p:spPr>
          <a:xfrm>
            <a:off x="1060235" y="2764946"/>
            <a:ext cx="1201200" cy="12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6" name="Google Shape;396;p75"/>
          <p:cNvSpPr/>
          <p:nvPr>
            <p:ph idx="3" type="pic"/>
          </p:nvPr>
        </p:nvSpPr>
        <p:spPr>
          <a:xfrm>
            <a:off x="5165833" y="2764946"/>
            <a:ext cx="1201200" cy="12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7" name="Google Shape;397;p75"/>
          <p:cNvSpPr/>
          <p:nvPr>
            <p:ph idx="4" type="pic"/>
          </p:nvPr>
        </p:nvSpPr>
        <p:spPr>
          <a:xfrm>
            <a:off x="5165833" y="617339"/>
            <a:ext cx="1201200" cy="12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8" name="Google Shape;398;p75"/>
          <p:cNvSpPr txBox="1"/>
          <p:nvPr/>
        </p:nvSpPr>
        <p:spPr>
          <a:xfrm>
            <a:off x="123324" y="2496729"/>
            <a:ext cx="317100" cy="1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l" sz="1000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‹#›</a:t>
            </a:fld>
            <a:endParaRPr b="1" sz="1000">
              <a:solidFill>
                <a:schemeClr val="accent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99" name="Google Shape;399;p7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364">
          <p15:clr>
            <a:srgbClr val="FBAE40"/>
          </p15:clr>
        </p15:guide>
        <p15:guide id="2" orient="horz" pos="2850">
          <p15:clr>
            <a:srgbClr val="FBAE40"/>
          </p15:clr>
        </p15:guide>
        <p15:guide id="3" orient="horz" pos="389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3-Slide with Left Picture">
  <p:cSld name="23-Slide with Left Picture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76"/>
          <p:cNvSpPr/>
          <p:nvPr>
            <p:ph idx="2" type="pic"/>
          </p:nvPr>
        </p:nvSpPr>
        <p:spPr>
          <a:xfrm>
            <a:off x="628650" y="617339"/>
            <a:ext cx="3460800" cy="3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2" name="Google Shape;402;p76"/>
          <p:cNvSpPr txBox="1"/>
          <p:nvPr/>
        </p:nvSpPr>
        <p:spPr>
          <a:xfrm>
            <a:off x="123324" y="2496729"/>
            <a:ext cx="317100" cy="1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l" sz="1000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‹#›</a:t>
            </a:fld>
            <a:endParaRPr b="1" sz="1000">
              <a:solidFill>
                <a:schemeClr val="accent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03" name="Google Shape;403;p7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364">
          <p15:clr>
            <a:srgbClr val="FBAE40"/>
          </p15:clr>
        </p15:guide>
        <p15:guide id="2" orient="horz" pos="2850">
          <p15:clr>
            <a:srgbClr val="FBAE40"/>
          </p15:clr>
        </p15:guide>
        <p15:guide id="3" orient="horz" pos="389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4-Our Portfolio">
  <p:cSld name="24-Our Portfolio"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77"/>
          <p:cNvSpPr/>
          <p:nvPr>
            <p:ph idx="2" type="pic"/>
          </p:nvPr>
        </p:nvSpPr>
        <p:spPr>
          <a:xfrm>
            <a:off x="5508057" y="617339"/>
            <a:ext cx="3007200" cy="3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6" name="Google Shape;406;p77"/>
          <p:cNvSpPr/>
          <p:nvPr>
            <p:ph idx="3" type="pic"/>
          </p:nvPr>
        </p:nvSpPr>
        <p:spPr>
          <a:xfrm>
            <a:off x="3068353" y="2201779"/>
            <a:ext cx="2309700" cy="14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7" name="Google Shape;407;p77"/>
          <p:cNvSpPr/>
          <p:nvPr>
            <p:ph idx="4" type="pic"/>
          </p:nvPr>
        </p:nvSpPr>
        <p:spPr>
          <a:xfrm>
            <a:off x="623888" y="3064121"/>
            <a:ext cx="2309700" cy="14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8" name="Google Shape;408;p77"/>
          <p:cNvSpPr txBox="1"/>
          <p:nvPr/>
        </p:nvSpPr>
        <p:spPr>
          <a:xfrm>
            <a:off x="123324" y="2496729"/>
            <a:ext cx="317100" cy="1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l" sz="1000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‹#›</a:t>
            </a:fld>
            <a:endParaRPr b="1" sz="1000">
              <a:solidFill>
                <a:schemeClr val="accent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09" name="Google Shape;409;p7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364">
          <p15:clr>
            <a:srgbClr val="FBAE40"/>
          </p15:clr>
        </p15:guide>
        <p15:guide id="2" orient="horz" pos="2850">
          <p15:clr>
            <a:srgbClr val="FBAE40"/>
          </p15:clr>
        </p15:guide>
        <p15:guide id="3" orient="horz" pos="389">
          <p15:clr>
            <a:srgbClr val="FBAE4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5-Photo Gallery Slide 01">
  <p:cSld name="25-Photo Gallery Slide 01"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78"/>
          <p:cNvSpPr/>
          <p:nvPr>
            <p:ph idx="2" type="pic"/>
          </p:nvPr>
        </p:nvSpPr>
        <p:spPr>
          <a:xfrm>
            <a:off x="628650" y="617339"/>
            <a:ext cx="3904500" cy="39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2" name="Google Shape;412;p78"/>
          <p:cNvSpPr/>
          <p:nvPr>
            <p:ph idx="3" type="pic"/>
          </p:nvPr>
        </p:nvSpPr>
        <p:spPr>
          <a:xfrm>
            <a:off x="4610895" y="617339"/>
            <a:ext cx="3904500" cy="39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3" name="Google Shape;413;p78"/>
          <p:cNvSpPr txBox="1"/>
          <p:nvPr/>
        </p:nvSpPr>
        <p:spPr>
          <a:xfrm>
            <a:off x="123324" y="2496729"/>
            <a:ext cx="317100" cy="1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l" sz="1000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‹#›</a:t>
            </a:fld>
            <a:endParaRPr b="1" sz="1000">
              <a:solidFill>
                <a:schemeClr val="accent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14" name="Google Shape;414;p7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364">
          <p15:clr>
            <a:srgbClr val="FBAE40"/>
          </p15:clr>
        </p15:guide>
        <p15:guide id="2" orient="horz" pos="2850">
          <p15:clr>
            <a:srgbClr val="FBAE40"/>
          </p15:clr>
        </p15:guide>
        <p15:guide id="3" orient="horz" pos="389">
          <p15:clr>
            <a:srgbClr val="FBAE40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6-Photo Gallery Slide 02">
  <p:cSld name="26-Photo Gallery Slide 02"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79"/>
          <p:cNvSpPr/>
          <p:nvPr>
            <p:ph idx="2" type="pic"/>
          </p:nvPr>
        </p:nvSpPr>
        <p:spPr>
          <a:xfrm>
            <a:off x="628650" y="2610850"/>
            <a:ext cx="3904500" cy="19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7" name="Google Shape;417;p79"/>
          <p:cNvSpPr/>
          <p:nvPr>
            <p:ph idx="3" type="pic"/>
          </p:nvPr>
        </p:nvSpPr>
        <p:spPr>
          <a:xfrm>
            <a:off x="4610895" y="617339"/>
            <a:ext cx="3904500" cy="19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8" name="Google Shape;418;p79"/>
          <p:cNvSpPr txBox="1"/>
          <p:nvPr/>
        </p:nvSpPr>
        <p:spPr>
          <a:xfrm>
            <a:off x="123324" y="2496729"/>
            <a:ext cx="317100" cy="1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l" sz="1000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‹#›</a:t>
            </a:fld>
            <a:endParaRPr b="1" sz="1000">
              <a:solidFill>
                <a:schemeClr val="accent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19" name="Google Shape;419;p7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364">
          <p15:clr>
            <a:srgbClr val="FBAE40"/>
          </p15:clr>
        </p15:guide>
        <p15:guide id="2" orient="horz" pos="2850">
          <p15:clr>
            <a:srgbClr val="FBAE40"/>
          </p15:clr>
        </p15:guide>
        <p15:guide id="3" orient="horz" pos="389">
          <p15:clr>
            <a:srgbClr val="FBAE40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8-Photo Gallery Slide 04">
  <p:cSld name="28-Photo Gallery Slide 04"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80"/>
          <p:cNvSpPr/>
          <p:nvPr>
            <p:ph idx="2" type="pic"/>
          </p:nvPr>
        </p:nvSpPr>
        <p:spPr>
          <a:xfrm>
            <a:off x="3283479" y="617339"/>
            <a:ext cx="2577000" cy="19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2" name="Google Shape;422;p80"/>
          <p:cNvSpPr/>
          <p:nvPr>
            <p:ph idx="3" type="pic"/>
          </p:nvPr>
        </p:nvSpPr>
        <p:spPr>
          <a:xfrm>
            <a:off x="5938308" y="2610851"/>
            <a:ext cx="2577000" cy="19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3" name="Google Shape;423;p80"/>
          <p:cNvSpPr/>
          <p:nvPr>
            <p:ph idx="4" type="pic"/>
          </p:nvPr>
        </p:nvSpPr>
        <p:spPr>
          <a:xfrm>
            <a:off x="628650" y="2610851"/>
            <a:ext cx="2577000" cy="19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4" name="Google Shape;424;p80"/>
          <p:cNvSpPr txBox="1"/>
          <p:nvPr/>
        </p:nvSpPr>
        <p:spPr>
          <a:xfrm>
            <a:off x="123324" y="2496729"/>
            <a:ext cx="317100" cy="1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l" sz="1000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‹#›</a:t>
            </a:fld>
            <a:endParaRPr b="1" sz="1000">
              <a:solidFill>
                <a:schemeClr val="accent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25" name="Google Shape;425;p8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364">
          <p15:clr>
            <a:srgbClr val="FBAE40"/>
          </p15:clr>
        </p15:guide>
        <p15:guide id="2" orient="horz" pos="2850">
          <p15:clr>
            <a:srgbClr val="FBAE40"/>
          </p15:clr>
        </p15:guide>
        <p15:guide id="3" orient="horz" pos="389">
          <p15:clr>
            <a:srgbClr val="FBAE40"/>
          </p15:clr>
        </p15:guide>
      </p15:sldGuideLst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9-Photo Gallery Slide 05">
  <p:cSld name="29-Photo Gallery Slide 05"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81"/>
          <p:cNvSpPr/>
          <p:nvPr>
            <p:ph idx="2" type="pic"/>
          </p:nvPr>
        </p:nvSpPr>
        <p:spPr>
          <a:xfrm>
            <a:off x="6602016" y="617339"/>
            <a:ext cx="1913400" cy="39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8" name="Google Shape;428;p81"/>
          <p:cNvSpPr/>
          <p:nvPr>
            <p:ph idx="3" type="pic"/>
          </p:nvPr>
        </p:nvSpPr>
        <p:spPr>
          <a:xfrm>
            <a:off x="4610895" y="617339"/>
            <a:ext cx="1913400" cy="39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9" name="Google Shape;429;p81"/>
          <p:cNvSpPr/>
          <p:nvPr>
            <p:ph idx="4" type="pic"/>
          </p:nvPr>
        </p:nvSpPr>
        <p:spPr>
          <a:xfrm>
            <a:off x="2619772" y="617339"/>
            <a:ext cx="1913400" cy="39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0" name="Google Shape;430;p81"/>
          <p:cNvSpPr/>
          <p:nvPr>
            <p:ph idx="5" type="pic"/>
          </p:nvPr>
        </p:nvSpPr>
        <p:spPr>
          <a:xfrm>
            <a:off x="628649" y="617339"/>
            <a:ext cx="1913400" cy="39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1" name="Google Shape;431;p81"/>
          <p:cNvSpPr txBox="1"/>
          <p:nvPr/>
        </p:nvSpPr>
        <p:spPr>
          <a:xfrm>
            <a:off x="123324" y="2496729"/>
            <a:ext cx="317100" cy="1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l" sz="1000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‹#›</a:t>
            </a:fld>
            <a:endParaRPr b="1" sz="1000">
              <a:solidFill>
                <a:schemeClr val="accent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32" name="Google Shape;432;p8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364">
          <p15:clr>
            <a:srgbClr val="FBAE40"/>
          </p15:clr>
        </p15:guide>
        <p15:guide id="2" orient="horz" pos="2850">
          <p15:clr>
            <a:srgbClr val="FBAE40"/>
          </p15:clr>
        </p15:guide>
        <p15:guide id="3" orient="horz" pos="389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6-Company TImeline Slide 01">
  <p:cSld name="06-Company TImeline Slide 0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>
            <p:ph idx="2" type="pic"/>
          </p:nvPr>
        </p:nvSpPr>
        <p:spPr>
          <a:xfrm>
            <a:off x="3787541" y="1841611"/>
            <a:ext cx="1569000" cy="156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9"/>
          <p:cNvSpPr txBox="1"/>
          <p:nvPr/>
        </p:nvSpPr>
        <p:spPr>
          <a:xfrm>
            <a:off x="123324" y="2496729"/>
            <a:ext cx="317100" cy="1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l" sz="1000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‹#›</a:t>
            </a:fld>
            <a:endParaRPr b="1" sz="1000">
              <a:solidFill>
                <a:schemeClr val="accent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364">
          <p15:clr>
            <a:srgbClr val="FBAE40"/>
          </p15:clr>
        </p15:guide>
        <p15:guide id="2" orient="horz" pos="2850">
          <p15:clr>
            <a:srgbClr val="FBAE40"/>
          </p15:clr>
        </p15:guide>
        <p15:guide id="3" orient="horz" pos="389">
          <p15:clr>
            <a:srgbClr val="FBAE40"/>
          </p15:clr>
        </p15:guide>
      </p15:sldGuideLst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0-Photo Gallery Slide 06">
  <p:cSld name="30-Photo Gallery Slide 06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82"/>
          <p:cNvSpPr/>
          <p:nvPr>
            <p:ph idx="2" type="pic"/>
          </p:nvPr>
        </p:nvSpPr>
        <p:spPr>
          <a:xfrm>
            <a:off x="4610894" y="617339"/>
            <a:ext cx="3904500" cy="19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5" name="Google Shape;435;p82"/>
          <p:cNvSpPr/>
          <p:nvPr>
            <p:ph idx="3" type="pic"/>
          </p:nvPr>
        </p:nvSpPr>
        <p:spPr>
          <a:xfrm>
            <a:off x="628650" y="617339"/>
            <a:ext cx="3904500" cy="19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6" name="Google Shape;436;p82"/>
          <p:cNvSpPr/>
          <p:nvPr>
            <p:ph idx="4" type="pic"/>
          </p:nvPr>
        </p:nvSpPr>
        <p:spPr>
          <a:xfrm>
            <a:off x="628650" y="2621942"/>
            <a:ext cx="2577000" cy="19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7" name="Google Shape;437;p82"/>
          <p:cNvSpPr/>
          <p:nvPr>
            <p:ph idx="5" type="pic"/>
          </p:nvPr>
        </p:nvSpPr>
        <p:spPr>
          <a:xfrm>
            <a:off x="5938308" y="2621942"/>
            <a:ext cx="2577000" cy="19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8" name="Google Shape;438;p82"/>
          <p:cNvSpPr/>
          <p:nvPr>
            <p:ph idx="6" type="pic"/>
          </p:nvPr>
        </p:nvSpPr>
        <p:spPr>
          <a:xfrm>
            <a:off x="3283479" y="2621942"/>
            <a:ext cx="2577000" cy="19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9" name="Google Shape;439;p82"/>
          <p:cNvSpPr txBox="1"/>
          <p:nvPr/>
        </p:nvSpPr>
        <p:spPr>
          <a:xfrm>
            <a:off x="123324" y="2496729"/>
            <a:ext cx="317100" cy="1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l" sz="1000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‹#›</a:t>
            </a:fld>
            <a:endParaRPr b="1" sz="1000">
              <a:solidFill>
                <a:schemeClr val="accent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40" name="Google Shape;440;p8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364">
          <p15:clr>
            <a:srgbClr val="FBAE40"/>
          </p15:clr>
        </p15:guide>
        <p15:guide id="2" orient="horz" pos="2850">
          <p15:clr>
            <a:srgbClr val="FBAE40"/>
          </p15:clr>
        </p15:guide>
        <p15:guide id="3" orient="horz" pos="389">
          <p15:clr>
            <a:srgbClr val="FBAE40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1-Photo Gallery Slide 07">
  <p:cSld name="31-Photo Gallery Slide 07"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83"/>
          <p:cNvSpPr/>
          <p:nvPr>
            <p:ph idx="2" type="pic"/>
          </p:nvPr>
        </p:nvSpPr>
        <p:spPr>
          <a:xfrm>
            <a:off x="5938308" y="617339"/>
            <a:ext cx="2577000" cy="19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3" name="Google Shape;443;p83"/>
          <p:cNvSpPr/>
          <p:nvPr>
            <p:ph idx="3" type="pic"/>
          </p:nvPr>
        </p:nvSpPr>
        <p:spPr>
          <a:xfrm>
            <a:off x="3283479" y="617339"/>
            <a:ext cx="2577000" cy="19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4" name="Google Shape;444;p83"/>
          <p:cNvSpPr/>
          <p:nvPr>
            <p:ph idx="4" type="pic"/>
          </p:nvPr>
        </p:nvSpPr>
        <p:spPr>
          <a:xfrm>
            <a:off x="628650" y="617339"/>
            <a:ext cx="2577000" cy="19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5" name="Google Shape;445;p83"/>
          <p:cNvSpPr/>
          <p:nvPr>
            <p:ph idx="5" type="pic"/>
          </p:nvPr>
        </p:nvSpPr>
        <p:spPr>
          <a:xfrm>
            <a:off x="5938308" y="2609577"/>
            <a:ext cx="2577000" cy="19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6" name="Google Shape;446;p83"/>
          <p:cNvSpPr/>
          <p:nvPr>
            <p:ph idx="6" type="pic"/>
          </p:nvPr>
        </p:nvSpPr>
        <p:spPr>
          <a:xfrm>
            <a:off x="3283479" y="2609577"/>
            <a:ext cx="2577000" cy="19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7" name="Google Shape;447;p83"/>
          <p:cNvSpPr/>
          <p:nvPr>
            <p:ph idx="7" type="pic"/>
          </p:nvPr>
        </p:nvSpPr>
        <p:spPr>
          <a:xfrm>
            <a:off x="628650" y="2609577"/>
            <a:ext cx="2577000" cy="19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8" name="Google Shape;448;p83"/>
          <p:cNvSpPr txBox="1"/>
          <p:nvPr/>
        </p:nvSpPr>
        <p:spPr>
          <a:xfrm>
            <a:off x="123324" y="2496729"/>
            <a:ext cx="317100" cy="1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l" sz="1000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‹#›</a:t>
            </a:fld>
            <a:endParaRPr b="1" sz="1000">
              <a:solidFill>
                <a:schemeClr val="accent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49" name="Google Shape;449;p8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364">
          <p15:clr>
            <a:srgbClr val="FBAE40"/>
          </p15:clr>
        </p15:guide>
        <p15:guide id="2" orient="horz" pos="2850">
          <p15:clr>
            <a:srgbClr val="FBAE40"/>
          </p15:clr>
        </p15:guide>
        <p15:guide id="3" orient="horz" pos="389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2-Photo Gallery Slide 08">
  <p:cSld name="32-Photo Gallery Slide 08"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84"/>
          <p:cNvSpPr/>
          <p:nvPr>
            <p:ph idx="2" type="pic"/>
          </p:nvPr>
        </p:nvSpPr>
        <p:spPr>
          <a:xfrm>
            <a:off x="628650" y="617339"/>
            <a:ext cx="2577000" cy="16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2" name="Google Shape;452;p84"/>
          <p:cNvSpPr/>
          <p:nvPr>
            <p:ph idx="3" type="pic"/>
          </p:nvPr>
        </p:nvSpPr>
        <p:spPr>
          <a:xfrm>
            <a:off x="628650" y="2308294"/>
            <a:ext cx="2577000" cy="22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3" name="Google Shape;453;p84"/>
          <p:cNvSpPr/>
          <p:nvPr>
            <p:ph idx="4" type="pic"/>
          </p:nvPr>
        </p:nvSpPr>
        <p:spPr>
          <a:xfrm>
            <a:off x="5938308" y="617338"/>
            <a:ext cx="2577000" cy="22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4" name="Google Shape;454;p84"/>
          <p:cNvSpPr/>
          <p:nvPr>
            <p:ph idx="5" type="pic"/>
          </p:nvPr>
        </p:nvSpPr>
        <p:spPr>
          <a:xfrm>
            <a:off x="5938308" y="2914816"/>
            <a:ext cx="2577000" cy="16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5" name="Google Shape;455;p84"/>
          <p:cNvSpPr/>
          <p:nvPr>
            <p:ph idx="6" type="pic"/>
          </p:nvPr>
        </p:nvSpPr>
        <p:spPr>
          <a:xfrm>
            <a:off x="3275735" y="617338"/>
            <a:ext cx="2577000" cy="38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6" name="Google Shape;456;p84"/>
          <p:cNvSpPr txBox="1"/>
          <p:nvPr/>
        </p:nvSpPr>
        <p:spPr>
          <a:xfrm>
            <a:off x="123324" y="2496729"/>
            <a:ext cx="317100" cy="1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l" sz="1000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‹#›</a:t>
            </a:fld>
            <a:endParaRPr b="1" sz="1000">
              <a:solidFill>
                <a:schemeClr val="accent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57" name="Google Shape;457;p8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364">
          <p15:clr>
            <a:srgbClr val="FBAE40"/>
          </p15:clr>
        </p15:guide>
        <p15:guide id="2" orient="horz" pos="2850">
          <p15:clr>
            <a:srgbClr val="FBAE40"/>
          </p15:clr>
        </p15:guide>
        <p15:guide id="3" orient="horz" pos="389">
          <p15:clr>
            <a:srgbClr val="FBAE4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3-Photo Gallery Slide 09">
  <p:cSld name="33-Photo Gallery Slide 09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85"/>
          <p:cNvSpPr/>
          <p:nvPr>
            <p:ph idx="2" type="pic"/>
          </p:nvPr>
        </p:nvSpPr>
        <p:spPr>
          <a:xfrm>
            <a:off x="628650" y="617339"/>
            <a:ext cx="1913400" cy="19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0" name="Google Shape;460;p85"/>
          <p:cNvSpPr/>
          <p:nvPr>
            <p:ph idx="3" type="pic"/>
          </p:nvPr>
        </p:nvSpPr>
        <p:spPr>
          <a:xfrm>
            <a:off x="6602016" y="617339"/>
            <a:ext cx="1913400" cy="19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1" name="Google Shape;461;p85"/>
          <p:cNvSpPr/>
          <p:nvPr>
            <p:ph idx="4" type="pic"/>
          </p:nvPr>
        </p:nvSpPr>
        <p:spPr>
          <a:xfrm>
            <a:off x="4610894" y="617339"/>
            <a:ext cx="1913400" cy="19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2" name="Google Shape;462;p85"/>
          <p:cNvSpPr/>
          <p:nvPr>
            <p:ph idx="5" type="pic"/>
          </p:nvPr>
        </p:nvSpPr>
        <p:spPr>
          <a:xfrm>
            <a:off x="2619772" y="617339"/>
            <a:ext cx="1913400" cy="19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3" name="Google Shape;463;p85"/>
          <p:cNvSpPr/>
          <p:nvPr>
            <p:ph idx="6" type="pic"/>
          </p:nvPr>
        </p:nvSpPr>
        <p:spPr>
          <a:xfrm>
            <a:off x="628650" y="2600028"/>
            <a:ext cx="1913400" cy="19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4" name="Google Shape;464;p85"/>
          <p:cNvSpPr/>
          <p:nvPr>
            <p:ph idx="7" type="pic"/>
          </p:nvPr>
        </p:nvSpPr>
        <p:spPr>
          <a:xfrm>
            <a:off x="6602016" y="2600028"/>
            <a:ext cx="1913400" cy="19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5" name="Google Shape;465;p85"/>
          <p:cNvSpPr/>
          <p:nvPr>
            <p:ph idx="8" type="pic"/>
          </p:nvPr>
        </p:nvSpPr>
        <p:spPr>
          <a:xfrm>
            <a:off x="4610894" y="2600028"/>
            <a:ext cx="1913400" cy="19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6" name="Google Shape;466;p85"/>
          <p:cNvSpPr/>
          <p:nvPr>
            <p:ph idx="9" type="pic"/>
          </p:nvPr>
        </p:nvSpPr>
        <p:spPr>
          <a:xfrm>
            <a:off x="2619772" y="2600028"/>
            <a:ext cx="1913400" cy="19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7" name="Google Shape;467;p85"/>
          <p:cNvSpPr txBox="1"/>
          <p:nvPr/>
        </p:nvSpPr>
        <p:spPr>
          <a:xfrm>
            <a:off x="123324" y="2496729"/>
            <a:ext cx="317100" cy="1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l" sz="1000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‹#›</a:t>
            </a:fld>
            <a:endParaRPr b="1" sz="1000">
              <a:solidFill>
                <a:schemeClr val="accent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68" name="Google Shape;468;p8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364">
          <p15:clr>
            <a:srgbClr val="FBAE40"/>
          </p15:clr>
        </p15:guide>
        <p15:guide id="2" orient="horz" pos="2850">
          <p15:clr>
            <a:srgbClr val="FBAE40"/>
          </p15:clr>
        </p15:guide>
        <p15:guide id="3" orient="horz" pos="389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4-Portfolio Section Slide">
  <p:cSld name="34-Portfolio Section Slide"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86"/>
          <p:cNvSpPr/>
          <p:nvPr>
            <p:ph idx="2" type="pic"/>
          </p:nvPr>
        </p:nvSpPr>
        <p:spPr>
          <a:xfrm>
            <a:off x="5424217" y="2122573"/>
            <a:ext cx="2950800" cy="184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1" name="Google Shape;471;p86"/>
          <p:cNvSpPr/>
          <p:nvPr>
            <p:ph idx="3" type="pic"/>
          </p:nvPr>
        </p:nvSpPr>
        <p:spPr>
          <a:xfrm>
            <a:off x="4169289" y="1883837"/>
            <a:ext cx="1294500" cy="17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2" name="Google Shape;472;p86"/>
          <p:cNvSpPr/>
          <p:nvPr>
            <p:ph idx="4" type="pic"/>
          </p:nvPr>
        </p:nvSpPr>
        <p:spPr>
          <a:xfrm>
            <a:off x="3737678" y="3040058"/>
            <a:ext cx="557700" cy="98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3" name="Google Shape;473;p8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364">
          <p15:clr>
            <a:srgbClr val="FBAE40"/>
          </p15:clr>
        </p15:guide>
        <p15:guide id="2" orient="horz" pos="2850">
          <p15:clr>
            <a:srgbClr val="FBAE40"/>
          </p15:clr>
        </p15:guide>
        <p15:guide id="3" orient="horz" pos="389">
          <p15:clr>
            <a:srgbClr val="FBAE4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5-Mobile App in The Hand Slide">
  <p:cSld name="35-Mobile App in The Hand Slide"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87"/>
          <p:cNvSpPr/>
          <p:nvPr>
            <p:ph idx="2" type="pic"/>
          </p:nvPr>
        </p:nvSpPr>
        <p:spPr>
          <a:xfrm>
            <a:off x="6317457" y="966788"/>
            <a:ext cx="1191300" cy="21027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6" name="Google Shape;476;p87"/>
          <p:cNvSpPr txBox="1"/>
          <p:nvPr/>
        </p:nvSpPr>
        <p:spPr>
          <a:xfrm>
            <a:off x="123324" y="2496729"/>
            <a:ext cx="317100" cy="1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l" sz="10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‹#›</a:t>
            </a:fld>
            <a:endParaRPr b="1" sz="10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77" name="Google Shape;477;p87"/>
          <p:cNvSpPr txBox="1"/>
          <p:nvPr/>
        </p:nvSpPr>
        <p:spPr>
          <a:xfrm>
            <a:off x="180474" y="2553879"/>
            <a:ext cx="317100" cy="1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l" sz="1000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‹#›</a:t>
            </a:fld>
            <a:endParaRPr b="1" sz="1000">
              <a:solidFill>
                <a:schemeClr val="accent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78" name="Google Shape;478;p8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364">
          <p15:clr>
            <a:srgbClr val="FBAE40"/>
          </p15:clr>
        </p15:guide>
        <p15:guide id="2" orient="horz" pos="2850">
          <p15:clr>
            <a:srgbClr val="FBAE40"/>
          </p15:clr>
        </p15:guide>
        <p15:guide id="3" orient="horz" pos="389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6-Project Showcase Slide">
  <p:cSld name="36-Project Showcase Slide"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88"/>
          <p:cNvSpPr txBox="1"/>
          <p:nvPr/>
        </p:nvSpPr>
        <p:spPr>
          <a:xfrm>
            <a:off x="123324" y="2496729"/>
            <a:ext cx="317100" cy="1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l" sz="1000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‹#›</a:t>
            </a:fld>
            <a:endParaRPr b="1" sz="1000">
              <a:solidFill>
                <a:schemeClr val="accent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81" name="Google Shape;481;p88"/>
          <p:cNvSpPr/>
          <p:nvPr>
            <p:ph idx="2" type="pic"/>
          </p:nvPr>
        </p:nvSpPr>
        <p:spPr>
          <a:xfrm>
            <a:off x="2567966" y="1640563"/>
            <a:ext cx="4008000" cy="25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2" name="Google Shape;482;p8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364">
          <p15:clr>
            <a:srgbClr val="FBAE40"/>
          </p15:clr>
        </p15:guide>
        <p15:guide id="2" orient="horz" pos="2850">
          <p15:clr>
            <a:srgbClr val="FBAE40"/>
          </p15:clr>
        </p15:guide>
        <p15:guide id="3" orient="horz" pos="389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7-App Features Slide">
  <p:cSld name="37-App Features Slide"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89"/>
          <p:cNvSpPr txBox="1"/>
          <p:nvPr/>
        </p:nvSpPr>
        <p:spPr>
          <a:xfrm>
            <a:off x="123324" y="2496729"/>
            <a:ext cx="317100" cy="1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l" sz="1000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‹#›</a:t>
            </a:fld>
            <a:endParaRPr b="1" sz="1000">
              <a:solidFill>
                <a:schemeClr val="accent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85" name="Google Shape;485;p89"/>
          <p:cNvSpPr/>
          <p:nvPr>
            <p:ph idx="2" type="pic"/>
          </p:nvPr>
        </p:nvSpPr>
        <p:spPr>
          <a:xfrm>
            <a:off x="887412" y="1097756"/>
            <a:ext cx="1666800" cy="29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6" name="Google Shape;486;p8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364">
          <p15:clr>
            <a:srgbClr val="FBAE40"/>
          </p15:clr>
        </p15:guide>
        <p15:guide id="2" orient="horz" pos="2850">
          <p15:clr>
            <a:srgbClr val="FBAE40"/>
          </p15:clr>
        </p15:guide>
        <p15:guide id="3" orient="horz" pos="389">
          <p15:clr>
            <a:srgbClr val="FBAE4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8-App in Watch Slide">
  <p:cSld name="38-App in Watch Slide"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90"/>
          <p:cNvSpPr/>
          <p:nvPr>
            <p:ph idx="2" type="pic"/>
          </p:nvPr>
        </p:nvSpPr>
        <p:spPr>
          <a:xfrm>
            <a:off x="3905251" y="1714500"/>
            <a:ext cx="1394400" cy="17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9" name="Google Shape;489;p90"/>
          <p:cNvSpPr txBox="1"/>
          <p:nvPr/>
        </p:nvSpPr>
        <p:spPr>
          <a:xfrm>
            <a:off x="123324" y="2496729"/>
            <a:ext cx="317100" cy="1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l" sz="1000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‹#›</a:t>
            </a:fld>
            <a:endParaRPr b="1" sz="1000">
              <a:solidFill>
                <a:schemeClr val="accent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90" name="Google Shape;490;p9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364">
          <p15:clr>
            <a:srgbClr val="FBAE40"/>
          </p15:clr>
        </p15:guide>
        <p15:guide id="2" orient="horz" pos="2850">
          <p15:clr>
            <a:srgbClr val="FBAE40"/>
          </p15:clr>
        </p15:guide>
        <p15:guide id="3" orient="horz" pos="389">
          <p15:clr>
            <a:srgbClr val="FBAE40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9-App Design Mockup Slide">
  <p:cSld name="39-App Design Mockup Slide"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91"/>
          <p:cNvSpPr/>
          <p:nvPr>
            <p:ph idx="2" type="pic"/>
          </p:nvPr>
        </p:nvSpPr>
        <p:spPr>
          <a:xfrm>
            <a:off x="3757613" y="1098550"/>
            <a:ext cx="1666800" cy="29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3" name="Google Shape;493;p91"/>
          <p:cNvSpPr txBox="1"/>
          <p:nvPr/>
        </p:nvSpPr>
        <p:spPr>
          <a:xfrm>
            <a:off x="123324" y="2496729"/>
            <a:ext cx="317100" cy="1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l" sz="1000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‹#›</a:t>
            </a:fld>
            <a:endParaRPr b="1" sz="1000">
              <a:solidFill>
                <a:schemeClr val="accent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94" name="Google Shape;494;p9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364">
          <p15:clr>
            <a:srgbClr val="FBAE40"/>
          </p15:clr>
        </p15:guide>
        <p15:guide id="2" orient="horz" pos="2850">
          <p15:clr>
            <a:srgbClr val="FBAE40"/>
          </p15:clr>
        </p15:guide>
        <p15:guide id="3" orient="horz" pos="389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7-Company TImeline Slide 02">
  <p:cSld name="07-Company TImeline Slide 02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/>
          <p:nvPr>
            <p:ph idx="2" type="pic"/>
          </p:nvPr>
        </p:nvSpPr>
        <p:spPr>
          <a:xfrm>
            <a:off x="3787541" y="617339"/>
            <a:ext cx="1569000" cy="156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10"/>
          <p:cNvSpPr/>
          <p:nvPr>
            <p:ph idx="3" type="pic"/>
          </p:nvPr>
        </p:nvSpPr>
        <p:spPr>
          <a:xfrm>
            <a:off x="3787541" y="2544398"/>
            <a:ext cx="1569000" cy="156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10"/>
          <p:cNvSpPr txBox="1"/>
          <p:nvPr/>
        </p:nvSpPr>
        <p:spPr>
          <a:xfrm>
            <a:off x="123324" y="2496729"/>
            <a:ext cx="317100" cy="1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l" sz="1000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‹#›</a:t>
            </a:fld>
            <a:endParaRPr b="1" sz="1000">
              <a:solidFill>
                <a:schemeClr val="accent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364">
          <p15:clr>
            <a:srgbClr val="FBAE40"/>
          </p15:clr>
        </p15:guide>
        <p15:guide id="2" orient="horz" pos="2850">
          <p15:clr>
            <a:srgbClr val="FBAE40"/>
          </p15:clr>
        </p15:guide>
        <p15:guide id="3" orient="horz" pos="389">
          <p15:clr>
            <a:srgbClr val="FBAE40"/>
          </p15:clr>
        </p15:guide>
      </p15:sldGuideLst>
    </p:ext>
  </p:extLst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0-Portfolio in Macbook Slide">
  <p:cSld name="40-Portfolio in Macbook Slide"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92"/>
          <p:cNvSpPr/>
          <p:nvPr>
            <p:ph idx="2" type="pic"/>
          </p:nvPr>
        </p:nvSpPr>
        <p:spPr>
          <a:xfrm>
            <a:off x="1358792" y="1131627"/>
            <a:ext cx="4146600" cy="25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7" name="Google Shape;497;p92"/>
          <p:cNvSpPr txBox="1"/>
          <p:nvPr/>
        </p:nvSpPr>
        <p:spPr>
          <a:xfrm>
            <a:off x="123324" y="2496729"/>
            <a:ext cx="317100" cy="1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l" sz="1000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‹#›</a:t>
            </a:fld>
            <a:endParaRPr b="1" sz="1000">
              <a:solidFill>
                <a:schemeClr val="accent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98" name="Google Shape;498;p9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364">
          <p15:clr>
            <a:srgbClr val="FBAE40"/>
          </p15:clr>
        </p15:guide>
        <p15:guide id="2" orient="horz" pos="2850">
          <p15:clr>
            <a:srgbClr val="FBAE40"/>
          </p15:clr>
        </p15:guide>
        <p15:guide id="3" orient="horz" pos="389">
          <p15:clr>
            <a:srgbClr val="FBAE40"/>
          </p15:clr>
        </p15:guide>
      </p15:sldGuideLst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1-Macbook &amp; iPhone Mockup Slide">
  <p:cSld name="41-Macbook &amp; iPhone Mockup Slide"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93"/>
          <p:cNvSpPr/>
          <p:nvPr>
            <p:ph idx="2" type="pic"/>
          </p:nvPr>
        </p:nvSpPr>
        <p:spPr>
          <a:xfrm>
            <a:off x="-547687" y="1273175"/>
            <a:ext cx="3759300" cy="23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1" name="Google Shape;501;p93"/>
          <p:cNvSpPr/>
          <p:nvPr>
            <p:ph idx="3" type="pic"/>
          </p:nvPr>
        </p:nvSpPr>
        <p:spPr>
          <a:xfrm>
            <a:off x="2901067" y="2409031"/>
            <a:ext cx="1226400" cy="21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2" name="Google Shape;502;p9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364">
          <p15:clr>
            <a:srgbClr val="FBAE40"/>
          </p15:clr>
        </p15:guide>
        <p15:guide id="2" orient="horz" pos="2850">
          <p15:clr>
            <a:srgbClr val="FBAE40"/>
          </p15:clr>
        </p15:guide>
        <p15:guide id="3" orient="horz" pos="389">
          <p15:clr>
            <a:srgbClr val="FBAE40"/>
          </p15:clr>
        </p15:guide>
      </p15:sldGuideLst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2-Web Design &amp; Development Slide">
  <p:cSld name="42-Web Design &amp; Development Slide"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94"/>
          <p:cNvSpPr/>
          <p:nvPr>
            <p:ph idx="2" type="pic"/>
          </p:nvPr>
        </p:nvSpPr>
        <p:spPr>
          <a:xfrm>
            <a:off x="5359247" y="1065256"/>
            <a:ext cx="2950800" cy="184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5" name="Google Shape;505;p94"/>
          <p:cNvSpPr/>
          <p:nvPr>
            <p:ph idx="3" type="pic"/>
          </p:nvPr>
        </p:nvSpPr>
        <p:spPr>
          <a:xfrm>
            <a:off x="4934698" y="2189839"/>
            <a:ext cx="1294500" cy="17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6" name="Google Shape;506;p94"/>
          <p:cNvSpPr/>
          <p:nvPr>
            <p:ph idx="4" type="pic"/>
          </p:nvPr>
        </p:nvSpPr>
        <p:spPr>
          <a:xfrm>
            <a:off x="4504754" y="3345287"/>
            <a:ext cx="557700" cy="98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7" name="Google Shape;507;p94"/>
          <p:cNvSpPr txBox="1"/>
          <p:nvPr/>
        </p:nvSpPr>
        <p:spPr>
          <a:xfrm>
            <a:off x="123324" y="2496729"/>
            <a:ext cx="317100" cy="1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l" sz="1000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‹#›</a:t>
            </a:fld>
            <a:endParaRPr b="1" sz="1000">
              <a:solidFill>
                <a:schemeClr val="accent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08" name="Google Shape;508;p9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364">
          <p15:clr>
            <a:srgbClr val="FBAE40"/>
          </p15:clr>
        </p15:guide>
        <p15:guide id="2" orient="horz" pos="2850">
          <p15:clr>
            <a:srgbClr val="FBAE40"/>
          </p15:clr>
        </p15:guide>
        <p15:guide id="3" orient="horz" pos="389">
          <p15:clr>
            <a:srgbClr val="FBAE40"/>
          </p15:clr>
        </p15:guide>
      </p15:sldGuideLst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4-Portfolio in iPhones Slide">
  <p:cSld name="44-Portfolio in iPhones Slide"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95"/>
          <p:cNvSpPr/>
          <p:nvPr>
            <p:ph idx="2" type="pic"/>
          </p:nvPr>
        </p:nvSpPr>
        <p:spPr>
          <a:xfrm>
            <a:off x="3192462" y="2280444"/>
            <a:ext cx="1308900" cy="2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1" name="Google Shape;511;p95"/>
          <p:cNvSpPr/>
          <p:nvPr>
            <p:ph idx="3" type="pic"/>
          </p:nvPr>
        </p:nvSpPr>
        <p:spPr>
          <a:xfrm>
            <a:off x="5132282" y="1637506"/>
            <a:ext cx="1308900" cy="2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2" name="Google Shape;512;p95"/>
          <p:cNvSpPr/>
          <p:nvPr>
            <p:ph idx="4" type="pic"/>
          </p:nvPr>
        </p:nvSpPr>
        <p:spPr>
          <a:xfrm>
            <a:off x="7020791" y="994569"/>
            <a:ext cx="1308900" cy="2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3" name="Google Shape;513;p95"/>
          <p:cNvSpPr txBox="1"/>
          <p:nvPr/>
        </p:nvSpPr>
        <p:spPr>
          <a:xfrm>
            <a:off x="123324" y="2496729"/>
            <a:ext cx="317100" cy="1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l" sz="1000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‹#›</a:t>
            </a:fld>
            <a:endParaRPr b="1" sz="1000">
              <a:solidFill>
                <a:schemeClr val="accent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14" name="Google Shape;514;p9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364">
          <p15:clr>
            <a:srgbClr val="FBAE40"/>
          </p15:clr>
        </p15:guide>
        <p15:guide id="2" orient="horz" pos="2850">
          <p15:clr>
            <a:srgbClr val="FBAE40"/>
          </p15:clr>
        </p15:guide>
        <p15:guide id="3" orient="horz" pos="38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38.xml"/><Relationship Id="rId42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39.xml"/><Relationship Id="rId44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41.xml"/><Relationship Id="rId46" Type="http://schemas.openxmlformats.org/officeDocument/2006/relationships/slideLayout" Target="../slideLayouts/slideLayout44.xml"/><Relationship Id="rId45" Type="http://schemas.openxmlformats.org/officeDocument/2006/relationships/slideLayout" Target="../slideLayouts/slideLayout43.xml"/><Relationship Id="rId1" Type="http://schemas.openxmlformats.org/officeDocument/2006/relationships/image" Target="../media/image2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48" Type="http://schemas.openxmlformats.org/officeDocument/2006/relationships/slideLayout" Target="../slideLayouts/slideLayout46.xml"/><Relationship Id="rId47" Type="http://schemas.openxmlformats.org/officeDocument/2006/relationships/slideLayout" Target="../slideLayouts/slideLayout45.xml"/><Relationship Id="rId49" Type="http://schemas.openxmlformats.org/officeDocument/2006/relationships/slideLayout" Target="../slideLayouts/slideLayout4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31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4.xml"/><Relationship Id="rId39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18.xml"/><Relationship Id="rId22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19.xml"/><Relationship Id="rId24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1.xml"/><Relationship Id="rId26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5.xml"/><Relationship Id="rId29" Type="http://schemas.openxmlformats.org/officeDocument/2006/relationships/slideLayout" Target="../slideLayouts/slideLayout27.xml"/><Relationship Id="rId51" Type="http://schemas.openxmlformats.org/officeDocument/2006/relationships/theme" Target="../theme/theme1.xml"/><Relationship Id="rId50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6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86.xml"/><Relationship Id="rId42" Type="http://schemas.openxmlformats.org/officeDocument/2006/relationships/slideLayout" Target="../slideLayouts/slideLayout88.xml"/><Relationship Id="rId41" Type="http://schemas.openxmlformats.org/officeDocument/2006/relationships/slideLayout" Target="../slideLayouts/slideLayout87.xml"/><Relationship Id="rId44" Type="http://schemas.openxmlformats.org/officeDocument/2006/relationships/slideLayout" Target="../slideLayouts/slideLayout90.xml"/><Relationship Id="rId43" Type="http://schemas.openxmlformats.org/officeDocument/2006/relationships/slideLayout" Target="../slideLayouts/slideLayout89.xml"/><Relationship Id="rId46" Type="http://schemas.openxmlformats.org/officeDocument/2006/relationships/slideLayout" Target="../slideLayouts/slideLayout92.xml"/><Relationship Id="rId45" Type="http://schemas.openxmlformats.org/officeDocument/2006/relationships/slideLayout" Target="../slideLayouts/slideLayout91.xml"/><Relationship Id="rId1" Type="http://schemas.openxmlformats.org/officeDocument/2006/relationships/image" Target="../media/image3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48" Type="http://schemas.openxmlformats.org/officeDocument/2006/relationships/theme" Target="../theme/theme2.xml"/><Relationship Id="rId47" Type="http://schemas.openxmlformats.org/officeDocument/2006/relationships/slideLayout" Target="../slideLayouts/slideLayout93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31" Type="http://schemas.openxmlformats.org/officeDocument/2006/relationships/slideLayout" Target="../slideLayouts/slideLayout77.xml"/><Relationship Id="rId30" Type="http://schemas.openxmlformats.org/officeDocument/2006/relationships/slideLayout" Target="../slideLayouts/slideLayout76.xml"/><Relationship Id="rId33" Type="http://schemas.openxmlformats.org/officeDocument/2006/relationships/slideLayout" Target="../slideLayouts/slideLayout79.xml"/><Relationship Id="rId32" Type="http://schemas.openxmlformats.org/officeDocument/2006/relationships/slideLayout" Target="../slideLayouts/slideLayout78.xml"/><Relationship Id="rId35" Type="http://schemas.openxmlformats.org/officeDocument/2006/relationships/slideLayout" Target="../slideLayouts/slideLayout81.xml"/><Relationship Id="rId34" Type="http://schemas.openxmlformats.org/officeDocument/2006/relationships/slideLayout" Target="../slideLayouts/slideLayout80.xml"/><Relationship Id="rId37" Type="http://schemas.openxmlformats.org/officeDocument/2006/relationships/slideLayout" Target="../slideLayouts/slideLayout83.xml"/><Relationship Id="rId36" Type="http://schemas.openxmlformats.org/officeDocument/2006/relationships/slideLayout" Target="../slideLayouts/slideLayout82.xml"/><Relationship Id="rId39" Type="http://schemas.openxmlformats.org/officeDocument/2006/relationships/slideLayout" Target="../slideLayouts/slideLayout85.xml"/><Relationship Id="rId38" Type="http://schemas.openxmlformats.org/officeDocument/2006/relationships/slideLayout" Target="../slideLayouts/slideLayout84.xml"/><Relationship Id="rId20" Type="http://schemas.openxmlformats.org/officeDocument/2006/relationships/slideLayout" Target="../slideLayouts/slideLayout66.xml"/><Relationship Id="rId22" Type="http://schemas.openxmlformats.org/officeDocument/2006/relationships/slideLayout" Target="../slideLayouts/slideLayout68.xml"/><Relationship Id="rId21" Type="http://schemas.openxmlformats.org/officeDocument/2006/relationships/slideLayout" Target="../slideLayouts/slideLayout67.xml"/><Relationship Id="rId24" Type="http://schemas.openxmlformats.org/officeDocument/2006/relationships/slideLayout" Target="../slideLayouts/slideLayout70.xml"/><Relationship Id="rId23" Type="http://schemas.openxmlformats.org/officeDocument/2006/relationships/slideLayout" Target="../slideLayouts/slideLayout69.xml"/><Relationship Id="rId26" Type="http://schemas.openxmlformats.org/officeDocument/2006/relationships/slideLayout" Target="../slideLayouts/slideLayout72.xml"/><Relationship Id="rId25" Type="http://schemas.openxmlformats.org/officeDocument/2006/relationships/slideLayout" Target="../slideLayouts/slideLayout71.xml"/><Relationship Id="rId28" Type="http://schemas.openxmlformats.org/officeDocument/2006/relationships/slideLayout" Target="../slideLayouts/slideLayout74.xml"/><Relationship Id="rId27" Type="http://schemas.openxmlformats.org/officeDocument/2006/relationships/slideLayout" Target="../slideLayouts/slideLayout73.xml"/><Relationship Id="rId29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58.xml"/><Relationship Id="rId15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0.xml"/><Relationship Id="rId17" Type="http://schemas.openxmlformats.org/officeDocument/2006/relationships/slideLayout" Target="../slideLayouts/slideLayout63.xml"/><Relationship Id="rId16" Type="http://schemas.openxmlformats.org/officeDocument/2006/relationships/slideLayout" Target="../slideLayouts/slideLayout62.xml"/><Relationship Id="rId19" Type="http://schemas.openxmlformats.org/officeDocument/2006/relationships/slideLayout" Target="../slideLayouts/slideLayout65.xml"/><Relationship Id="rId18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4536000"/>
            <a:ext cx="9144000" cy="607500"/>
          </a:xfrm>
          <a:prstGeom prst="rect">
            <a:avLst/>
          </a:prstGeom>
          <a:solidFill>
            <a:srgbClr val="154C8E"/>
          </a:solidFill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Google Shape;7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16149" y="4665741"/>
            <a:ext cx="1292640" cy="34801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 txBox="1"/>
          <p:nvPr/>
        </p:nvSpPr>
        <p:spPr>
          <a:xfrm>
            <a:off x="6298531" y="4806010"/>
            <a:ext cx="26619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" sz="1100" u="none" cap="none" strike="noStrik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CURABITUR PULVINAR QUAM</a:t>
            </a:r>
            <a:endParaRPr sz="500"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812750" y="4568870"/>
            <a:ext cx="4019550" cy="4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/>
          <p:nvPr/>
        </p:nvSpPr>
        <p:spPr>
          <a:xfrm>
            <a:off x="5964375" y="4608200"/>
            <a:ext cx="37668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9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Implementacja i rozwój wieloplatformowych aplikacji na</a:t>
            </a:r>
            <a:endParaRPr sz="900">
              <a:solidFill>
                <a:schemeClr val="lt1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9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przykładzie aplikacji wspomagającej system rekrutacji</a:t>
            </a:r>
            <a:endParaRPr sz="900">
              <a:solidFill>
                <a:schemeClr val="lt1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tx1"/>
                </a:solidFill>
              </a:defRPr>
            </a:lvl1pPr>
            <a:lvl2pPr lvl="1" algn="r">
              <a:buNone/>
              <a:defRPr sz="1300">
                <a:solidFill>
                  <a:schemeClr val="tx1"/>
                </a:solidFill>
              </a:defRPr>
            </a:lvl2pPr>
            <a:lvl3pPr lvl="2" algn="r">
              <a:buNone/>
              <a:defRPr sz="1300">
                <a:solidFill>
                  <a:schemeClr val="tx1"/>
                </a:solidFill>
              </a:defRPr>
            </a:lvl3pPr>
            <a:lvl4pPr lvl="3" algn="r">
              <a:buNone/>
              <a:defRPr sz="1300">
                <a:solidFill>
                  <a:schemeClr val="tx1"/>
                </a:solidFill>
              </a:defRPr>
            </a:lvl4pPr>
            <a:lvl5pPr lvl="4" algn="r">
              <a:buNone/>
              <a:defRPr sz="1300">
                <a:solidFill>
                  <a:schemeClr val="tx1"/>
                </a:solidFill>
              </a:defRPr>
            </a:lvl5pPr>
            <a:lvl6pPr lvl="5" algn="r">
              <a:buNone/>
              <a:defRPr sz="1300">
                <a:solidFill>
                  <a:schemeClr val="tx1"/>
                </a:solidFill>
              </a:defRPr>
            </a:lvl6pPr>
            <a:lvl7pPr lvl="6" algn="r">
              <a:buNone/>
              <a:defRPr sz="1300">
                <a:solidFill>
                  <a:schemeClr val="tx1"/>
                </a:solidFill>
              </a:defRPr>
            </a:lvl7pPr>
            <a:lvl8pPr lvl="7" algn="r">
              <a:buNone/>
              <a:defRPr sz="1300">
                <a:solidFill>
                  <a:schemeClr val="tx1"/>
                </a:solidFill>
              </a:defRPr>
            </a:lvl8pPr>
            <a:lvl9pPr lvl="8" algn="r">
              <a:buNone/>
              <a:defRPr sz="1300">
                <a:solidFill>
                  <a:schemeClr val="tx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  <p:sldLayoutId id="2147483666" r:id="rId21"/>
    <p:sldLayoutId id="2147483667" r:id="rId22"/>
    <p:sldLayoutId id="2147483668" r:id="rId23"/>
    <p:sldLayoutId id="2147483669" r:id="rId24"/>
    <p:sldLayoutId id="2147483670" r:id="rId25"/>
    <p:sldLayoutId id="2147483671" r:id="rId26"/>
    <p:sldLayoutId id="2147483672" r:id="rId27"/>
    <p:sldLayoutId id="2147483673" r:id="rId28"/>
    <p:sldLayoutId id="2147483674" r:id="rId29"/>
    <p:sldLayoutId id="2147483675" r:id="rId30"/>
    <p:sldLayoutId id="2147483676" r:id="rId31"/>
    <p:sldLayoutId id="2147483677" r:id="rId32"/>
    <p:sldLayoutId id="2147483678" r:id="rId33"/>
    <p:sldLayoutId id="2147483679" r:id="rId34"/>
    <p:sldLayoutId id="2147483680" r:id="rId35"/>
    <p:sldLayoutId id="2147483681" r:id="rId36"/>
    <p:sldLayoutId id="2147483682" r:id="rId37"/>
    <p:sldLayoutId id="2147483683" r:id="rId38"/>
    <p:sldLayoutId id="2147483684" r:id="rId39"/>
    <p:sldLayoutId id="2147483685" r:id="rId40"/>
    <p:sldLayoutId id="2147483686" r:id="rId41"/>
    <p:sldLayoutId id="2147483687" r:id="rId42"/>
    <p:sldLayoutId id="2147483688" r:id="rId43"/>
    <p:sldLayoutId id="2147483689" r:id="rId44"/>
    <p:sldLayoutId id="2147483690" r:id="rId45"/>
    <p:sldLayoutId id="2147483691" r:id="rId46"/>
    <p:sldLayoutId id="2147483692" r:id="rId47"/>
    <p:sldLayoutId id="2147483693" r:id="rId48"/>
    <p:sldLayoutId id="2147483694" r:id="rId49"/>
    <p:sldLayoutId id="2147483695" r:id="rId5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87">
          <p15:clr>
            <a:srgbClr val="F26B43"/>
          </p15:clr>
        </p15:guide>
        <p15:guide id="2" pos="388">
          <p15:clr>
            <a:srgbClr val="F26B43"/>
          </p15:clr>
        </p15:guide>
        <p15:guide id="3" orient="horz" pos="1657">
          <p15:clr>
            <a:srgbClr val="F26B43"/>
          </p15:clr>
        </p15:guide>
        <p15:guide id="4" pos="537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0"/>
          <p:cNvSpPr/>
          <p:nvPr/>
        </p:nvSpPr>
        <p:spPr>
          <a:xfrm>
            <a:off x="0" y="4536000"/>
            <a:ext cx="9144000" cy="607500"/>
          </a:xfrm>
          <a:prstGeom prst="rect">
            <a:avLst/>
          </a:prstGeom>
          <a:solidFill>
            <a:srgbClr val="154C8E"/>
          </a:solidFill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9" name="Google Shape;269;p5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16149" y="4665741"/>
            <a:ext cx="1292640" cy="348018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50"/>
          <p:cNvSpPr txBox="1"/>
          <p:nvPr/>
        </p:nvSpPr>
        <p:spPr>
          <a:xfrm>
            <a:off x="6298531" y="4806010"/>
            <a:ext cx="26619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" sz="1100" u="none" cap="none" strike="noStrik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CURABITUR PULVINAR QUAM</a:t>
            </a:r>
            <a:endParaRPr sz="500"/>
          </a:p>
        </p:txBody>
      </p:sp>
      <p:pic>
        <p:nvPicPr>
          <p:cNvPr id="271" name="Google Shape;271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5561178" y="4564075"/>
            <a:ext cx="3155500" cy="57942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50"/>
          <p:cNvSpPr txBox="1"/>
          <p:nvPr/>
        </p:nvSpPr>
        <p:spPr>
          <a:xfrm>
            <a:off x="5964000" y="4611500"/>
            <a:ext cx="3476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9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Implementacja i rozwój wieloplatformowych aplikacji na przykładzie aplikacji wspomagającej system rekrutacji</a:t>
            </a:r>
            <a:endParaRPr sz="900">
              <a:solidFill>
                <a:schemeClr val="lt1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73" name="Google Shape;273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tx1"/>
                </a:solidFill>
              </a:defRPr>
            </a:lvl1pPr>
            <a:lvl2pPr lvl="1" algn="r">
              <a:buNone/>
              <a:defRPr sz="1300">
                <a:solidFill>
                  <a:schemeClr val="tx1"/>
                </a:solidFill>
              </a:defRPr>
            </a:lvl2pPr>
            <a:lvl3pPr lvl="2" algn="r">
              <a:buNone/>
              <a:defRPr sz="1300">
                <a:solidFill>
                  <a:schemeClr val="tx1"/>
                </a:solidFill>
              </a:defRPr>
            </a:lvl3pPr>
            <a:lvl4pPr lvl="3" algn="r">
              <a:buNone/>
              <a:defRPr sz="1300">
                <a:solidFill>
                  <a:schemeClr val="tx1"/>
                </a:solidFill>
              </a:defRPr>
            </a:lvl4pPr>
            <a:lvl5pPr lvl="4" algn="r">
              <a:buNone/>
              <a:defRPr sz="1300">
                <a:solidFill>
                  <a:schemeClr val="tx1"/>
                </a:solidFill>
              </a:defRPr>
            </a:lvl5pPr>
            <a:lvl6pPr lvl="5" algn="r">
              <a:buNone/>
              <a:defRPr sz="1300">
                <a:solidFill>
                  <a:schemeClr val="tx1"/>
                </a:solidFill>
              </a:defRPr>
            </a:lvl6pPr>
            <a:lvl7pPr lvl="6" algn="r">
              <a:buNone/>
              <a:defRPr sz="1300">
                <a:solidFill>
                  <a:schemeClr val="tx1"/>
                </a:solidFill>
              </a:defRPr>
            </a:lvl7pPr>
            <a:lvl8pPr lvl="7" algn="r">
              <a:buNone/>
              <a:defRPr sz="1300">
                <a:solidFill>
                  <a:schemeClr val="tx1"/>
                </a:solidFill>
              </a:defRPr>
            </a:lvl8pPr>
            <a:lvl9pPr lvl="8" algn="r">
              <a:buNone/>
              <a:defRPr sz="1300">
                <a:solidFill>
                  <a:schemeClr val="tx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  <p:sldLayoutId id="2147483711" r:id="rId18"/>
    <p:sldLayoutId id="2147483712" r:id="rId19"/>
    <p:sldLayoutId id="2147483713" r:id="rId20"/>
    <p:sldLayoutId id="2147483714" r:id="rId21"/>
    <p:sldLayoutId id="2147483715" r:id="rId22"/>
    <p:sldLayoutId id="2147483716" r:id="rId23"/>
    <p:sldLayoutId id="2147483717" r:id="rId24"/>
    <p:sldLayoutId id="2147483718" r:id="rId25"/>
    <p:sldLayoutId id="2147483719" r:id="rId26"/>
    <p:sldLayoutId id="2147483720" r:id="rId27"/>
    <p:sldLayoutId id="2147483721" r:id="rId28"/>
    <p:sldLayoutId id="2147483722" r:id="rId29"/>
    <p:sldLayoutId id="2147483723" r:id="rId30"/>
    <p:sldLayoutId id="2147483724" r:id="rId31"/>
    <p:sldLayoutId id="2147483725" r:id="rId32"/>
    <p:sldLayoutId id="2147483726" r:id="rId33"/>
    <p:sldLayoutId id="2147483727" r:id="rId34"/>
    <p:sldLayoutId id="2147483728" r:id="rId35"/>
    <p:sldLayoutId id="2147483729" r:id="rId36"/>
    <p:sldLayoutId id="2147483730" r:id="rId37"/>
    <p:sldLayoutId id="2147483731" r:id="rId38"/>
    <p:sldLayoutId id="2147483732" r:id="rId39"/>
    <p:sldLayoutId id="2147483733" r:id="rId40"/>
    <p:sldLayoutId id="2147483734" r:id="rId41"/>
    <p:sldLayoutId id="2147483735" r:id="rId42"/>
    <p:sldLayoutId id="2147483736" r:id="rId43"/>
    <p:sldLayoutId id="2147483737" r:id="rId44"/>
    <p:sldLayoutId id="2147483738" r:id="rId45"/>
    <p:sldLayoutId id="2147483739" r:id="rId46"/>
    <p:sldLayoutId id="2147483740" r:id="rId4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87">
          <p15:clr>
            <a:srgbClr val="F26B43"/>
          </p15:clr>
        </p15:guide>
        <p15:guide id="2" pos="388">
          <p15:clr>
            <a:srgbClr val="F26B43"/>
          </p15:clr>
        </p15:guide>
        <p15:guide id="3" orient="horz" pos="1657">
          <p15:clr>
            <a:srgbClr val="F26B43"/>
          </p15:clr>
        </p15:guide>
        <p15:guide id="4" pos="537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rive.google.com/file/d/1g7WMd2Rq7s97bQ3pIerpLzNOP_2CTniu/view" TargetMode="External"/><Relationship Id="rId4" Type="http://schemas.openxmlformats.org/officeDocument/2006/relationships/image" Target="../media/image1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drive.google.com/file/d/1wSP6Kl60QvlGsjaoe0ZlhI2kdMqx2ZhB/view" TargetMode="External"/><Relationship Id="rId4" Type="http://schemas.openxmlformats.org/officeDocument/2006/relationships/image" Target="../media/image1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drive.google.com/file/d/1h0oD-HxN4y31hpDlIK8YzvOtUQGbXKDw/view" TargetMode="External"/><Relationship Id="rId4" Type="http://schemas.openxmlformats.org/officeDocument/2006/relationships/image" Target="../media/image1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drive.google.com/file/d/1vCQVTSOqpOwxm6gnsXc8XtO4niMWnLSL/view" TargetMode="External"/><Relationship Id="rId4" Type="http://schemas.openxmlformats.org/officeDocument/2006/relationships/image" Target="../media/image10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drive.google.com/file/d/1hUabVKQxF8_0fvTORFsnUAH2slaqTVxR/view" TargetMode="External"/><Relationship Id="rId4" Type="http://schemas.openxmlformats.org/officeDocument/2006/relationships/image" Target="../media/image1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drive.google.com/file/d/13VZ0vWXkef29gkLeidObQbMgVyBFHwzi/view" TargetMode="External"/><Relationship Id="rId4" Type="http://schemas.openxmlformats.org/officeDocument/2006/relationships/image" Target="../media/image1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drive.google.com/file/d/1tQuTC6vErVEtpAVvxfG1K0JY0Q8-i_Vf/view" TargetMode="External"/><Relationship Id="rId4" Type="http://schemas.openxmlformats.org/officeDocument/2006/relationships/image" Target="../media/image2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drive.google.com/file/d/1ArJTiOXb0Z3uSF6KFLLv4VGqFsjTGN1l/view" TargetMode="External"/><Relationship Id="rId4" Type="http://schemas.openxmlformats.org/officeDocument/2006/relationships/image" Target="../media/image7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drive.google.com/file/d/1F-I1RG1NpO9uVLmEV6CfRzwutxzLGLrm/view" TargetMode="External"/><Relationship Id="rId4" Type="http://schemas.openxmlformats.org/officeDocument/2006/relationships/image" Target="../media/image20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drive.google.com/file/d/1R7FaJb-5bX8RKLvBrRg0PsxqT2d32O5q/view" TargetMode="External"/><Relationship Id="rId4" Type="http://schemas.openxmlformats.org/officeDocument/2006/relationships/image" Target="../media/image2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4.xml"/><Relationship Id="rId4" Type="http://schemas.openxmlformats.org/officeDocument/2006/relationships/slide" Target="/ppt/slides/slide5.xml"/><Relationship Id="rId9" Type="http://schemas.openxmlformats.org/officeDocument/2006/relationships/slide" Target="/ppt/slides/slide16.xml"/><Relationship Id="rId5" Type="http://schemas.openxmlformats.org/officeDocument/2006/relationships/slide" Target="/ppt/slides/slide6.xml"/><Relationship Id="rId6" Type="http://schemas.openxmlformats.org/officeDocument/2006/relationships/slide" Target="/ppt/slides/slide7.xml"/><Relationship Id="rId7" Type="http://schemas.openxmlformats.org/officeDocument/2006/relationships/slide" Target="/ppt/slides/slide12.xml"/><Relationship Id="rId8" Type="http://schemas.openxmlformats.org/officeDocument/2006/relationships/slide" Target="/ppt/slides/slide14.xml"/><Relationship Id="rId11" Type="http://schemas.openxmlformats.org/officeDocument/2006/relationships/slide" Target="/ppt/slides/slide20.xml"/><Relationship Id="rId10" Type="http://schemas.openxmlformats.org/officeDocument/2006/relationships/slide" Target="/ppt/slides/slide18.xml"/><Relationship Id="rId13" Type="http://schemas.openxmlformats.org/officeDocument/2006/relationships/slide" Target="/ppt/slides/slide24.xml"/><Relationship Id="rId12" Type="http://schemas.openxmlformats.org/officeDocument/2006/relationships/slide" Target="/ppt/slides/slide22.xml"/><Relationship Id="rId15" Type="http://schemas.openxmlformats.org/officeDocument/2006/relationships/slide" Target="/ppt/slides/slide28.xml"/><Relationship Id="rId14" Type="http://schemas.openxmlformats.org/officeDocument/2006/relationships/slide" Target="/ppt/slides/slide26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e5g17zVfF86ZM5zca4YMDeM85fV4bb6b/view" TargetMode="External"/><Relationship Id="rId4" Type="http://schemas.openxmlformats.org/officeDocument/2006/relationships/image" Target="../media/image2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e5oLuto2eRLtNybEOgMm00cEchKENwl_/view" TargetMode="External"/><Relationship Id="rId4" Type="http://schemas.openxmlformats.org/officeDocument/2006/relationships/image" Target="../media/image1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e9B01bs2OokvyV-KpdeE1Lvpk9PzG2wd/view" TargetMode="External"/><Relationship Id="rId4" Type="http://schemas.openxmlformats.org/officeDocument/2006/relationships/image" Target="../media/image1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eH92-t6W-gpoBWp_2-C3R40OWqLImIjr/view" TargetMode="External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bB9o8ruqU9MvgLMh1xwo66gNFcVroDOP/view" TargetMode="External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9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B294C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96"/>
          <p:cNvSpPr txBox="1"/>
          <p:nvPr/>
        </p:nvSpPr>
        <p:spPr>
          <a:xfrm>
            <a:off x="1297349" y="2449750"/>
            <a:ext cx="65493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l" sz="21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Implementacja i rozwój wieloplatformowych aplikacji na przykładzie aplikacji wspomagającej system rekrutacji</a:t>
            </a:r>
            <a:endParaRPr sz="2100">
              <a:solidFill>
                <a:schemeClr val="lt1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100">
              <a:solidFill>
                <a:schemeClr val="lt1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522" name="Google Shape;522;p96"/>
          <p:cNvSpPr txBox="1"/>
          <p:nvPr/>
        </p:nvSpPr>
        <p:spPr>
          <a:xfrm>
            <a:off x="2277750" y="3393638"/>
            <a:ext cx="45885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Zespół:                                                                             Promotor:</a:t>
            </a:r>
            <a:endParaRPr sz="1200">
              <a:solidFill>
                <a:schemeClr val="lt1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Dawid Bitner				                   dr inż. Adrian Kapczyński</a:t>
            </a:r>
            <a:endParaRPr sz="1200">
              <a:solidFill>
                <a:schemeClr val="lt1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Daniel Broczkowski</a:t>
            </a:r>
            <a:br>
              <a:rPr lang="pl" sz="12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rPr>
            </a:br>
            <a:r>
              <a:rPr lang="pl" sz="12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Mateusz Kowol</a:t>
            </a:r>
            <a:endParaRPr sz="1200">
              <a:solidFill>
                <a:schemeClr val="lt1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cxnSp>
        <p:nvCxnSpPr>
          <p:cNvPr id="523" name="Google Shape;523;p96"/>
          <p:cNvCxnSpPr/>
          <p:nvPr/>
        </p:nvCxnSpPr>
        <p:spPr>
          <a:xfrm rot="10800000">
            <a:off x="4257973" y="4552211"/>
            <a:ext cx="628055" cy="0"/>
          </a:xfrm>
          <a:prstGeom prst="straightConnector1">
            <a:avLst/>
          </a:prstGeom>
          <a:noFill/>
          <a:ln cap="flat" cmpd="sng" w="76200">
            <a:solidFill>
              <a:srgbClr val="FBBA00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524" name="Google Shape;524;p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96930" y="345498"/>
            <a:ext cx="1550139" cy="1993333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96"/>
          <p:cNvSpPr/>
          <p:nvPr>
            <p:ph idx="2" type="pic"/>
          </p:nvPr>
        </p:nvSpPr>
        <p:spPr>
          <a:xfrm>
            <a:off x="9449691" y="5143488"/>
            <a:ext cx="4008000" cy="2514300"/>
          </a:xfrm>
          <a:prstGeom prst="rect">
            <a:avLst/>
          </a:prstGeom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96"/>
          <p:cNvSpPr txBox="1"/>
          <p:nvPr/>
        </p:nvSpPr>
        <p:spPr>
          <a:xfrm>
            <a:off x="2542800" y="2120800"/>
            <a:ext cx="405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l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WYDZIAŁ MATEMATYKI STOSOWANEJ</a:t>
            </a:r>
            <a:endParaRPr>
              <a:solidFill>
                <a:schemeClr val="lt1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105"/>
          <p:cNvSpPr txBox="1"/>
          <p:nvPr>
            <p:ph type="title"/>
          </p:nvPr>
        </p:nvSpPr>
        <p:spPr>
          <a:xfrm>
            <a:off x="393000" y="2267850"/>
            <a:ext cx="8520600" cy="60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27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Dodawanie CV z poziomu aplikacji internetowej</a:t>
            </a:r>
            <a:endParaRPr sz="27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00"/>
          </a:p>
        </p:txBody>
      </p:sp>
      <p:cxnSp>
        <p:nvCxnSpPr>
          <p:cNvPr id="592" name="Google Shape;592;p105"/>
          <p:cNvCxnSpPr/>
          <p:nvPr/>
        </p:nvCxnSpPr>
        <p:spPr>
          <a:xfrm rot="10800000">
            <a:off x="5" y="1922887"/>
            <a:ext cx="628200" cy="0"/>
          </a:xfrm>
          <a:prstGeom prst="straightConnector1">
            <a:avLst/>
          </a:prstGeom>
          <a:noFill/>
          <a:ln cap="flat" cmpd="sng" w="76200">
            <a:solidFill>
              <a:srgbClr val="FBBA0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7" name="Google Shape;597;p106" title="przesylanie_cv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107"/>
          <p:cNvSpPr txBox="1"/>
          <p:nvPr>
            <p:ph type="title"/>
          </p:nvPr>
        </p:nvSpPr>
        <p:spPr>
          <a:xfrm>
            <a:off x="393000" y="2267850"/>
            <a:ext cx="8520600" cy="60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2700">
                <a:latin typeface="Barlow"/>
                <a:ea typeface="Barlow"/>
                <a:cs typeface="Barlow"/>
                <a:sym typeface="Barlow"/>
              </a:rPr>
              <a:t>Zmiana wersji językowej i ustawień konta</a:t>
            </a:r>
            <a:endParaRPr sz="27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00"/>
          </a:p>
        </p:txBody>
      </p:sp>
      <p:cxnSp>
        <p:nvCxnSpPr>
          <p:cNvPr id="603" name="Google Shape;603;p107"/>
          <p:cNvCxnSpPr/>
          <p:nvPr/>
        </p:nvCxnSpPr>
        <p:spPr>
          <a:xfrm rot="10800000">
            <a:off x="5" y="1922887"/>
            <a:ext cx="628200" cy="0"/>
          </a:xfrm>
          <a:prstGeom prst="straightConnector1">
            <a:avLst/>
          </a:prstGeom>
          <a:noFill/>
          <a:ln cap="flat" cmpd="sng" w="76200">
            <a:solidFill>
              <a:srgbClr val="FBBA0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8" name="Google Shape;608;p108" title="zmiana_jezyka_ustawienia_konta_zmiana_hasla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2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109"/>
          <p:cNvSpPr txBox="1"/>
          <p:nvPr>
            <p:ph type="title"/>
          </p:nvPr>
        </p:nvSpPr>
        <p:spPr>
          <a:xfrm>
            <a:off x="393000" y="2267850"/>
            <a:ext cx="8520600" cy="60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2700">
                <a:latin typeface="Barlow"/>
                <a:ea typeface="Barlow"/>
                <a:cs typeface="Barlow"/>
                <a:sym typeface="Barlow"/>
              </a:rPr>
              <a:t>Dodawanie testu i ogłoszenia</a:t>
            </a:r>
            <a:endParaRPr sz="27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00"/>
          </a:p>
        </p:txBody>
      </p:sp>
      <p:cxnSp>
        <p:nvCxnSpPr>
          <p:cNvPr id="614" name="Google Shape;614;p109"/>
          <p:cNvCxnSpPr/>
          <p:nvPr/>
        </p:nvCxnSpPr>
        <p:spPr>
          <a:xfrm rot="10800000">
            <a:off x="5" y="1922887"/>
            <a:ext cx="628200" cy="0"/>
          </a:xfrm>
          <a:prstGeom prst="straightConnector1">
            <a:avLst/>
          </a:prstGeom>
          <a:noFill/>
          <a:ln cap="flat" cmpd="sng" w="76200">
            <a:solidFill>
              <a:srgbClr val="FBBA0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9" name="Google Shape;619;p110" title="dodawanie_quizu_i_ogloszenia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11"/>
          <p:cNvSpPr txBox="1"/>
          <p:nvPr>
            <p:ph type="title"/>
          </p:nvPr>
        </p:nvSpPr>
        <p:spPr>
          <a:xfrm>
            <a:off x="393000" y="2267850"/>
            <a:ext cx="8520600" cy="60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2700">
                <a:latin typeface="Barlow"/>
                <a:ea typeface="Barlow"/>
                <a:cs typeface="Barlow"/>
                <a:sym typeface="Barlow"/>
              </a:rPr>
              <a:t>Aplikowanie na ofertę pracy</a:t>
            </a:r>
            <a:endParaRPr sz="27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00"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625" name="Google Shape;625;p111"/>
          <p:cNvCxnSpPr/>
          <p:nvPr/>
        </p:nvCxnSpPr>
        <p:spPr>
          <a:xfrm rot="10800000">
            <a:off x="5" y="1922887"/>
            <a:ext cx="628200" cy="0"/>
          </a:xfrm>
          <a:prstGeom prst="straightConnector1">
            <a:avLst/>
          </a:prstGeom>
          <a:noFill/>
          <a:ln cap="flat" cmpd="sng" w="76200">
            <a:solidFill>
              <a:srgbClr val="FBBA0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0" name="Google Shape;630;p112" title="aplikowanie_na_oferte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113"/>
          <p:cNvSpPr txBox="1"/>
          <p:nvPr>
            <p:ph type="title"/>
          </p:nvPr>
        </p:nvSpPr>
        <p:spPr>
          <a:xfrm>
            <a:off x="393000" y="2267850"/>
            <a:ext cx="8520600" cy="60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2700">
                <a:latin typeface="Barlow"/>
                <a:ea typeface="Barlow"/>
                <a:cs typeface="Barlow"/>
                <a:sym typeface="Barlow"/>
              </a:rPr>
              <a:t>Przypisywanie testu dla petenta</a:t>
            </a:r>
            <a:endParaRPr sz="27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00"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636" name="Google Shape;636;p113"/>
          <p:cNvCxnSpPr/>
          <p:nvPr/>
        </p:nvCxnSpPr>
        <p:spPr>
          <a:xfrm rot="10800000">
            <a:off x="5" y="1922887"/>
            <a:ext cx="628200" cy="0"/>
          </a:xfrm>
          <a:prstGeom prst="straightConnector1">
            <a:avLst/>
          </a:prstGeom>
          <a:noFill/>
          <a:ln cap="flat" cmpd="sng" w="76200">
            <a:solidFill>
              <a:srgbClr val="FBBA0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1" name="Google Shape;641;p114" title="przypisywanie_testu_1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97"/>
          <p:cNvSpPr txBox="1"/>
          <p:nvPr/>
        </p:nvSpPr>
        <p:spPr>
          <a:xfrm>
            <a:off x="1060235" y="960453"/>
            <a:ext cx="29565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700">
                <a:solidFill>
                  <a:schemeClr val="accent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Cel projektu</a:t>
            </a:r>
            <a:endParaRPr sz="2700">
              <a:solidFill>
                <a:schemeClr val="accent1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cxnSp>
        <p:nvCxnSpPr>
          <p:cNvPr id="532" name="Google Shape;532;p97"/>
          <p:cNvCxnSpPr/>
          <p:nvPr/>
        </p:nvCxnSpPr>
        <p:spPr>
          <a:xfrm rot="10800000">
            <a:off x="-145" y="1175862"/>
            <a:ext cx="628200" cy="0"/>
          </a:xfrm>
          <a:prstGeom prst="straightConnector1">
            <a:avLst/>
          </a:prstGeom>
          <a:noFill/>
          <a:ln cap="flat" cmpd="sng" w="76200">
            <a:solidFill>
              <a:srgbClr val="FBBA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33" name="Google Shape;533;p97"/>
          <p:cNvSpPr txBox="1"/>
          <p:nvPr/>
        </p:nvSpPr>
        <p:spPr>
          <a:xfrm>
            <a:off x="1060201" y="2159350"/>
            <a:ext cx="7455000" cy="18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l" sz="12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Celem pracy inżynierskiej było opracowanie założeń oraz implementacja z wykorzystaniem znanych wzorców, bibliotek i języków programowania, wieloplatformowego rozwiązania informatycznego wspomagającego rekrutację. </a:t>
            </a:r>
            <a:endParaRPr sz="1200">
              <a:solidFill>
                <a:schemeClr val="accent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accent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534" name="Google Shape;534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60" y="2300288"/>
            <a:ext cx="657225" cy="54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115"/>
          <p:cNvSpPr txBox="1"/>
          <p:nvPr>
            <p:ph type="title"/>
          </p:nvPr>
        </p:nvSpPr>
        <p:spPr>
          <a:xfrm>
            <a:off x="393000" y="2267850"/>
            <a:ext cx="8520600" cy="60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2700">
                <a:latin typeface="Barlow"/>
                <a:ea typeface="Barlow"/>
                <a:cs typeface="Barlow"/>
                <a:sym typeface="Barlow"/>
              </a:rPr>
              <a:t>Widok po przypisaniu testów</a:t>
            </a:r>
            <a:endParaRPr sz="27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00"/>
          </a:p>
        </p:txBody>
      </p:sp>
      <p:cxnSp>
        <p:nvCxnSpPr>
          <p:cNvPr id="647" name="Google Shape;647;p115"/>
          <p:cNvCxnSpPr/>
          <p:nvPr/>
        </p:nvCxnSpPr>
        <p:spPr>
          <a:xfrm rot="10800000">
            <a:off x="5" y="1922887"/>
            <a:ext cx="628200" cy="0"/>
          </a:xfrm>
          <a:prstGeom prst="straightConnector1">
            <a:avLst/>
          </a:prstGeom>
          <a:noFill/>
          <a:ln cap="flat" cmpd="sng" w="76200">
            <a:solidFill>
              <a:srgbClr val="FBBA0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2" name="Google Shape;652;p116" title="przypisywanie_testu_2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117"/>
          <p:cNvSpPr txBox="1"/>
          <p:nvPr>
            <p:ph type="title"/>
          </p:nvPr>
        </p:nvSpPr>
        <p:spPr>
          <a:xfrm>
            <a:off x="393000" y="2267850"/>
            <a:ext cx="8520600" cy="60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2700">
                <a:latin typeface="Barlow"/>
                <a:ea typeface="Barlow"/>
                <a:cs typeface="Barlow"/>
                <a:sym typeface="Barlow"/>
              </a:rPr>
              <a:t>Rozwiązywanie testów z i bez możliwości cofania</a:t>
            </a:r>
            <a:endParaRPr sz="27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00"/>
          </a:p>
        </p:txBody>
      </p:sp>
      <p:cxnSp>
        <p:nvCxnSpPr>
          <p:cNvPr id="658" name="Google Shape;658;p117"/>
          <p:cNvCxnSpPr/>
          <p:nvPr/>
        </p:nvCxnSpPr>
        <p:spPr>
          <a:xfrm rot="10800000">
            <a:off x="5" y="1922887"/>
            <a:ext cx="628200" cy="0"/>
          </a:xfrm>
          <a:prstGeom prst="straightConnector1">
            <a:avLst/>
          </a:prstGeom>
          <a:noFill/>
          <a:ln cap="flat" cmpd="sng" w="76200">
            <a:solidFill>
              <a:srgbClr val="FBBA0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3" name="Google Shape;663;p118" title="rozwiazywanie_quizow_z_cofaniem_i_bez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119"/>
          <p:cNvSpPr txBox="1"/>
          <p:nvPr>
            <p:ph type="title"/>
          </p:nvPr>
        </p:nvSpPr>
        <p:spPr>
          <a:xfrm>
            <a:off x="393000" y="2267850"/>
            <a:ext cx="8520600" cy="60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2700">
                <a:latin typeface="Barlow"/>
                <a:ea typeface="Barlow"/>
                <a:cs typeface="Barlow"/>
                <a:sym typeface="Barlow"/>
              </a:rPr>
              <a:t>Sprawdzanie wyników po stronie HR</a:t>
            </a:r>
            <a:endParaRPr sz="27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00"/>
          </a:p>
        </p:txBody>
      </p:sp>
      <p:cxnSp>
        <p:nvCxnSpPr>
          <p:cNvPr id="669" name="Google Shape;669;p119"/>
          <p:cNvCxnSpPr/>
          <p:nvPr/>
        </p:nvCxnSpPr>
        <p:spPr>
          <a:xfrm rot="10800000">
            <a:off x="5" y="1922887"/>
            <a:ext cx="628200" cy="0"/>
          </a:xfrm>
          <a:prstGeom prst="straightConnector1">
            <a:avLst/>
          </a:prstGeom>
          <a:noFill/>
          <a:ln cap="flat" cmpd="sng" w="76200">
            <a:solidFill>
              <a:srgbClr val="FBBA0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4" name="Google Shape;674;p120" title="sprawdzanie_wynikow_przez_hr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2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121"/>
          <p:cNvSpPr txBox="1"/>
          <p:nvPr>
            <p:ph type="title"/>
          </p:nvPr>
        </p:nvSpPr>
        <p:spPr>
          <a:xfrm>
            <a:off x="393000" y="2267850"/>
            <a:ext cx="8520600" cy="60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2700">
                <a:latin typeface="Barlow"/>
                <a:ea typeface="Barlow"/>
                <a:cs typeface="Barlow"/>
                <a:sym typeface="Barlow"/>
              </a:rPr>
              <a:t>Funkcjonalności panelu CEO</a:t>
            </a:r>
            <a:endParaRPr sz="27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00"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680" name="Google Shape;680;p121"/>
          <p:cNvCxnSpPr/>
          <p:nvPr/>
        </p:nvCxnSpPr>
        <p:spPr>
          <a:xfrm rot="10800000">
            <a:off x="5" y="1922887"/>
            <a:ext cx="628200" cy="0"/>
          </a:xfrm>
          <a:prstGeom prst="straightConnector1">
            <a:avLst/>
          </a:prstGeom>
          <a:noFill/>
          <a:ln cap="flat" cmpd="sng" w="76200">
            <a:solidFill>
              <a:srgbClr val="FBBA0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5" name="Google Shape;685;p122" title="panel_ce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123"/>
          <p:cNvSpPr txBox="1"/>
          <p:nvPr>
            <p:ph type="title"/>
          </p:nvPr>
        </p:nvSpPr>
        <p:spPr>
          <a:xfrm>
            <a:off x="393000" y="2267850"/>
            <a:ext cx="8520600" cy="60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2700">
                <a:latin typeface="Barlow"/>
                <a:ea typeface="Barlow"/>
                <a:cs typeface="Barlow"/>
                <a:sym typeface="Barlow"/>
              </a:rPr>
              <a:t>Funkcjonalności panelu administratora</a:t>
            </a:r>
            <a:endParaRPr sz="27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00"/>
          </a:p>
        </p:txBody>
      </p:sp>
      <p:cxnSp>
        <p:nvCxnSpPr>
          <p:cNvPr id="691" name="Google Shape;691;p123"/>
          <p:cNvCxnSpPr/>
          <p:nvPr/>
        </p:nvCxnSpPr>
        <p:spPr>
          <a:xfrm rot="10800000">
            <a:off x="5" y="1922887"/>
            <a:ext cx="628200" cy="0"/>
          </a:xfrm>
          <a:prstGeom prst="straightConnector1">
            <a:avLst/>
          </a:prstGeom>
          <a:noFill/>
          <a:ln cap="flat" cmpd="sng" w="76200">
            <a:solidFill>
              <a:srgbClr val="FBBA0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" name="Google Shape;696;p124" title="panel_admina_i_reszta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98"/>
          <p:cNvSpPr txBox="1"/>
          <p:nvPr/>
        </p:nvSpPr>
        <p:spPr>
          <a:xfrm>
            <a:off x="887425" y="1555800"/>
            <a:ext cx="35838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200"/>
              <a:buFont typeface="Barlow"/>
              <a:buAutoNum type="arabicPeriod"/>
            </a:pPr>
            <a:r>
              <a:rPr lang="pl" sz="1200">
                <a:solidFill>
                  <a:srgbClr val="1C4587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Rejestracja i logowanie na aplikacji mobilnej</a:t>
            </a:r>
            <a:endParaRPr sz="1200">
              <a:solidFill>
                <a:srgbClr val="1C4587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200"/>
              <a:buFont typeface="Barlow"/>
              <a:buAutoNum type="arabicPeriod"/>
            </a:pPr>
            <a:r>
              <a:rPr lang="pl" sz="1200">
                <a:solidFill>
                  <a:srgbClr val="1C4587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Dodawanie CV z poziomu aplikacji mobilnej</a:t>
            </a:r>
            <a:endParaRPr sz="1200">
              <a:solidFill>
                <a:srgbClr val="1C4587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200"/>
              <a:buFont typeface="Barlow"/>
              <a:buAutoNum type="arabicPeriod"/>
            </a:pPr>
            <a:r>
              <a:rPr lang="pl" sz="1200">
                <a:solidFill>
                  <a:srgbClr val="1C4587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Zmiana adresu e-mail na aplikacji mobilnej</a:t>
            </a:r>
            <a:endParaRPr sz="1200">
              <a:solidFill>
                <a:srgbClr val="1C4587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200"/>
              <a:buFont typeface="Barlow"/>
              <a:buAutoNum type="arabicPeriod"/>
            </a:pPr>
            <a:r>
              <a:rPr lang="pl" sz="1200">
                <a:solidFill>
                  <a:srgbClr val="1C4587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Aplikowanie i rozwiązywanie testu na aplikacji mobilnej</a:t>
            </a:r>
            <a:endParaRPr sz="1200">
              <a:solidFill>
                <a:srgbClr val="1C4587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200"/>
              <a:buFont typeface="Barlow"/>
              <a:buAutoNum type="arabicPeriod"/>
            </a:pPr>
            <a:r>
              <a:rPr lang="pl" sz="1200">
                <a:solidFill>
                  <a:srgbClr val="1C4587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Rejestracja i logowanie na aplikacji internetowej</a:t>
            </a:r>
            <a:endParaRPr sz="1200">
              <a:solidFill>
                <a:srgbClr val="1C4587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200"/>
              <a:buFont typeface="Barlow"/>
              <a:buAutoNum type="arabicPeriod"/>
            </a:pPr>
            <a:r>
              <a:rPr lang="pl" sz="1200">
                <a:solidFill>
                  <a:srgbClr val="1C4587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Dodawanie CV z poziomu aplikacji internetowej</a:t>
            </a:r>
            <a:endParaRPr sz="1200">
              <a:solidFill>
                <a:srgbClr val="1C4587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200"/>
              <a:buFont typeface="Barlow"/>
              <a:buAutoNum type="arabicPeriod"/>
            </a:pPr>
            <a:r>
              <a:rPr lang="pl" sz="1200">
                <a:solidFill>
                  <a:srgbClr val="1C4587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Zmiana wersji językowej i ustawień konta</a:t>
            </a:r>
            <a:endParaRPr sz="1200">
              <a:solidFill>
                <a:srgbClr val="1C4587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40" name="Google Shape;540;p98"/>
          <p:cNvCxnSpPr/>
          <p:nvPr/>
        </p:nvCxnSpPr>
        <p:spPr>
          <a:xfrm rot="10800000">
            <a:off x="-145" y="1175862"/>
            <a:ext cx="628200" cy="0"/>
          </a:xfrm>
          <a:prstGeom prst="straightConnector1">
            <a:avLst/>
          </a:prstGeom>
          <a:noFill/>
          <a:ln cap="flat" cmpd="sng" w="76200">
            <a:solidFill>
              <a:srgbClr val="FBBA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41" name="Google Shape;541;p98"/>
          <p:cNvSpPr txBox="1"/>
          <p:nvPr/>
        </p:nvSpPr>
        <p:spPr>
          <a:xfrm>
            <a:off x="1060235" y="960453"/>
            <a:ext cx="29565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700">
                <a:solidFill>
                  <a:schemeClr val="accent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Spis treści wideo</a:t>
            </a:r>
            <a:endParaRPr sz="2700">
              <a:solidFill>
                <a:schemeClr val="accent1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542" name="Google Shape;542;p98"/>
          <p:cNvSpPr txBox="1"/>
          <p:nvPr/>
        </p:nvSpPr>
        <p:spPr>
          <a:xfrm>
            <a:off x="4572000" y="1555800"/>
            <a:ext cx="35838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200"/>
              <a:buFont typeface="Barlow"/>
              <a:buAutoNum type="arabicPeriod" startAt="8"/>
            </a:pPr>
            <a:r>
              <a:rPr lang="pl" sz="1200">
                <a:solidFill>
                  <a:srgbClr val="1C4587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action="ppaction://hlinksldjump"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Dodawanie testu i ogłoszenia</a:t>
            </a:r>
            <a:endParaRPr sz="1200">
              <a:solidFill>
                <a:srgbClr val="1C4587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200"/>
              <a:buFont typeface="Barlow"/>
              <a:buAutoNum type="arabicPeriod" startAt="8"/>
            </a:pPr>
            <a:r>
              <a:rPr lang="pl" sz="1200">
                <a:solidFill>
                  <a:srgbClr val="1C4587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action="ppaction://hlinksldjump"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Aplikowanie na ofertę pracy</a:t>
            </a:r>
            <a:endParaRPr sz="1200">
              <a:solidFill>
                <a:srgbClr val="1C4587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200"/>
              <a:buFont typeface="Barlow"/>
              <a:buAutoNum type="arabicPeriod" startAt="8"/>
            </a:pPr>
            <a:r>
              <a:rPr lang="pl" sz="1200">
                <a:solidFill>
                  <a:srgbClr val="1C4587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action="ppaction://hlinksldjump"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Przypisywanie testu dla petenta</a:t>
            </a:r>
            <a:endParaRPr sz="1200">
              <a:solidFill>
                <a:srgbClr val="1C4587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200"/>
              <a:buFont typeface="Barlow"/>
              <a:buAutoNum type="arabicPeriod" startAt="8"/>
            </a:pPr>
            <a:r>
              <a:rPr lang="pl" sz="1200">
                <a:solidFill>
                  <a:srgbClr val="1C4587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action="ppaction://hlinksldjump"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Widok po przypisaniu testu</a:t>
            </a:r>
            <a:endParaRPr sz="1200">
              <a:solidFill>
                <a:srgbClr val="1C4587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200"/>
              <a:buFont typeface="Barlow"/>
              <a:buAutoNum type="arabicPeriod" startAt="8"/>
            </a:pPr>
            <a:r>
              <a:rPr lang="pl" sz="1200">
                <a:solidFill>
                  <a:srgbClr val="1C4587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action="ppaction://hlinksldjump"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Rozwiązywanie testów z i bez możliwości cofania</a:t>
            </a:r>
            <a:endParaRPr sz="1200">
              <a:solidFill>
                <a:srgbClr val="1C4587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200"/>
              <a:buFont typeface="Barlow"/>
              <a:buAutoNum type="arabicPeriod" startAt="8"/>
            </a:pPr>
            <a:r>
              <a:rPr lang="pl" sz="1200">
                <a:solidFill>
                  <a:srgbClr val="1C4587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action="ppaction://hlinksldjump"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Sprawdzanie wyników po stronie HR</a:t>
            </a:r>
            <a:endParaRPr sz="1200">
              <a:solidFill>
                <a:srgbClr val="1C4587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200"/>
              <a:buFont typeface="Barlow"/>
              <a:buAutoNum type="arabicPeriod" startAt="8"/>
            </a:pPr>
            <a:r>
              <a:rPr lang="pl" sz="1200">
                <a:solidFill>
                  <a:srgbClr val="1C4587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action="ppaction://hlinksldjump"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Funkcjonalności panelu CEO</a:t>
            </a:r>
            <a:endParaRPr sz="1200">
              <a:solidFill>
                <a:srgbClr val="1C4587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200"/>
              <a:buFont typeface="Barlow"/>
              <a:buAutoNum type="arabicPeriod" startAt="8"/>
            </a:pPr>
            <a:r>
              <a:rPr lang="pl" sz="1200">
                <a:solidFill>
                  <a:srgbClr val="1C4587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action="ppaction://hlinksldjump"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Funkcjonalności panelu administratora</a:t>
            </a:r>
            <a:endParaRPr sz="1200">
              <a:solidFill>
                <a:srgbClr val="1C4587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125"/>
          <p:cNvSpPr txBox="1"/>
          <p:nvPr/>
        </p:nvSpPr>
        <p:spPr>
          <a:xfrm>
            <a:off x="1060235" y="960453"/>
            <a:ext cx="29565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700">
                <a:solidFill>
                  <a:schemeClr val="accent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Podsumowanie</a:t>
            </a:r>
            <a:endParaRPr sz="2700">
              <a:solidFill>
                <a:schemeClr val="accent1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cxnSp>
        <p:nvCxnSpPr>
          <p:cNvPr id="702" name="Google Shape;702;p125"/>
          <p:cNvCxnSpPr/>
          <p:nvPr/>
        </p:nvCxnSpPr>
        <p:spPr>
          <a:xfrm rot="10800000">
            <a:off x="-145" y="1175862"/>
            <a:ext cx="628200" cy="0"/>
          </a:xfrm>
          <a:prstGeom prst="straightConnector1">
            <a:avLst/>
          </a:prstGeom>
          <a:noFill/>
          <a:ln cap="flat" cmpd="sng" w="76200">
            <a:solidFill>
              <a:srgbClr val="FBBA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03" name="Google Shape;703;p125"/>
          <p:cNvSpPr txBox="1"/>
          <p:nvPr/>
        </p:nvSpPr>
        <p:spPr>
          <a:xfrm>
            <a:off x="1060201" y="2159350"/>
            <a:ext cx="7455000" cy="18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Główne założenia projektowe zostały wykonane, a aplikacja charakteryzuje się dużym potencjałem rozwoju. 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accent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accent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2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W wyniku przeprowadzonych prac, udało się spełnić główne założenia, postawione podczas tworzenia mapy projektu. System został napisany w taki sposób, aby w przyszłości mógł być łatwo rozszerzany. Spełnione zostały też główne wymogi projektu, tj.: zarządzanie systemem rekrutacji i możliwość rozwiązywania testów rekrutacyjnych.</a:t>
            </a:r>
            <a:endParaRPr sz="1200">
              <a:solidFill>
                <a:schemeClr val="accent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accent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704" name="Google Shape;704;p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35" y="2300288"/>
            <a:ext cx="657225" cy="54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126"/>
          <p:cNvSpPr txBox="1"/>
          <p:nvPr/>
        </p:nvSpPr>
        <p:spPr>
          <a:xfrm>
            <a:off x="1060235" y="960453"/>
            <a:ext cx="29565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700">
                <a:solidFill>
                  <a:schemeClr val="accent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Podziękowania</a:t>
            </a:r>
            <a:endParaRPr sz="2700">
              <a:solidFill>
                <a:schemeClr val="accent1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cxnSp>
        <p:nvCxnSpPr>
          <p:cNvPr id="710" name="Google Shape;710;p126"/>
          <p:cNvCxnSpPr/>
          <p:nvPr/>
        </p:nvCxnSpPr>
        <p:spPr>
          <a:xfrm rot="10800000">
            <a:off x="-145" y="1175862"/>
            <a:ext cx="628200" cy="0"/>
          </a:xfrm>
          <a:prstGeom prst="straightConnector1">
            <a:avLst/>
          </a:prstGeom>
          <a:noFill/>
          <a:ln cap="flat" cmpd="sng" w="76200">
            <a:solidFill>
              <a:srgbClr val="FBBA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11" name="Google Shape;711;p126"/>
          <p:cNvSpPr txBox="1"/>
          <p:nvPr/>
        </p:nvSpPr>
        <p:spPr>
          <a:xfrm>
            <a:off x="1060201" y="2159350"/>
            <a:ext cx="7455000" cy="18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2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Dla promotora oraz wszystkich wykładowców, którzy przyczynili się do edukacji zespołu projektowego. </a:t>
            </a:r>
            <a:endParaRPr sz="1200">
              <a:solidFill>
                <a:schemeClr val="accent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accent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accent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712" name="Google Shape;712;p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35" y="2300288"/>
            <a:ext cx="657225" cy="54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99"/>
          <p:cNvSpPr txBox="1"/>
          <p:nvPr>
            <p:ph type="title"/>
          </p:nvPr>
        </p:nvSpPr>
        <p:spPr>
          <a:xfrm>
            <a:off x="229075" y="1922875"/>
            <a:ext cx="4045200" cy="122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700">
                <a:latin typeface="Barlow"/>
                <a:ea typeface="Barlow"/>
                <a:cs typeface="Barlow"/>
                <a:sym typeface="Barlow"/>
              </a:rPr>
              <a:t>Rejestracja </a:t>
            </a:r>
            <a:br>
              <a:rPr lang="pl" sz="2700">
                <a:latin typeface="Barlow"/>
                <a:ea typeface="Barlow"/>
                <a:cs typeface="Barlow"/>
                <a:sym typeface="Barlow"/>
              </a:rPr>
            </a:br>
            <a:r>
              <a:rPr lang="pl" sz="2700">
                <a:latin typeface="Barlow"/>
                <a:ea typeface="Barlow"/>
                <a:cs typeface="Barlow"/>
                <a:sym typeface="Barlow"/>
              </a:rPr>
              <a:t>i logowanie na aplikacji mobilnej</a:t>
            </a:r>
            <a:endParaRPr sz="27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48" name="Google Shape;548;p9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9" name="Google Shape;549;p99" title="v2 logowanie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0" name="Google Shape;550;p99"/>
          <p:cNvCxnSpPr/>
          <p:nvPr/>
        </p:nvCxnSpPr>
        <p:spPr>
          <a:xfrm rot="10800000">
            <a:off x="5" y="1922887"/>
            <a:ext cx="628200" cy="0"/>
          </a:xfrm>
          <a:prstGeom prst="straightConnector1">
            <a:avLst/>
          </a:prstGeom>
          <a:noFill/>
          <a:ln cap="flat" cmpd="sng" w="76200">
            <a:solidFill>
              <a:srgbClr val="FBBA0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100"/>
          <p:cNvSpPr txBox="1"/>
          <p:nvPr>
            <p:ph type="title"/>
          </p:nvPr>
        </p:nvSpPr>
        <p:spPr>
          <a:xfrm>
            <a:off x="258950" y="1922875"/>
            <a:ext cx="4045200" cy="12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700">
                <a:latin typeface="Barlow"/>
                <a:ea typeface="Barlow"/>
                <a:cs typeface="Barlow"/>
                <a:sym typeface="Barlow"/>
              </a:rPr>
              <a:t>Dodawanie CV </a:t>
            </a:r>
            <a:br>
              <a:rPr lang="pl" sz="2700">
                <a:latin typeface="Barlow"/>
                <a:ea typeface="Barlow"/>
                <a:cs typeface="Barlow"/>
                <a:sym typeface="Barlow"/>
              </a:rPr>
            </a:br>
            <a:r>
              <a:rPr lang="pl" sz="2700">
                <a:latin typeface="Barlow"/>
                <a:ea typeface="Barlow"/>
                <a:cs typeface="Barlow"/>
                <a:sym typeface="Barlow"/>
              </a:rPr>
              <a:t>z poziomu aplikacji mobilnej</a:t>
            </a:r>
            <a:endParaRPr sz="27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56" name="Google Shape;556;p10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7" name="Google Shape;557;p100" title="v2 c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8" name="Google Shape;558;p100"/>
          <p:cNvCxnSpPr/>
          <p:nvPr/>
        </p:nvCxnSpPr>
        <p:spPr>
          <a:xfrm rot="10800000">
            <a:off x="5" y="1922887"/>
            <a:ext cx="628200" cy="0"/>
          </a:xfrm>
          <a:prstGeom prst="straightConnector1">
            <a:avLst/>
          </a:prstGeom>
          <a:noFill/>
          <a:ln cap="flat" cmpd="sng" w="76200">
            <a:solidFill>
              <a:srgbClr val="FBBA0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101"/>
          <p:cNvSpPr txBox="1"/>
          <p:nvPr>
            <p:ph type="title"/>
          </p:nvPr>
        </p:nvSpPr>
        <p:spPr>
          <a:xfrm>
            <a:off x="181200" y="2127750"/>
            <a:ext cx="4045200" cy="88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700">
                <a:latin typeface="Barlow"/>
                <a:ea typeface="Barlow"/>
                <a:cs typeface="Barlow"/>
                <a:sym typeface="Barlow"/>
              </a:rPr>
              <a:t>Zmiana adresu e-mail na aplikacji mobilnej</a:t>
            </a:r>
            <a:endParaRPr sz="27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64" name="Google Shape;564;p10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5" name="Google Shape;565;p101" title="v2 email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6" name="Google Shape;566;p101"/>
          <p:cNvCxnSpPr/>
          <p:nvPr/>
        </p:nvCxnSpPr>
        <p:spPr>
          <a:xfrm rot="10800000">
            <a:off x="5" y="1922887"/>
            <a:ext cx="628200" cy="0"/>
          </a:xfrm>
          <a:prstGeom prst="straightConnector1">
            <a:avLst/>
          </a:prstGeom>
          <a:noFill/>
          <a:ln cap="flat" cmpd="sng" w="76200">
            <a:solidFill>
              <a:srgbClr val="FBBA0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102"/>
          <p:cNvSpPr txBox="1"/>
          <p:nvPr>
            <p:ph type="title"/>
          </p:nvPr>
        </p:nvSpPr>
        <p:spPr>
          <a:xfrm>
            <a:off x="208100" y="1916425"/>
            <a:ext cx="4045200" cy="131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700">
                <a:latin typeface="Barlow"/>
                <a:ea typeface="Barlow"/>
                <a:cs typeface="Barlow"/>
                <a:sym typeface="Barlow"/>
              </a:rPr>
              <a:t>Aplikowanie </a:t>
            </a:r>
            <a:br>
              <a:rPr lang="pl" sz="2700">
                <a:latin typeface="Barlow"/>
                <a:ea typeface="Barlow"/>
                <a:cs typeface="Barlow"/>
                <a:sym typeface="Barlow"/>
              </a:rPr>
            </a:br>
            <a:r>
              <a:rPr lang="pl" sz="2700">
                <a:latin typeface="Barlow"/>
                <a:ea typeface="Barlow"/>
                <a:cs typeface="Barlow"/>
                <a:sym typeface="Barlow"/>
              </a:rPr>
              <a:t>i rozwiązywanie testu na aplikacji mobilnej</a:t>
            </a:r>
            <a:endParaRPr sz="27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72" name="Google Shape;572;p10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3" name="Google Shape;573;p102" title="Created byMobi Recorder:http://vrecorderapp.com/free&#10;#Mobi Recorder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4" name="Google Shape;574;p102"/>
          <p:cNvCxnSpPr/>
          <p:nvPr/>
        </p:nvCxnSpPr>
        <p:spPr>
          <a:xfrm rot="10800000">
            <a:off x="5" y="1916437"/>
            <a:ext cx="628200" cy="0"/>
          </a:xfrm>
          <a:prstGeom prst="straightConnector1">
            <a:avLst/>
          </a:prstGeom>
          <a:noFill/>
          <a:ln cap="flat" cmpd="sng" w="76200">
            <a:solidFill>
              <a:srgbClr val="FBBA0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103"/>
          <p:cNvSpPr txBox="1"/>
          <p:nvPr>
            <p:ph type="title"/>
          </p:nvPr>
        </p:nvSpPr>
        <p:spPr>
          <a:xfrm>
            <a:off x="393000" y="2267850"/>
            <a:ext cx="8520600" cy="60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27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Rejestracja i logowanie na aplikacji internetowej</a:t>
            </a:r>
            <a:endParaRPr sz="27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580" name="Google Shape;580;p103"/>
          <p:cNvCxnSpPr/>
          <p:nvPr/>
        </p:nvCxnSpPr>
        <p:spPr>
          <a:xfrm rot="10800000">
            <a:off x="5" y="1922887"/>
            <a:ext cx="628200" cy="0"/>
          </a:xfrm>
          <a:prstGeom prst="straightConnector1">
            <a:avLst/>
          </a:prstGeom>
          <a:noFill/>
          <a:ln cap="flat" cmpd="sng" w="76200">
            <a:solidFill>
              <a:srgbClr val="FBBA0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6" name="Google Shape;586;p104" title="rejestracja_logowanie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395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E4E6E8"/>
      </a:lt2>
      <a:accent1>
        <a:srgbClr val="000000"/>
      </a:accent1>
      <a:accent2>
        <a:srgbClr val="7F7F7F"/>
      </a:accent2>
      <a:accent3>
        <a:srgbClr val="A7A7A7"/>
      </a:accent3>
      <a:accent4>
        <a:srgbClr val="000000"/>
      </a:accent4>
      <a:accent5>
        <a:srgbClr val="7F7F7F"/>
      </a:accent5>
      <a:accent6>
        <a:srgbClr val="DCDDDE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E4E6E8"/>
      </a:lt2>
      <a:accent1>
        <a:srgbClr val="000000"/>
      </a:accent1>
      <a:accent2>
        <a:srgbClr val="7F7F7F"/>
      </a:accent2>
      <a:accent3>
        <a:srgbClr val="A7A7A7"/>
      </a:accent3>
      <a:accent4>
        <a:srgbClr val="000000"/>
      </a:accent4>
      <a:accent5>
        <a:srgbClr val="7F7F7F"/>
      </a:accent5>
      <a:accent6>
        <a:srgbClr val="DCDDDE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