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3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7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03EA43-E918-45DD-BE16-7D19C72B1CE7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31CB67-04E8-47B4-A28B-0A4DBFCA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277FF-619A-56AA-EE08-4B454FF0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2195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20498-6BC4-72E5-50D2-17256BE19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819" y="1946588"/>
            <a:ext cx="2996486" cy="732195"/>
          </a:xfrm>
        </p:spPr>
        <p:txBody>
          <a:bodyPr/>
          <a:lstStyle/>
          <a:p>
            <a:r>
              <a:rPr lang="pt-BR" dirty="0"/>
              <a:t>Meu primeiro gráfico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F21513-9059-508B-9278-30F124C6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24" y="2312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1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65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Tipo de Madeira</vt:lpstr>
      <vt:lpstr>Gráfico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</dc:title>
  <dc:creator>Daniel Brown</dc:creator>
  <cp:lastModifiedBy>Daniel Brown</cp:lastModifiedBy>
  <cp:revision>1</cp:revision>
  <dcterms:created xsi:type="dcterms:W3CDTF">2023-04-10T12:34:25Z</dcterms:created>
  <dcterms:modified xsi:type="dcterms:W3CDTF">2023-04-10T13:39:58Z</dcterms:modified>
</cp:coreProperties>
</file>