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6" r:id="rId2"/>
    <p:sldId id="2540" r:id="rId3"/>
    <p:sldId id="2565" r:id="rId4"/>
    <p:sldId id="2606" r:id="rId5"/>
    <p:sldId id="2601" r:id="rId6"/>
    <p:sldId id="2607" r:id="rId7"/>
    <p:sldId id="2602" r:id="rId8"/>
    <p:sldId id="2608" r:id="rId9"/>
    <p:sldId id="2603" r:id="rId10"/>
    <p:sldId id="2609" r:id="rId11"/>
    <p:sldId id="2605" r:id="rId12"/>
    <p:sldId id="2610" r:id="rId13"/>
    <p:sldId id="2567" r:id="rId14"/>
    <p:sldId id="2611" r:id="rId15"/>
    <p:sldId id="2584" r:id="rId1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C3CD"/>
    <a:srgbClr val="CCD2DA"/>
    <a:srgbClr val="D3D8DF"/>
    <a:srgbClr val="5DAAB0"/>
    <a:srgbClr val="3B7579"/>
    <a:srgbClr val="AAD3D6"/>
    <a:srgbClr val="418287"/>
    <a:srgbClr val="DFE3E9"/>
    <a:srgbClr val="1F1F26"/>
    <a:srgbClr val="D6D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B3122E-9A02-4B30-A836-D8A0B449792A}" v="129" dt="2022-07-05T00:58:51.550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39" autoAdjust="0"/>
    <p:restoredTop sz="95280" autoAdjust="0"/>
  </p:normalViewPr>
  <p:slideViewPr>
    <p:cSldViewPr snapToGrid="0" snapToObjects="1" showGuides="1">
      <p:cViewPr varScale="1">
        <p:scale>
          <a:sx n="82" d="100"/>
          <a:sy n="82" d="100"/>
        </p:scale>
        <p:origin x="566" y="5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4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marquezine" userId="e25e1cab875bd6bb" providerId="LiveId" clId="{2731B1F9-3C81-4140-9CE6-91416982AD4D}"/>
    <pc:docChg chg="undo custSel addSld delSld modSld sldOrd">
      <pc:chgData name="bruno marquezine" userId="e25e1cab875bd6bb" providerId="LiveId" clId="{2731B1F9-3C81-4140-9CE6-91416982AD4D}" dt="2022-04-20T22:28:58.701" v="741" actId="47"/>
      <pc:docMkLst>
        <pc:docMk/>
      </pc:docMkLst>
      <pc:sldChg chg="modSp mod">
        <pc:chgData name="bruno marquezine" userId="e25e1cab875bd6bb" providerId="LiveId" clId="{2731B1F9-3C81-4140-9CE6-91416982AD4D}" dt="2022-04-17T17:07:15.749" v="734" actId="207"/>
        <pc:sldMkLst>
          <pc:docMk/>
          <pc:sldMk cId="2130115587" sldId="2540"/>
        </pc:sldMkLst>
        <pc:spChg chg="mod">
          <ac:chgData name="bruno marquezine" userId="e25e1cab875bd6bb" providerId="LiveId" clId="{2731B1F9-3C81-4140-9CE6-91416982AD4D}" dt="2022-04-17T16:27:32.781" v="55" actId="255"/>
          <ac:spMkLst>
            <pc:docMk/>
            <pc:sldMk cId="2130115587" sldId="2540"/>
            <ac:spMk id="10" creationId="{B11BAC48-F4C4-46FB-96DC-423C381AC284}"/>
          </ac:spMkLst>
        </pc:spChg>
        <pc:spChg chg="mod">
          <ac:chgData name="bruno marquezine" userId="e25e1cab875bd6bb" providerId="LiveId" clId="{2731B1F9-3C81-4140-9CE6-91416982AD4D}" dt="2022-04-17T17:07:15.749" v="734" actId="207"/>
          <ac:spMkLst>
            <pc:docMk/>
            <pc:sldMk cId="2130115587" sldId="2540"/>
            <ac:spMk id="11" creationId="{47B21F6A-5FD9-417C-9575-4DBC3185FD87}"/>
          </ac:spMkLst>
        </pc:spChg>
        <pc:spChg chg="mod">
          <ac:chgData name="bruno marquezine" userId="e25e1cab875bd6bb" providerId="LiveId" clId="{2731B1F9-3C81-4140-9CE6-91416982AD4D}" dt="2022-04-17T17:07:15.749" v="734" actId="207"/>
          <ac:spMkLst>
            <pc:docMk/>
            <pc:sldMk cId="2130115587" sldId="2540"/>
            <ac:spMk id="33" creationId="{F23411C8-1DB7-46A1-A6DC-41EACD30ED57}"/>
          </ac:spMkLst>
        </pc:spChg>
        <pc:spChg chg="mod">
          <ac:chgData name="bruno marquezine" userId="e25e1cab875bd6bb" providerId="LiveId" clId="{2731B1F9-3C81-4140-9CE6-91416982AD4D}" dt="2022-04-17T17:07:15.749" v="734" actId="207"/>
          <ac:spMkLst>
            <pc:docMk/>
            <pc:sldMk cId="2130115587" sldId="2540"/>
            <ac:spMk id="34" creationId="{187271B6-523F-4DCD-A006-84BF4C0C784C}"/>
          </ac:spMkLst>
        </pc:spChg>
        <pc:spChg chg="mod">
          <ac:chgData name="bruno marquezine" userId="e25e1cab875bd6bb" providerId="LiveId" clId="{2731B1F9-3C81-4140-9CE6-91416982AD4D}" dt="2022-04-17T17:07:15.749" v="734" actId="207"/>
          <ac:spMkLst>
            <pc:docMk/>
            <pc:sldMk cId="2130115587" sldId="2540"/>
            <ac:spMk id="35" creationId="{ADE35233-6DEE-4B97-AFFB-06DE78443B4A}"/>
          </ac:spMkLst>
        </pc:spChg>
        <pc:spChg chg="mod">
          <ac:chgData name="bruno marquezine" userId="e25e1cab875bd6bb" providerId="LiveId" clId="{2731B1F9-3C81-4140-9CE6-91416982AD4D}" dt="2022-04-17T16:30:00.409" v="100" actId="20577"/>
          <ac:spMkLst>
            <pc:docMk/>
            <pc:sldMk cId="2130115587" sldId="2540"/>
            <ac:spMk id="36" creationId="{0391FA66-BCDC-4C12-B812-A0DEE14539EE}"/>
          </ac:spMkLst>
        </pc:spChg>
      </pc:sldChg>
      <pc:sldChg chg="del">
        <pc:chgData name="bruno marquezine" userId="e25e1cab875bd6bb" providerId="LiveId" clId="{2731B1F9-3C81-4140-9CE6-91416982AD4D}" dt="2022-04-17T17:05:06.136" v="705" actId="47"/>
        <pc:sldMkLst>
          <pc:docMk/>
          <pc:sldMk cId="660194915" sldId="2555"/>
        </pc:sldMkLst>
      </pc:sldChg>
      <pc:sldChg chg="addSp delSp modSp mod ord">
        <pc:chgData name="bruno marquezine" userId="e25e1cab875bd6bb" providerId="LiveId" clId="{2731B1F9-3C81-4140-9CE6-91416982AD4D}" dt="2022-04-17T16:52:10.532" v="537" actId="113"/>
        <pc:sldMkLst>
          <pc:docMk/>
          <pc:sldMk cId="2885941167" sldId="2560"/>
        </pc:sldMkLst>
        <pc:spChg chg="add mod">
          <ac:chgData name="bruno marquezine" userId="e25e1cab875bd6bb" providerId="LiveId" clId="{2731B1F9-3C81-4140-9CE6-91416982AD4D}" dt="2022-04-17T16:48:38.770" v="200" actId="208"/>
          <ac:spMkLst>
            <pc:docMk/>
            <pc:sldMk cId="2885941167" sldId="2560"/>
            <ac:spMk id="5" creationId="{A5F2A4D5-D61C-45F1-B569-22F1FA613CE2}"/>
          </ac:spMkLst>
        </pc:spChg>
        <pc:spChg chg="add mod">
          <ac:chgData name="bruno marquezine" userId="e25e1cab875bd6bb" providerId="LiveId" clId="{2731B1F9-3C81-4140-9CE6-91416982AD4D}" dt="2022-04-17T16:52:10.532" v="537" actId="113"/>
          <ac:spMkLst>
            <pc:docMk/>
            <pc:sldMk cId="2885941167" sldId="2560"/>
            <ac:spMk id="6" creationId="{73AA2782-CCDC-49ED-989E-D76DFC7A3BC0}"/>
          </ac:spMkLst>
        </pc:spChg>
        <pc:spChg chg="mod">
          <ac:chgData name="bruno marquezine" userId="e25e1cab875bd6bb" providerId="LiveId" clId="{2731B1F9-3C81-4140-9CE6-91416982AD4D}" dt="2022-04-17T16:46:19.029" v="184" actId="1076"/>
          <ac:spMkLst>
            <pc:docMk/>
            <pc:sldMk cId="2885941167" sldId="2560"/>
            <ac:spMk id="8" creationId="{EF0240E2-270B-47F4-97C1-065A42CC2737}"/>
          </ac:spMkLst>
        </pc:spChg>
        <pc:spChg chg="del mod">
          <ac:chgData name="bruno marquezine" userId="e25e1cab875bd6bb" providerId="LiveId" clId="{2731B1F9-3C81-4140-9CE6-91416982AD4D}" dt="2022-04-17T16:46:28.917" v="187" actId="478"/>
          <ac:spMkLst>
            <pc:docMk/>
            <pc:sldMk cId="2885941167" sldId="2560"/>
            <ac:spMk id="9" creationId="{06A574E0-4F1C-4569-ABD3-9707A8CD1831}"/>
          </ac:spMkLst>
        </pc:spChg>
        <pc:spChg chg="add del">
          <ac:chgData name="bruno marquezine" userId="e25e1cab875bd6bb" providerId="LiveId" clId="{2731B1F9-3C81-4140-9CE6-91416982AD4D}" dt="2022-04-17T16:46:57.446" v="190" actId="22"/>
          <ac:spMkLst>
            <pc:docMk/>
            <pc:sldMk cId="2885941167" sldId="2560"/>
            <ac:spMk id="10" creationId="{ADD31079-718A-45F2-9D70-9A9C70687540}"/>
          </ac:spMkLst>
        </pc:spChg>
        <pc:spChg chg="del mod">
          <ac:chgData name="bruno marquezine" userId="e25e1cab875bd6bb" providerId="LiveId" clId="{2731B1F9-3C81-4140-9CE6-91416982AD4D}" dt="2022-04-17T16:46:30.743" v="188" actId="478"/>
          <ac:spMkLst>
            <pc:docMk/>
            <pc:sldMk cId="2885941167" sldId="2560"/>
            <ac:spMk id="11" creationId="{C752924E-B022-4FF4-B161-31F5531EC8DA}"/>
          </ac:spMkLst>
        </pc:spChg>
        <pc:picChg chg="add del mod modCrop">
          <ac:chgData name="bruno marquezine" userId="e25e1cab875bd6bb" providerId="LiveId" clId="{2731B1F9-3C81-4140-9CE6-91416982AD4D}" dt="2022-04-17T16:47:51.964" v="195" actId="478"/>
          <ac:picMkLst>
            <pc:docMk/>
            <pc:sldMk cId="2885941167" sldId="2560"/>
            <ac:picMk id="4" creationId="{38F84745-3B4E-4FE2-8712-F511FF891DF9}"/>
          </ac:picMkLst>
        </pc:picChg>
      </pc:sldChg>
      <pc:sldChg chg="addSp delSp modSp mod">
        <pc:chgData name="bruno marquezine" userId="e25e1cab875bd6bb" providerId="LiveId" clId="{2731B1F9-3C81-4140-9CE6-91416982AD4D}" dt="2022-04-17T16:53:14.430" v="540" actId="20577"/>
        <pc:sldMkLst>
          <pc:docMk/>
          <pc:sldMk cId="429917605" sldId="2565"/>
        </pc:sldMkLst>
        <pc:spChg chg="mod">
          <ac:chgData name="bruno marquezine" userId="e25e1cab875bd6bb" providerId="LiveId" clId="{2731B1F9-3C81-4140-9CE6-91416982AD4D}" dt="2022-04-17T16:45:13.045" v="173" actId="20577"/>
          <ac:spMkLst>
            <pc:docMk/>
            <pc:sldMk cId="429917605" sldId="2565"/>
            <ac:spMk id="8" creationId="{3BE52921-898C-4569-9D8A-F1C5E0ABE804}"/>
          </ac:spMkLst>
        </pc:spChg>
        <pc:spChg chg="add del mod">
          <ac:chgData name="bruno marquezine" userId="e25e1cab875bd6bb" providerId="LiveId" clId="{2731B1F9-3C81-4140-9CE6-91416982AD4D}" dt="2022-04-17T16:53:14.430" v="540" actId="20577"/>
          <ac:spMkLst>
            <pc:docMk/>
            <pc:sldMk cId="429917605" sldId="2565"/>
            <ac:spMk id="10" creationId="{577946A2-8DCE-4047-9CAE-38128B4BAF3B}"/>
          </ac:spMkLst>
        </pc:spChg>
      </pc:sldChg>
      <pc:sldChg chg="delSp modSp mod">
        <pc:chgData name="bruno marquezine" userId="e25e1cab875bd6bb" providerId="LiveId" clId="{2731B1F9-3C81-4140-9CE6-91416982AD4D}" dt="2022-04-17T17:03:05.275" v="694" actId="1076"/>
        <pc:sldMkLst>
          <pc:docMk/>
          <pc:sldMk cId="268795821" sldId="2567"/>
        </pc:sldMkLst>
        <pc:spChg chg="mod">
          <ac:chgData name="bruno marquezine" userId="e25e1cab875bd6bb" providerId="LiveId" clId="{2731B1F9-3C81-4140-9CE6-91416982AD4D}" dt="2022-04-17T17:03:05.275" v="694" actId="1076"/>
          <ac:spMkLst>
            <pc:docMk/>
            <pc:sldMk cId="268795821" sldId="2567"/>
            <ac:spMk id="5" creationId="{44A0257C-3D98-4E46-86D3-1B752C8374C9}"/>
          </ac:spMkLst>
        </pc:spChg>
        <pc:spChg chg="mod">
          <ac:chgData name="bruno marquezine" userId="e25e1cab875bd6bb" providerId="LiveId" clId="{2731B1F9-3C81-4140-9CE6-91416982AD4D}" dt="2022-04-17T17:02:59.763" v="693" actId="1076"/>
          <ac:spMkLst>
            <pc:docMk/>
            <pc:sldMk cId="268795821" sldId="2567"/>
            <ac:spMk id="7" creationId="{A07FC37E-9058-4ED1-8333-F003F720C943}"/>
          </ac:spMkLst>
        </pc:spChg>
        <pc:spChg chg="del mod">
          <ac:chgData name="bruno marquezine" userId="e25e1cab875bd6bb" providerId="LiveId" clId="{2731B1F9-3C81-4140-9CE6-91416982AD4D}" dt="2022-04-17T17:01:52.313" v="641" actId="478"/>
          <ac:spMkLst>
            <pc:docMk/>
            <pc:sldMk cId="268795821" sldId="2567"/>
            <ac:spMk id="8" creationId="{8DB1292A-975D-418D-86AF-8C3CD2A23AC3}"/>
          </ac:spMkLst>
        </pc:spChg>
        <pc:spChg chg="mod">
          <ac:chgData name="bruno marquezine" userId="e25e1cab875bd6bb" providerId="LiveId" clId="{2731B1F9-3C81-4140-9CE6-91416982AD4D}" dt="2022-04-17T17:02:51.604" v="691" actId="1076"/>
          <ac:spMkLst>
            <pc:docMk/>
            <pc:sldMk cId="268795821" sldId="2567"/>
            <ac:spMk id="19" creationId="{00000000-0000-0000-0000-000000000000}"/>
          </ac:spMkLst>
        </pc:spChg>
      </pc:sldChg>
      <pc:sldChg chg="addSp delSp modSp mod ord setBg">
        <pc:chgData name="bruno marquezine" userId="e25e1cab875bd6bb" providerId="LiveId" clId="{2731B1F9-3C81-4140-9CE6-91416982AD4D}" dt="2022-04-20T22:17:19.639" v="739" actId="1076"/>
        <pc:sldMkLst>
          <pc:docMk/>
          <pc:sldMk cId="2032607428" sldId="2571"/>
        </pc:sldMkLst>
        <pc:spChg chg="add del mod">
          <ac:chgData name="bruno marquezine" userId="e25e1cab875bd6bb" providerId="LiveId" clId="{2731B1F9-3C81-4140-9CE6-91416982AD4D}" dt="2022-04-17T16:58:32.016" v="583" actId="478"/>
          <ac:spMkLst>
            <pc:docMk/>
            <pc:sldMk cId="2032607428" sldId="2571"/>
            <ac:spMk id="3" creationId="{893E5CDE-4A09-40EF-9937-5B7A060764DC}"/>
          </ac:spMkLst>
        </pc:spChg>
        <pc:spChg chg="mod">
          <ac:chgData name="bruno marquezine" userId="e25e1cab875bd6bb" providerId="LiveId" clId="{2731B1F9-3C81-4140-9CE6-91416982AD4D}" dt="2022-04-17T16:58:39.139" v="586" actId="1076"/>
          <ac:spMkLst>
            <pc:docMk/>
            <pc:sldMk cId="2032607428" sldId="2571"/>
            <ac:spMk id="5" creationId="{96DBE169-BA91-4B17-9AF2-4BAD528BEE06}"/>
          </ac:spMkLst>
        </pc:spChg>
        <pc:spChg chg="add del mod">
          <ac:chgData name="bruno marquezine" userId="e25e1cab875bd6bb" providerId="LiveId" clId="{2731B1F9-3C81-4140-9CE6-91416982AD4D}" dt="2022-04-17T16:58:35.709" v="585" actId="478"/>
          <ac:spMkLst>
            <pc:docMk/>
            <pc:sldMk cId="2032607428" sldId="2571"/>
            <ac:spMk id="6" creationId="{86EC08FB-2E0A-44B5-BB94-0F6F014EEF4A}"/>
          </ac:spMkLst>
        </pc:spChg>
        <pc:spChg chg="del">
          <ac:chgData name="bruno marquezine" userId="e25e1cab875bd6bb" providerId="LiveId" clId="{2731B1F9-3C81-4140-9CE6-91416982AD4D}" dt="2022-04-17T16:59:07.431" v="587" actId="478"/>
          <ac:spMkLst>
            <pc:docMk/>
            <pc:sldMk cId="2032607428" sldId="2571"/>
            <ac:spMk id="7" creationId="{87FCC6D1-213C-4A86-A2D0-742E15438C09}"/>
          </ac:spMkLst>
        </pc:spChg>
        <pc:spChg chg="del">
          <ac:chgData name="bruno marquezine" userId="e25e1cab875bd6bb" providerId="LiveId" clId="{2731B1F9-3C81-4140-9CE6-91416982AD4D}" dt="2022-04-17T16:58:33.889" v="584" actId="478"/>
          <ac:spMkLst>
            <pc:docMk/>
            <pc:sldMk cId="2032607428" sldId="2571"/>
            <ac:spMk id="8" creationId="{D9C2EAA8-D3C6-403B-B439-F95C60D0B3B9}"/>
          </ac:spMkLst>
        </pc:spChg>
        <pc:spChg chg="add del mod">
          <ac:chgData name="bruno marquezine" userId="e25e1cab875bd6bb" providerId="LiveId" clId="{2731B1F9-3C81-4140-9CE6-91416982AD4D}" dt="2022-04-17T16:59:08.641" v="589" actId="478"/>
          <ac:spMkLst>
            <pc:docMk/>
            <pc:sldMk cId="2032607428" sldId="2571"/>
            <ac:spMk id="10" creationId="{F3CDAD60-AE0F-4D9B-8045-9A4E1E1E535F}"/>
          </ac:spMkLst>
        </pc:spChg>
        <pc:spChg chg="add del mod">
          <ac:chgData name="bruno marquezine" userId="e25e1cab875bd6bb" providerId="LiveId" clId="{2731B1F9-3C81-4140-9CE6-91416982AD4D}" dt="2022-04-17T16:59:09.287" v="590" actId="478"/>
          <ac:spMkLst>
            <pc:docMk/>
            <pc:sldMk cId="2032607428" sldId="2571"/>
            <ac:spMk id="12" creationId="{CAB9C143-C810-421E-B955-F71A55AE755E}"/>
          </ac:spMkLst>
        </pc:spChg>
        <pc:spChg chg="add del mod">
          <ac:chgData name="bruno marquezine" userId="e25e1cab875bd6bb" providerId="LiveId" clId="{2731B1F9-3C81-4140-9CE6-91416982AD4D}" dt="2022-04-17T16:59:14.499" v="594" actId="478"/>
          <ac:spMkLst>
            <pc:docMk/>
            <pc:sldMk cId="2032607428" sldId="2571"/>
            <ac:spMk id="14" creationId="{FA29A10A-EED3-4E77-97F1-4DB6783B5421}"/>
          </ac:spMkLst>
        </pc:spChg>
        <pc:spChg chg="add del mod">
          <ac:chgData name="bruno marquezine" userId="e25e1cab875bd6bb" providerId="LiveId" clId="{2731B1F9-3C81-4140-9CE6-91416982AD4D}" dt="2022-04-17T16:59:15.330" v="595" actId="478"/>
          <ac:spMkLst>
            <pc:docMk/>
            <pc:sldMk cId="2032607428" sldId="2571"/>
            <ac:spMk id="16" creationId="{91626824-6EE0-419A-817C-63281B7E1E4C}"/>
          </ac:spMkLst>
        </pc:spChg>
        <pc:spChg chg="add del mod">
          <ac:chgData name="bruno marquezine" userId="e25e1cab875bd6bb" providerId="LiveId" clId="{2731B1F9-3C81-4140-9CE6-91416982AD4D}" dt="2022-04-17T16:59:16.902" v="597" actId="478"/>
          <ac:spMkLst>
            <pc:docMk/>
            <pc:sldMk cId="2032607428" sldId="2571"/>
            <ac:spMk id="18" creationId="{C718B905-6FD3-4321-8B76-F8E1DDF64DD9}"/>
          </ac:spMkLst>
        </pc:spChg>
        <pc:spChg chg="del mod">
          <ac:chgData name="bruno marquezine" userId="e25e1cab875bd6bb" providerId="LiveId" clId="{2731B1F9-3C81-4140-9CE6-91416982AD4D}" dt="2022-04-17T16:59:13.651" v="593" actId="478"/>
          <ac:spMkLst>
            <pc:docMk/>
            <pc:sldMk cId="2032607428" sldId="2571"/>
            <ac:spMk id="20" creationId="{82414D74-66D2-4C65-A48E-39F723FB2B2F}"/>
          </ac:spMkLst>
        </pc:spChg>
        <pc:spChg chg="del">
          <ac:chgData name="bruno marquezine" userId="e25e1cab875bd6bb" providerId="LiveId" clId="{2731B1F9-3C81-4140-9CE6-91416982AD4D}" dt="2022-04-17T16:59:17.646" v="598" actId="478"/>
          <ac:spMkLst>
            <pc:docMk/>
            <pc:sldMk cId="2032607428" sldId="2571"/>
            <ac:spMk id="21" creationId="{E4D7EF6E-37B1-4694-B769-3DDEC29D8381}"/>
          </ac:spMkLst>
        </pc:spChg>
        <pc:spChg chg="del">
          <ac:chgData name="bruno marquezine" userId="e25e1cab875bd6bb" providerId="LiveId" clId="{2731B1F9-3C81-4140-9CE6-91416982AD4D}" dt="2022-04-17T16:59:19.124" v="600" actId="478"/>
          <ac:spMkLst>
            <pc:docMk/>
            <pc:sldMk cId="2032607428" sldId="2571"/>
            <ac:spMk id="22" creationId="{ABF89FBA-20AC-4FD7-833B-ADA0EEFFCADC}"/>
          </ac:spMkLst>
        </pc:spChg>
        <pc:spChg chg="add del mod">
          <ac:chgData name="bruno marquezine" userId="e25e1cab875bd6bb" providerId="LiveId" clId="{2731B1F9-3C81-4140-9CE6-91416982AD4D}" dt="2022-04-17T16:59:18.137" v="599" actId="478"/>
          <ac:spMkLst>
            <pc:docMk/>
            <pc:sldMk cId="2032607428" sldId="2571"/>
            <ac:spMk id="23" creationId="{66922636-AEE8-4353-824E-668027E2BEC6}"/>
          </ac:spMkLst>
        </pc:spChg>
        <pc:spChg chg="add del mod">
          <ac:chgData name="bruno marquezine" userId="e25e1cab875bd6bb" providerId="LiveId" clId="{2731B1F9-3C81-4140-9CE6-91416982AD4D}" dt="2022-04-17T16:59:19.748" v="601" actId="478"/>
          <ac:spMkLst>
            <pc:docMk/>
            <pc:sldMk cId="2032607428" sldId="2571"/>
            <ac:spMk id="25" creationId="{2EB24FF5-5406-4720-9FE9-C8D1BE4CD7C0}"/>
          </ac:spMkLst>
        </pc:spChg>
        <pc:spChg chg="add del mod">
          <ac:chgData name="bruno marquezine" userId="e25e1cab875bd6bb" providerId="LiveId" clId="{2731B1F9-3C81-4140-9CE6-91416982AD4D}" dt="2022-04-17T16:59:20.922" v="603" actId="478"/>
          <ac:spMkLst>
            <pc:docMk/>
            <pc:sldMk cId="2032607428" sldId="2571"/>
            <ac:spMk id="27" creationId="{CCADD517-075C-483F-9470-F418C63357E7}"/>
          </ac:spMkLst>
        </pc:spChg>
        <pc:spChg chg="del">
          <ac:chgData name="bruno marquezine" userId="e25e1cab875bd6bb" providerId="LiveId" clId="{2731B1F9-3C81-4140-9CE6-91416982AD4D}" dt="2022-04-17T16:58:30.331" v="582" actId="478"/>
          <ac:spMkLst>
            <pc:docMk/>
            <pc:sldMk cId="2032607428" sldId="2571"/>
            <ac:spMk id="66" creationId="{1AEF3ED8-A75C-4318-877C-139C98C0007D}"/>
          </ac:spMkLst>
        </pc:spChg>
        <pc:picChg chg="add mod modCrop">
          <ac:chgData name="bruno marquezine" userId="e25e1cab875bd6bb" providerId="LiveId" clId="{2731B1F9-3C81-4140-9CE6-91416982AD4D}" dt="2022-04-20T22:17:19.639" v="739" actId="1076"/>
          <ac:picMkLst>
            <pc:docMk/>
            <pc:sldMk cId="2032607428" sldId="2571"/>
            <ac:picMk id="29" creationId="{88834923-8549-4A36-BB92-4A873108E7D2}"/>
          </ac:picMkLst>
        </pc:picChg>
        <pc:picChg chg="del">
          <ac:chgData name="bruno marquezine" userId="e25e1cab875bd6bb" providerId="LiveId" clId="{2731B1F9-3C81-4140-9CE6-91416982AD4D}" dt="2022-04-17T16:59:08.059" v="588" actId="478"/>
          <ac:picMkLst>
            <pc:docMk/>
            <pc:sldMk cId="2032607428" sldId="2571"/>
            <ac:picMk id="40" creationId="{00000000-0000-0000-0000-000000000000}"/>
          </ac:picMkLst>
        </pc:picChg>
        <pc:picChg chg="del">
          <ac:chgData name="bruno marquezine" userId="e25e1cab875bd6bb" providerId="LiveId" clId="{2731B1F9-3C81-4140-9CE6-91416982AD4D}" dt="2022-04-17T16:59:11.904" v="591" actId="478"/>
          <ac:picMkLst>
            <pc:docMk/>
            <pc:sldMk cId="2032607428" sldId="2571"/>
            <ac:picMk id="41" creationId="{00000000-0000-0000-0000-000000000000}"/>
          </ac:picMkLst>
        </pc:picChg>
        <pc:picChg chg="del">
          <ac:chgData name="bruno marquezine" userId="e25e1cab875bd6bb" providerId="LiveId" clId="{2731B1F9-3C81-4140-9CE6-91416982AD4D}" dt="2022-04-17T16:59:16.326" v="596" actId="478"/>
          <ac:picMkLst>
            <pc:docMk/>
            <pc:sldMk cId="2032607428" sldId="2571"/>
            <ac:picMk id="42" creationId="{00000000-0000-0000-0000-000000000000}"/>
          </ac:picMkLst>
        </pc:picChg>
        <pc:picChg chg="del">
          <ac:chgData name="bruno marquezine" userId="e25e1cab875bd6bb" providerId="LiveId" clId="{2731B1F9-3C81-4140-9CE6-91416982AD4D}" dt="2022-04-17T16:59:20.410" v="602" actId="478"/>
          <ac:picMkLst>
            <pc:docMk/>
            <pc:sldMk cId="2032607428" sldId="2571"/>
            <ac:picMk id="43" creationId="{00000000-0000-0000-0000-000000000000}"/>
          </ac:picMkLst>
        </pc:picChg>
      </pc:sldChg>
      <pc:sldChg chg="del">
        <pc:chgData name="bruno marquezine" userId="e25e1cab875bd6bb" providerId="LiveId" clId="{2731B1F9-3C81-4140-9CE6-91416982AD4D}" dt="2022-04-17T17:05:07.753" v="706" actId="47"/>
        <pc:sldMkLst>
          <pc:docMk/>
          <pc:sldMk cId="4148056425" sldId="2575"/>
        </pc:sldMkLst>
      </pc:sldChg>
      <pc:sldChg chg="addSp modSp mod">
        <pc:chgData name="bruno marquezine" userId="e25e1cab875bd6bb" providerId="LiveId" clId="{2731B1F9-3C81-4140-9CE6-91416982AD4D}" dt="2022-04-17T17:06:03.419" v="720" actId="1076"/>
        <pc:sldMkLst>
          <pc:docMk/>
          <pc:sldMk cId="1250005957" sldId="2581"/>
        </pc:sldMkLst>
        <pc:spChg chg="add mod">
          <ac:chgData name="bruno marquezine" userId="e25e1cab875bd6bb" providerId="LiveId" clId="{2731B1F9-3C81-4140-9CE6-91416982AD4D}" dt="2022-04-17T17:06:03.419" v="720" actId="1076"/>
          <ac:spMkLst>
            <pc:docMk/>
            <pc:sldMk cId="1250005957" sldId="2581"/>
            <ac:spMk id="2" creationId="{6C838D38-815D-43BE-B46F-C809FE2BA46C}"/>
          </ac:spMkLst>
        </pc:spChg>
      </pc:sldChg>
      <pc:sldChg chg="modSp mod">
        <pc:chgData name="bruno marquezine" userId="e25e1cab875bd6bb" providerId="LiveId" clId="{2731B1F9-3C81-4140-9CE6-91416982AD4D}" dt="2022-04-17T17:04:57.704" v="704" actId="20577"/>
        <pc:sldMkLst>
          <pc:docMk/>
          <pc:sldMk cId="1415924349" sldId="2584"/>
        </pc:sldMkLst>
        <pc:spChg chg="mod">
          <ac:chgData name="bruno marquezine" userId="e25e1cab875bd6bb" providerId="LiveId" clId="{2731B1F9-3C81-4140-9CE6-91416982AD4D}" dt="2022-04-17T17:04:57.704" v="704" actId="20577"/>
          <ac:spMkLst>
            <pc:docMk/>
            <pc:sldMk cId="1415924349" sldId="2584"/>
            <ac:spMk id="3" creationId="{00000000-0000-0000-0000-000000000000}"/>
          </ac:spMkLst>
        </pc:spChg>
      </pc:sldChg>
      <pc:sldChg chg="modSp add mod ord setBg">
        <pc:chgData name="bruno marquezine" userId="e25e1cab875bd6bb" providerId="LiveId" clId="{2731B1F9-3C81-4140-9CE6-91416982AD4D}" dt="2022-04-17T17:07:24.536" v="735" actId="207"/>
        <pc:sldMkLst>
          <pc:docMk/>
          <pc:sldMk cId="2940967886" sldId="2597"/>
        </pc:sldMkLst>
        <pc:spChg chg="mod">
          <ac:chgData name="bruno marquezine" userId="e25e1cab875bd6bb" providerId="LiveId" clId="{2731B1F9-3C81-4140-9CE6-91416982AD4D}" dt="2022-04-17T17:07:24.536" v="735" actId="207"/>
          <ac:spMkLst>
            <pc:docMk/>
            <pc:sldMk cId="2940967886" sldId="2597"/>
            <ac:spMk id="11" creationId="{47B21F6A-5FD9-417C-9575-4DBC3185FD87}"/>
          </ac:spMkLst>
        </pc:spChg>
        <pc:spChg chg="mod">
          <ac:chgData name="bruno marquezine" userId="e25e1cab875bd6bb" providerId="LiveId" clId="{2731B1F9-3C81-4140-9CE6-91416982AD4D}" dt="2022-04-17T17:07:24.536" v="735" actId="207"/>
          <ac:spMkLst>
            <pc:docMk/>
            <pc:sldMk cId="2940967886" sldId="2597"/>
            <ac:spMk id="33" creationId="{F23411C8-1DB7-46A1-A6DC-41EACD30ED57}"/>
          </ac:spMkLst>
        </pc:spChg>
        <pc:spChg chg="mod">
          <ac:chgData name="bruno marquezine" userId="e25e1cab875bd6bb" providerId="LiveId" clId="{2731B1F9-3C81-4140-9CE6-91416982AD4D}" dt="2022-04-17T17:07:24.536" v="735" actId="207"/>
          <ac:spMkLst>
            <pc:docMk/>
            <pc:sldMk cId="2940967886" sldId="2597"/>
            <ac:spMk id="34" creationId="{187271B6-523F-4DCD-A006-84BF4C0C784C}"/>
          </ac:spMkLst>
        </pc:spChg>
        <pc:spChg chg="mod">
          <ac:chgData name="bruno marquezine" userId="e25e1cab875bd6bb" providerId="LiveId" clId="{2731B1F9-3C81-4140-9CE6-91416982AD4D}" dt="2022-04-17T17:07:24.536" v="735" actId="207"/>
          <ac:spMkLst>
            <pc:docMk/>
            <pc:sldMk cId="2940967886" sldId="2597"/>
            <ac:spMk id="36" creationId="{0391FA66-BCDC-4C12-B812-A0DEE14539EE}"/>
          </ac:spMkLst>
        </pc:spChg>
      </pc:sldChg>
      <pc:sldChg chg="modSp add mod ord setBg">
        <pc:chgData name="bruno marquezine" userId="e25e1cab875bd6bb" providerId="LiveId" clId="{2731B1F9-3C81-4140-9CE6-91416982AD4D}" dt="2022-04-17T17:07:37.425" v="736" actId="207"/>
        <pc:sldMkLst>
          <pc:docMk/>
          <pc:sldMk cId="1594844398" sldId="2598"/>
        </pc:sldMkLst>
        <pc:spChg chg="mod">
          <ac:chgData name="bruno marquezine" userId="e25e1cab875bd6bb" providerId="LiveId" clId="{2731B1F9-3C81-4140-9CE6-91416982AD4D}" dt="2022-04-17T17:07:37.425" v="736" actId="207"/>
          <ac:spMkLst>
            <pc:docMk/>
            <pc:sldMk cId="1594844398" sldId="2598"/>
            <ac:spMk id="11" creationId="{47B21F6A-5FD9-417C-9575-4DBC3185FD87}"/>
          </ac:spMkLst>
        </pc:spChg>
        <pc:spChg chg="mod">
          <ac:chgData name="bruno marquezine" userId="e25e1cab875bd6bb" providerId="LiveId" clId="{2731B1F9-3C81-4140-9CE6-91416982AD4D}" dt="2022-04-17T17:07:37.425" v="736" actId="207"/>
          <ac:spMkLst>
            <pc:docMk/>
            <pc:sldMk cId="1594844398" sldId="2598"/>
            <ac:spMk id="33" creationId="{F23411C8-1DB7-46A1-A6DC-41EACD30ED57}"/>
          </ac:spMkLst>
        </pc:spChg>
        <pc:spChg chg="mod">
          <ac:chgData name="bruno marquezine" userId="e25e1cab875bd6bb" providerId="LiveId" clId="{2731B1F9-3C81-4140-9CE6-91416982AD4D}" dt="2022-04-17T17:07:37.425" v="736" actId="207"/>
          <ac:spMkLst>
            <pc:docMk/>
            <pc:sldMk cId="1594844398" sldId="2598"/>
            <ac:spMk id="35" creationId="{ADE35233-6DEE-4B97-AFFB-06DE78443B4A}"/>
          </ac:spMkLst>
        </pc:spChg>
        <pc:spChg chg="mod">
          <ac:chgData name="bruno marquezine" userId="e25e1cab875bd6bb" providerId="LiveId" clId="{2731B1F9-3C81-4140-9CE6-91416982AD4D}" dt="2022-04-17T17:07:37.425" v="736" actId="207"/>
          <ac:spMkLst>
            <pc:docMk/>
            <pc:sldMk cId="1594844398" sldId="2598"/>
            <ac:spMk id="36" creationId="{0391FA66-BCDC-4C12-B812-A0DEE14539EE}"/>
          </ac:spMkLst>
        </pc:spChg>
      </pc:sldChg>
      <pc:sldChg chg="modSp add mod ord setBg">
        <pc:chgData name="bruno marquezine" userId="e25e1cab875bd6bb" providerId="LiveId" clId="{2731B1F9-3C81-4140-9CE6-91416982AD4D}" dt="2022-04-17T17:07:46.129" v="737" actId="207"/>
        <pc:sldMkLst>
          <pc:docMk/>
          <pc:sldMk cId="588717263" sldId="2599"/>
        </pc:sldMkLst>
        <pc:spChg chg="mod">
          <ac:chgData name="bruno marquezine" userId="e25e1cab875bd6bb" providerId="LiveId" clId="{2731B1F9-3C81-4140-9CE6-91416982AD4D}" dt="2022-04-17T17:07:46.129" v="737" actId="207"/>
          <ac:spMkLst>
            <pc:docMk/>
            <pc:sldMk cId="588717263" sldId="2599"/>
            <ac:spMk id="11" creationId="{47B21F6A-5FD9-417C-9575-4DBC3185FD87}"/>
          </ac:spMkLst>
        </pc:spChg>
        <pc:spChg chg="mod">
          <ac:chgData name="bruno marquezine" userId="e25e1cab875bd6bb" providerId="LiveId" clId="{2731B1F9-3C81-4140-9CE6-91416982AD4D}" dt="2022-04-17T17:07:46.129" v="737" actId="207"/>
          <ac:spMkLst>
            <pc:docMk/>
            <pc:sldMk cId="588717263" sldId="2599"/>
            <ac:spMk id="34" creationId="{187271B6-523F-4DCD-A006-84BF4C0C784C}"/>
          </ac:spMkLst>
        </pc:spChg>
        <pc:spChg chg="mod">
          <ac:chgData name="bruno marquezine" userId="e25e1cab875bd6bb" providerId="LiveId" clId="{2731B1F9-3C81-4140-9CE6-91416982AD4D}" dt="2022-04-17T17:07:46.129" v="737" actId="207"/>
          <ac:spMkLst>
            <pc:docMk/>
            <pc:sldMk cId="588717263" sldId="2599"/>
            <ac:spMk id="35" creationId="{ADE35233-6DEE-4B97-AFFB-06DE78443B4A}"/>
          </ac:spMkLst>
        </pc:spChg>
        <pc:spChg chg="mod">
          <ac:chgData name="bruno marquezine" userId="e25e1cab875bd6bb" providerId="LiveId" clId="{2731B1F9-3C81-4140-9CE6-91416982AD4D}" dt="2022-04-17T17:07:46.129" v="737" actId="207"/>
          <ac:spMkLst>
            <pc:docMk/>
            <pc:sldMk cId="588717263" sldId="2599"/>
            <ac:spMk id="36" creationId="{0391FA66-BCDC-4C12-B812-A0DEE14539EE}"/>
          </ac:spMkLst>
        </pc:spChg>
      </pc:sldChg>
      <pc:sldChg chg="modSp add mod ord setBg">
        <pc:chgData name="bruno marquezine" userId="e25e1cab875bd6bb" providerId="LiveId" clId="{2731B1F9-3C81-4140-9CE6-91416982AD4D}" dt="2022-04-17T17:07:53.281" v="738" actId="207"/>
        <pc:sldMkLst>
          <pc:docMk/>
          <pc:sldMk cId="3529355293" sldId="2600"/>
        </pc:sldMkLst>
        <pc:spChg chg="mod">
          <ac:chgData name="bruno marquezine" userId="e25e1cab875bd6bb" providerId="LiveId" clId="{2731B1F9-3C81-4140-9CE6-91416982AD4D}" dt="2022-04-17T17:07:53.281" v="738" actId="207"/>
          <ac:spMkLst>
            <pc:docMk/>
            <pc:sldMk cId="3529355293" sldId="2600"/>
            <ac:spMk id="33" creationId="{F23411C8-1DB7-46A1-A6DC-41EACD30ED57}"/>
          </ac:spMkLst>
        </pc:spChg>
        <pc:spChg chg="mod">
          <ac:chgData name="bruno marquezine" userId="e25e1cab875bd6bb" providerId="LiveId" clId="{2731B1F9-3C81-4140-9CE6-91416982AD4D}" dt="2022-04-17T17:07:53.281" v="738" actId="207"/>
          <ac:spMkLst>
            <pc:docMk/>
            <pc:sldMk cId="3529355293" sldId="2600"/>
            <ac:spMk id="34" creationId="{187271B6-523F-4DCD-A006-84BF4C0C784C}"/>
          </ac:spMkLst>
        </pc:spChg>
        <pc:spChg chg="mod">
          <ac:chgData name="bruno marquezine" userId="e25e1cab875bd6bb" providerId="LiveId" clId="{2731B1F9-3C81-4140-9CE6-91416982AD4D}" dt="2022-04-17T17:07:53.281" v="738" actId="207"/>
          <ac:spMkLst>
            <pc:docMk/>
            <pc:sldMk cId="3529355293" sldId="2600"/>
            <ac:spMk id="35" creationId="{ADE35233-6DEE-4B97-AFFB-06DE78443B4A}"/>
          </ac:spMkLst>
        </pc:spChg>
        <pc:spChg chg="mod">
          <ac:chgData name="bruno marquezine" userId="e25e1cab875bd6bb" providerId="LiveId" clId="{2731B1F9-3C81-4140-9CE6-91416982AD4D}" dt="2022-04-17T17:07:53.281" v="738" actId="207"/>
          <ac:spMkLst>
            <pc:docMk/>
            <pc:sldMk cId="3529355293" sldId="2600"/>
            <ac:spMk id="36" creationId="{0391FA66-BCDC-4C12-B812-A0DEE14539EE}"/>
          </ac:spMkLst>
        </pc:spChg>
      </pc:sldChg>
      <pc:sldChg chg="new del">
        <pc:chgData name="bruno marquezine" userId="e25e1cab875bd6bb" providerId="LiveId" clId="{2731B1F9-3C81-4140-9CE6-91416982AD4D}" dt="2022-04-20T22:28:58.701" v="741" actId="47"/>
        <pc:sldMkLst>
          <pc:docMk/>
          <pc:sldMk cId="2137934715" sldId="2601"/>
        </pc:sldMkLst>
      </pc:sldChg>
    </pc:docChg>
  </pc:docChgLst>
  <pc:docChgLst>
    <pc:chgData name="bruno marquezine" userId="e25e1cab875bd6bb" providerId="LiveId" clId="{47B3122E-9A02-4B30-A836-D8A0B449792A}"/>
    <pc:docChg chg="undo custSel addSld delSld modSld sldOrd modMainMaster">
      <pc:chgData name="bruno marquezine" userId="e25e1cab875bd6bb" providerId="LiveId" clId="{47B3122E-9A02-4B30-A836-D8A0B449792A}" dt="2022-07-05T21:10:29.258" v="2715" actId="20577"/>
      <pc:docMkLst>
        <pc:docMk/>
      </pc:docMkLst>
      <pc:sldChg chg="addSp delSp modSp mod setBg">
        <pc:chgData name="bruno marquezine" userId="e25e1cab875bd6bb" providerId="LiveId" clId="{47B3122E-9A02-4B30-A836-D8A0B449792A}" dt="2022-07-05T00:57:42.256" v="2670" actId="478"/>
        <pc:sldMkLst>
          <pc:docMk/>
          <pc:sldMk cId="2130115587" sldId="2540"/>
        </pc:sldMkLst>
        <pc:spChg chg="add del mod">
          <ac:chgData name="bruno marquezine" userId="e25e1cab875bd6bb" providerId="LiveId" clId="{47B3122E-9A02-4B30-A836-D8A0B449792A}" dt="2022-07-05T00:53:00.264" v="2554" actId="478"/>
          <ac:spMkLst>
            <pc:docMk/>
            <pc:sldMk cId="2130115587" sldId="2540"/>
            <ac:spMk id="3" creationId="{17D80DB3-6DF3-A56F-45B5-960A3DC7B2AB}"/>
          </ac:spMkLst>
        </pc:spChg>
        <pc:spChg chg="add del mod">
          <ac:chgData name="bruno marquezine" userId="e25e1cab875bd6bb" providerId="LiveId" clId="{47B3122E-9A02-4B30-A836-D8A0B449792A}" dt="2022-07-05T00:53:03.433" v="2557" actId="478"/>
          <ac:spMkLst>
            <pc:docMk/>
            <pc:sldMk cId="2130115587" sldId="2540"/>
            <ac:spMk id="5" creationId="{9A564B17-5171-CE3A-43DE-EF2FDFC80C1C}"/>
          </ac:spMkLst>
        </pc:spChg>
        <pc:spChg chg="add del mod">
          <ac:chgData name="bruno marquezine" userId="e25e1cab875bd6bb" providerId="LiveId" clId="{47B3122E-9A02-4B30-A836-D8A0B449792A}" dt="2022-07-05T00:53:04.649" v="2558" actId="478"/>
          <ac:spMkLst>
            <pc:docMk/>
            <pc:sldMk cId="2130115587" sldId="2540"/>
            <ac:spMk id="7" creationId="{0960B948-2A0F-3308-2AC8-7FF141920762}"/>
          </ac:spMkLst>
        </pc:spChg>
        <pc:spChg chg="add del mod">
          <ac:chgData name="bruno marquezine" userId="e25e1cab875bd6bb" providerId="LiveId" clId="{47B3122E-9A02-4B30-A836-D8A0B449792A}" dt="2022-07-05T00:52:23.222" v="2435"/>
          <ac:spMkLst>
            <pc:docMk/>
            <pc:sldMk cId="2130115587" sldId="2540"/>
            <ac:spMk id="9" creationId="{CD1E11F4-ABAB-A3EF-165A-74243C167F62}"/>
          </ac:spMkLst>
        </pc:spChg>
        <pc:spChg chg="mod">
          <ac:chgData name="bruno marquezine" userId="e25e1cab875bd6bb" providerId="LiveId" clId="{47B3122E-9A02-4B30-A836-D8A0B449792A}" dt="2022-07-05T00:33:35.102" v="2179" actId="26606"/>
          <ac:spMkLst>
            <pc:docMk/>
            <pc:sldMk cId="2130115587" sldId="2540"/>
            <ac:spMk id="10" creationId="{B11BAC48-F4C4-46FB-96DC-423C381AC284}"/>
          </ac:spMkLst>
        </pc:spChg>
        <pc:spChg chg="del mod">
          <ac:chgData name="bruno marquezine" userId="e25e1cab875bd6bb" providerId="LiveId" clId="{47B3122E-9A02-4B30-A836-D8A0B449792A}" dt="2022-07-05T00:53:05.412" v="2559" actId="478"/>
          <ac:spMkLst>
            <pc:docMk/>
            <pc:sldMk cId="2130115587" sldId="2540"/>
            <ac:spMk id="11" creationId="{47B21F6A-5FD9-417C-9575-4DBC3185FD87}"/>
          </ac:spMkLst>
        </pc:spChg>
        <pc:spChg chg="add del mod">
          <ac:chgData name="bruno marquezine" userId="e25e1cab875bd6bb" providerId="LiveId" clId="{47B3122E-9A02-4B30-A836-D8A0B449792A}" dt="2022-07-05T00:53:06.118" v="2560" actId="478"/>
          <ac:spMkLst>
            <pc:docMk/>
            <pc:sldMk cId="2130115587" sldId="2540"/>
            <ac:spMk id="13" creationId="{BE7E0497-C64F-75B1-E27C-BF0317DABA89}"/>
          </ac:spMkLst>
        </pc:spChg>
        <pc:spChg chg="add del mod">
          <ac:chgData name="bruno marquezine" userId="e25e1cab875bd6bb" providerId="LiveId" clId="{47B3122E-9A02-4B30-A836-D8A0B449792A}" dt="2022-07-05T00:57:42.256" v="2670" actId="478"/>
          <ac:spMkLst>
            <pc:docMk/>
            <pc:sldMk cId="2130115587" sldId="2540"/>
            <ac:spMk id="14" creationId="{AF94F3A3-205E-C754-FB21-44DB59B25376}"/>
          </ac:spMkLst>
        </pc:spChg>
        <pc:spChg chg="del mod">
          <ac:chgData name="bruno marquezine" userId="e25e1cab875bd6bb" providerId="LiveId" clId="{47B3122E-9A02-4B30-A836-D8A0B449792A}" dt="2022-07-05T00:53:02.434" v="2556" actId="478"/>
          <ac:spMkLst>
            <pc:docMk/>
            <pc:sldMk cId="2130115587" sldId="2540"/>
            <ac:spMk id="33" creationId="{F23411C8-1DB7-46A1-A6DC-41EACD30ED57}"/>
          </ac:spMkLst>
        </pc:spChg>
        <pc:spChg chg="del mod">
          <ac:chgData name="bruno marquezine" userId="e25e1cab875bd6bb" providerId="LiveId" clId="{47B3122E-9A02-4B30-A836-D8A0B449792A}" dt="2022-07-05T00:53:01.524" v="2555" actId="478"/>
          <ac:spMkLst>
            <pc:docMk/>
            <pc:sldMk cId="2130115587" sldId="2540"/>
            <ac:spMk id="34" creationId="{187271B6-523F-4DCD-A006-84BF4C0C784C}"/>
          </ac:spMkLst>
        </pc:spChg>
        <pc:spChg chg="del mod">
          <ac:chgData name="bruno marquezine" userId="e25e1cab875bd6bb" providerId="LiveId" clId="{47B3122E-9A02-4B30-A836-D8A0B449792A}" dt="2022-07-05T00:52:58.788" v="2552" actId="478"/>
          <ac:spMkLst>
            <pc:docMk/>
            <pc:sldMk cId="2130115587" sldId="2540"/>
            <ac:spMk id="35" creationId="{ADE35233-6DEE-4B97-AFFB-06DE78443B4A}"/>
          </ac:spMkLst>
        </pc:spChg>
        <pc:spChg chg="mod">
          <ac:chgData name="bruno marquezine" userId="e25e1cab875bd6bb" providerId="LiveId" clId="{47B3122E-9A02-4B30-A836-D8A0B449792A}" dt="2022-07-05T00:55:04.742" v="2645" actId="207"/>
          <ac:spMkLst>
            <pc:docMk/>
            <pc:sldMk cId="2130115587" sldId="2540"/>
            <ac:spMk id="36" creationId="{0391FA66-BCDC-4C12-B812-A0DEE14539EE}"/>
          </ac:spMkLst>
        </pc:spChg>
        <pc:picChg chg="mod ord">
          <ac:chgData name="bruno marquezine" userId="e25e1cab875bd6bb" providerId="LiveId" clId="{47B3122E-9A02-4B30-A836-D8A0B449792A}" dt="2022-07-05T00:33:46.673" v="2180" actId="27614"/>
          <ac:picMkLst>
            <pc:docMk/>
            <pc:sldMk cId="2130115587" sldId="2540"/>
            <ac:picMk id="12" creationId="{00000000-0000-0000-0000-000000000000}"/>
          </ac:picMkLst>
        </pc:picChg>
      </pc:sldChg>
      <pc:sldChg chg="addSp delSp modSp del mod ord">
        <pc:chgData name="bruno marquezine" userId="e25e1cab875bd6bb" providerId="LiveId" clId="{47B3122E-9A02-4B30-A836-D8A0B449792A}" dt="2022-07-05T00:12:59.204" v="1995" actId="2696"/>
        <pc:sldMkLst>
          <pc:docMk/>
          <pc:sldMk cId="2885941167" sldId="2560"/>
        </pc:sldMkLst>
        <pc:spChg chg="del mod">
          <ac:chgData name="bruno marquezine" userId="e25e1cab875bd6bb" providerId="LiveId" clId="{47B3122E-9A02-4B30-A836-D8A0B449792A}" dt="2022-07-05T00:12:54.056" v="1994" actId="478"/>
          <ac:spMkLst>
            <pc:docMk/>
            <pc:sldMk cId="2885941167" sldId="2560"/>
            <ac:spMk id="5" creationId="{A5F2A4D5-D61C-45F1-B569-22F1FA613CE2}"/>
          </ac:spMkLst>
        </pc:spChg>
        <pc:spChg chg="del mod">
          <ac:chgData name="bruno marquezine" userId="e25e1cab875bd6bb" providerId="LiveId" clId="{47B3122E-9A02-4B30-A836-D8A0B449792A}" dt="2022-07-05T00:12:13.363" v="1988" actId="478"/>
          <ac:spMkLst>
            <pc:docMk/>
            <pc:sldMk cId="2885941167" sldId="2560"/>
            <ac:spMk id="6" creationId="{73AA2782-CCDC-49ED-989E-D76DFC7A3BC0}"/>
          </ac:spMkLst>
        </pc:spChg>
        <pc:spChg chg="mod">
          <ac:chgData name="bruno marquezine" userId="e25e1cab875bd6bb" providerId="LiveId" clId="{47B3122E-9A02-4B30-A836-D8A0B449792A}" dt="2022-07-05T00:12:04.075" v="1987" actId="20577"/>
          <ac:spMkLst>
            <pc:docMk/>
            <pc:sldMk cId="2885941167" sldId="2560"/>
            <ac:spMk id="8" creationId="{EF0240E2-270B-47F4-97C1-065A42CC2737}"/>
          </ac:spMkLst>
        </pc:spChg>
        <pc:picChg chg="mod">
          <ac:chgData name="bruno marquezine" userId="e25e1cab875bd6bb" providerId="LiveId" clId="{47B3122E-9A02-4B30-A836-D8A0B449792A}" dt="2022-07-05T00:08:52.996" v="1930" actId="1076"/>
          <ac:picMkLst>
            <pc:docMk/>
            <pc:sldMk cId="2885941167" sldId="2560"/>
            <ac:picMk id="18" creationId="{00000000-0000-0000-0000-000000000000}"/>
          </ac:picMkLst>
        </pc:picChg>
        <pc:picChg chg="mod">
          <ac:chgData name="bruno marquezine" userId="e25e1cab875bd6bb" providerId="LiveId" clId="{47B3122E-9A02-4B30-A836-D8A0B449792A}" dt="2022-07-04T23:27:06.502" v="444" actId="1076"/>
          <ac:picMkLst>
            <pc:docMk/>
            <pc:sldMk cId="2885941167" sldId="2560"/>
            <ac:picMk id="19" creationId="{00000000-0000-0000-0000-000000000000}"/>
          </ac:picMkLst>
        </pc:picChg>
        <pc:picChg chg="add del">
          <ac:chgData name="bruno marquezine" userId="e25e1cab875bd6bb" providerId="LiveId" clId="{47B3122E-9A02-4B30-A836-D8A0B449792A}" dt="2022-07-05T00:12:23.663" v="1990" actId="478"/>
          <ac:picMkLst>
            <pc:docMk/>
            <pc:sldMk cId="2885941167" sldId="2560"/>
            <ac:picMk id="4098" creationId="{6A7EBBE2-8D29-D267-180D-228022612524}"/>
          </ac:picMkLst>
        </pc:picChg>
      </pc:sldChg>
      <pc:sldChg chg="addSp delSp modSp mod modClrScheme chgLayout">
        <pc:chgData name="bruno marquezine" userId="e25e1cab875bd6bb" providerId="LiveId" clId="{47B3122E-9A02-4B30-A836-D8A0B449792A}" dt="2022-07-05T00:58:11.479" v="2690" actId="20577"/>
        <pc:sldMkLst>
          <pc:docMk/>
          <pc:sldMk cId="429917605" sldId="2565"/>
        </pc:sldMkLst>
        <pc:spChg chg="add del mod">
          <ac:chgData name="bruno marquezine" userId="e25e1cab875bd6bb" providerId="LiveId" clId="{47B3122E-9A02-4B30-A836-D8A0B449792A}" dt="2022-07-04T22:54:06.142" v="91"/>
          <ac:spMkLst>
            <pc:docMk/>
            <pc:sldMk cId="429917605" sldId="2565"/>
            <ac:spMk id="2" creationId="{0E44B359-8CA0-C974-5B22-1AA2D228364C}"/>
          </ac:spMkLst>
        </pc:spChg>
        <pc:spChg chg="add del mod">
          <ac:chgData name="bruno marquezine" userId="e25e1cab875bd6bb" providerId="LiveId" clId="{47B3122E-9A02-4B30-A836-D8A0B449792A}" dt="2022-07-05T00:27:33.673" v="2171" actId="478"/>
          <ac:spMkLst>
            <pc:docMk/>
            <pc:sldMk cId="429917605" sldId="2565"/>
            <ac:spMk id="4" creationId="{B52F782A-D621-FF85-CA45-DF3B1B384258}"/>
          </ac:spMkLst>
        </pc:spChg>
        <pc:spChg chg="add mod">
          <ac:chgData name="bruno marquezine" userId="e25e1cab875bd6bb" providerId="LiveId" clId="{47B3122E-9A02-4B30-A836-D8A0B449792A}" dt="2022-07-05T00:58:11.479" v="2690" actId="20577"/>
          <ac:spMkLst>
            <pc:docMk/>
            <pc:sldMk cId="429917605" sldId="2565"/>
            <ac:spMk id="5" creationId="{ABB8EDF5-6E97-9D71-A5A6-3A78F08B1FEA}"/>
          </ac:spMkLst>
        </pc:spChg>
        <pc:spChg chg="mod">
          <ac:chgData name="bruno marquezine" userId="e25e1cab875bd6bb" providerId="LiveId" clId="{47B3122E-9A02-4B30-A836-D8A0B449792A}" dt="2022-07-05T00:28:18.593" v="2173" actId="1076"/>
          <ac:spMkLst>
            <pc:docMk/>
            <pc:sldMk cId="429917605" sldId="2565"/>
            <ac:spMk id="8" creationId="{3BE52921-898C-4569-9D8A-F1C5E0ABE804}"/>
          </ac:spMkLst>
        </pc:spChg>
        <pc:spChg chg="mod ord">
          <ac:chgData name="bruno marquezine" userId="e25e1cab875bd6bb" providerId="LiveId" clId="{47B3122E-9A02-4B30-A836-D8A0B449792A}" dt="2022-07-05T00:28:33.636" v="2177" actId="2711"/>
          <ac:spMkLst>
            <pc:docMk/>
            <pc:sldMk cId="429917605" sldId="2565"/>
            <ac:spMk id="10" creationId="{577946A2-8DCE-4047-9CAE-38128B4BAF3B}"/>
          </ac:spMkLst>
        </pc:spChg>
        <pc:spChg chg="add del mod">
          <ac:chgData name="bruno marquezine" userId="e25e1cab875bd6bb" providerId="LiveId" clId="{47B3122E-9A02-4B30-A836-D8A0B449792A}" dt="2022-07-05T00:27:35.714" v="2172" actId="478"/>
          <ac:spMkLst>
            <pc:docMk/>
            <pc:sldMk cId="429917605" sldId="2565"/>
            <ac:spMk id="15" creationId="{B88CDD13-F7A6-95E1-23AC-16F1A10165FC}"/>
          </ac:spMkLst>
        </pc:spChg>
        <pc:picChg chg="add del mod">
          <ac:chgData name="bruno marquezine" userId="e25e1cab875bd6bb" providerId="LiveId" clId="{47B3122E-9A02-4B30-A836-D8A0B449792A}" dt="2022-07-05T00:27:31.850" v="2170" actId="478"/>
          <ac:picMkLst>
            <pc:docMk/>
            <pc:sldMk cId="429917605" sldId="2565"/>
            <ac:picMk id="7" creationId="{00000000-0000-0000-0000-000000000000}"/>
          </ac:picMkLst>
        </pc:picChg>
        <pc:picChg chg="add mod">
          <ac:chgData name="bruno marquezine" userId="e25e1cab875bd6bb" providerId="LiveId" clId="{47B3122E-9A02-4B30-A836-D8A0B449792A}" dt="2022-07-05T00:27:28.752" v="2169" actId="27614"/>
          <ac:picMkLst>
            <pc:docMk/>
            <pc:sldMk cId="429917605" sldId="2565"/>
            <ac:picMk id="9" creationId="{00000000-0000-0000-0000-000000000000}"/>
          </ac:picMkLst>
        </pc:picChg>
        <pc:picChg chg="del mod replId">
          <ac:chgData name="bruno marquezine" userId="e25e1cab875bd6bb" providerId="LiveId" clId="{47B3122E-9A02-4B30-A836-D8A0B449792A}" dt="2022-07-05T00:27:25.332" v="2167" actId="26606"/>
          <ac:picMkLst>
            <pc:docMk/>
            <pc:sldMk cId="429917605" sldId="2565"/>
            <ac:picMk id="12" creationId="{00000000-0000-0000-0000-000000000000}"/>
          </ac:picMkLst>
        </pc:picChg>
        <pc:picChg chg="del mod replId">
          <ac:chgData name="bruno marquezine" userId="e25e1cab875bd6bb" providerId="LiveId" clId="{47B3122E-9A02-4B30-A836-D8A0B449792A}" dt="2022-07-05T00:27:25.332" v="2167" actId="26606"/>
          <ac:picMkLst>
            <pc:docMk/>
            <pc:sldMk cId="429917605" sldId="2565"/>
            <ac:picMk id="13" creationId="{00000000-0000-0000-0000-000000000000}"/>
          </ac:picMkLst>
        </pc:picChg>
      </pc:sldChg>
      <pc:sldChg chg="addSp delSp modSp add del mod modClrScheme chgLayout">
        <pc:chgData name="bruno marquezine" userId="e25e1cab875bd6bb" providerId="LiveId" clId="{47B3122E-9A02-4B30-A836-D8A0B449792A}" dt="2022-07-05T21:10:29.258" v="2715" actId="20577"/>
        <pc:sldMkLst>
          <pc:docMk/>
          <pc:sldMk cId="268795821" sldId="2567"/>
        </pc:sldMkLst>
        <pc:spChg chg="add del mod">
          <ac:chgData name="bruno marquezine" userId="e25e1cab875bd6bb" providerId="LiveId" clId="{47B3122E-9A02-4B30-A836-D8A0B449792A}" dt="2022-07-05T00:41:03.106" v="2267" actId="478"/>
          <ac:spMkLst>
            <pc:docMk/>
            <pc:sldMk cId="268795821" sldId="2567"/>
            <ac:spMk id="3" creationId="{D01F0A97-A604-F294-F5FE-C6599AE30E2A}"/>
          </ac:spMkLst>
        </pc:spChg>
        <pc:spChg chg="mod ord">
          <ac:chgData name="bruno marquezine" userId="e25e1cab875bd6bb" providerId="LiveId" clId="{47B3122E-9A02-4B30-A836-D8A0B449792A}" dt="2022-07-05T00:40:58.377" v="2265" actId="20577"/>
          <ac:spMkLst>
            <pc:docMk/>
            <pc:sldMk cId="268795821" sldId="2567"/>
            <ac:spMk id="5" creationId="{44A0257C-3D98-4E46-86D3-1B752C8374C9}"/>
          </ac:spMkLst>
        </pc:spChg>
        <pc:spChg chg="add del mod">
          <ac:chgData name="bruno marquezine" userId="e25e1cab875bd6bb" providerId="LiveId" clId="{47B3122E-9A02-4B30-A836-D8A0B449792A}" dt="2022-07-05T00:41:04.233" v="2269" actId="478"/>
          <ac:spMkLst>
            <pc:docMk/>
            <pc:sldMk cId="268795821" sldId="2567"/>
            <ac:spMk id="6" creationId="{4EBF8688-299C-FCC9-8A78-53E8D18681FB}"/>
          </ac:spMkLst>
        </pc:spChg>
        <pc:spChg chg="del mod">
          <ac:chgData name="bruno marquezine" userId="e25e1cab875bd6bb" providerId="LiveId" clId="{47B3122E-9A02-4B30-A836-D8A0B449792A}" dt="2022-07-05T00:41:03.687" v="2268" actId="478"/>
          <ac:spMkLst>
            <pc:docMk/>
            <pc:sldMk cId="268795821" sldId="2567"/>
            <ac:spMk id="7" creationId="{A07FC37E-9058-4ED1-8333-F003F720C943}"/>
          </ac:spMkLst>
        </pc:spChg>
        <pc:spChg chg="add del mod">
          <ac:chgData name="bruno marquezine" userId="e25e1cab875bd6bb" providerId="LiveId" clId="{47B3122E-9A02-4B30-A836-D8A0B449792A}" dt="2022-07-05T00:41:01.939" v="2266" actId="478"/>
          <ac:spMkLst>
            <pc:docMk/>
            <pc:sldMk cId="268795821" sldId="2567"/>
            <ac:spMk id="9" creationId="{00000000-0000-0000-0000-000000000000}"/>
          </ac:spMkLst>
        </pc:spChg>
        <pc:spChg chg="del mod replId">
          <ac:chgData name="bruno marquezine" userId="e25e1cab875bd6bb" providerId="LiveId" clId="{47B3122E-9A02-4B30-A836-D8A0B449792A}" dt="2022-07-05T00:40:11.947" v="2202" actId="26606"/>
          <ac:spMkLst>
            <pc:docMk/>
            <pc:sldMk cId="268795821" sldId="2567"/>
            <ac:spMk id="19" creationId="{00000000-0000-0000-0000-000000000000}"/>
          </ac:spMkLst>
        </pc:spChg>
        <pc:spChg chg="add del mod">
          <ac:chgData name="bruno marquezine" userId="e25e1cab875bd6bb" providerId="LiveId" clId="{47B3122E-9A02-4B30-A836-D8A0B449792A}" dt="2022-07-05T00:40:41.594" v="2203" actId="26606"/>
          <ac:spMkLst>
            <pc:docMk/>
            <pc:sldMk cId="268795821" sldId="2567"/>
            <ac:spMk id="22" creationId="{CCDCB052-8132-54B0-070C-6F0493CBFCE8}"/>
          </ac:spMkLst>
        </pc:spChg>
        <pc:spChg chg="add del mod">
          <ac:chgData name="bruno marquezine" userId="e25e1cab875bd6bb" providerId="LiveId" clId="{47B3122E-9A02-4B30-A836-D8A0B449792A}" dt="2022-07-05T00:42:04.186" v="2284" actId="14100"/>
          <ac:spMkLst>
            <pc:docMk/>
            <pc:sldMk cId="268795821" sldId="2567"/>
            <ac:spMk id="23" creationId="{20219A07-FAB8-822B-01C6-FF13396E8AA4}"/>
          </ac:spMkLst>
        </pc:spChg>
        <pc:spChg chg="add del mod">
          <ac:chgData name="bruno marquezine" userId="e25e1cab875bd6bb" providerId="LiveId" clId="{47B3122E-9A02-4B30-A836-D8A0B449792A}" dt="2022-07-05T00:40:41.594" v="2203" actId="26606"/>
          <ac:spMkLst>
            <pc:docMk/>
            <pc:sldMk cId="268795821" sldId="2567"/>
            <ac:spMk id="24" creationId="{85749099-0264-BA8D-EF6A-E9145F9FC6B4}"/>
          </ac:spMkLst>
        </pc:spChg>
        <pc:spChg chg="add mod">
          <ac:chgData name="bruno marquezine" userId="e25e1cab875bd6bb" providerId="LiveId" clId="{47B3122E-9A02-4B30-A836-D8A0B449792A}" dt="2022-07-05T21:10:29.258" v="2715" actId="20577"/>
          <ac:spMkLst>
            <pc:docMk/>
            <pc:sldMk cId="268795821" sldId="2567"/>
            <ac:spMk id="25" creationId="{389DB544-902E-2117-E23F-A919CCEF466E}"/>
          </ac:spMkLst>
        </pc:spChg>
        <pc:spChg chg="add del mod">
          <ac:chgData name="bruno marquezine" userId="e25e1cab875bd6bb" providerId="LiveId" clId="{47B3122E-9A02-4B30-A836-D8A0B449792A}" dt="2022-07-05T00:40:41.594" v="2203" actId="26606"/>
          <ac:spMkLst>
            <pc:docMk/>
            <pc:sldMk cId="268795821" sldId="2567"/>
            <ac:spMk id="26" creationId="{99AF8D36-B48E-7163-C6B9-FD99A3C017A1}"/>
          </ac:spMkLst>
        </pc:spChg>
        <pc:spChg chg="add mod">
          <ac:chgData name="bruno marquezine" userId="e25e1cab875bd6bb" providerId="LiveId" clId="{47B3122E-9A02-4B30-A836-D8A0B449792A}" dt="2022-07-05T00:58:49.287" v="2706" actId="20577"/>
          <ac:spMkLst>
            <pc:docMk/>
            <pc:sldMk cId="268795821" sldId="2567"/>
            <ac:spMk id="27" creationId="{B5C131FC-AAB2-F5F5-E1DB-A4B3AA38D61C}"/>
          </ac:spMkLst>
        </pc:spChg>
        <pc:spChg chg="add del mod">
          <ac:chgData name="bruno marquezine" userId="e25e1cab875bd6bb" providerId="LiveId" clId="{47B3122E-9A02-4B30-A836-D8A0B449792A}" dt="2022-07-05T00:40:41.594" v="2203" actId="26606"/>
          <ac:spMkLst>
            <pc:docMk/>
            <pc:sldMk cId="268795821" sldId="2567"/>
            <ac:spMk id="28" creationId="{358036D1-5176-FFDF-25BF-6163ECEC51D1}"/>
          </ac:spMkLst>
        </pc:spChg>
        <pc:spChg chg="add del mod">
          <ac:chgData name="bruno marquezine" userId="e25e1cab875bd6bb" providerId="LiveId" clId="{47B3122E-9A02-4B30-A836-D8A0B449792A}" dt="2022-07-05T00:40:41.594" v="2203" actId="26606"/>
          <ac:spMkLst>
            <pc:docMk/>
            <pc:sldMk cId="268795821" sldId="2567"/>
            <ac:spMk id="30" creationId="{92935344-0368-69D4-CCA0-F1FE9A2AE9A5}"/>
          </ac:spMkLst>
        </pc:spChg>
        <pc:spChg chg="add del mod">
          <ac:chgData name="bruno marquezine" userId="e25e1cab875bd6bb" providerId="LiveId" clId="{47B3122E-9A02-4B30-A836-D8A0B449792A}" dt="2022-07-05T00:40:41.594" v="2203" actId="26606"/>
          <ac:spMkLst>
            <pc:docMk/>
            <pc:sldMk cId="268795821" sldId="2567"/>
            <ac:spMk id="32" creationId="{428C840C-8366-BECC-87ED-614FB2AE6ECA}"/>
          </ac:spMkLst>
        </pc:spChg>
        <pc:spChg chg="add del mod">
          <ac:chgData name="bruno marquezine" userId="e25e1cab875bd6bb" providerId="LiveId" clId="{47B3122E-9A02-4B30-A836-D8A0B449792A}" dt="2022-07-05T00:40:41.594" v="2203" actId="26606"/>
          <ac:spMkLst>
            <pc:docMk/>
            <pc:sldMk cId="268795821" sldId="2567"/>
            <ac:spMk id="34" creationId="{E1FB4C8E-ADA4-6DA8-DF7B-2C429FF16486}"/>
          </ac:spMkLst>
        </pc:spChg>
        <pc:spChg chg="add del mod">
          <ac:chgData name="bruno marquezine" userId="e25e1cab875bd6bb" providerId="LiveId" clId="{47B3122E-9A02-4B30-A836-D8A0B449792A}" dt="2022-07-05T00:40:41.594" v="2203" actId="26606"/>
          <ac:spMkLst>
            <pc:docMk/>
            <pc:sldMk cId="268795821" sldId="2567"/>
            <ac:spMk id="36" creationId="{60E33F63-EA38-32FF-8D44-7569ACB4A75E}"/>
          </ac:spMkLst>
        </pc:spChg>
        <pc:spChg chg="add del mod">
          <ac:chgData name="bruno marquezine" userId="e25e1cab875bd6bb" providerId="LiveId" clId="{47B3122E-9A02-4B30-A836-D8A0B449792A}" dt="2022-07-05T00:41:06.271" v="2271" actId="478"/>
          <ac:spMkLst>
            <pc:docMk/>
            <pc:sldMk cId="268795821" sldId="2567"/>
            <ac:spMk id="41" creationId="{5009248C-9216-8E26-967B-51E6B3B1A654}"/>
          </ac:spMkLst>
        </pc:spChg>
        <pc:spChg chg="add del mod">
          <ac:chgData name="bruno marquezine" userId="e25e1cab875bd6bb" providerId="LiveId" clId="{47B3122E-9A02-4B30-A836-D8A0B449792A}" dt="2022-07-05T00:41:05.334" v="2270" actId="478"/>
          <ac:spMkLst>
            <pc:docMk/>
            <pc:sldMk cId="268795821" sldId="2567"/>
            <ac:spMk id="43" creationId="{38E3F63D-748B-BE27-6FFA-43489E3BF6F9}"/>
          </ac:spMkLst>
        </pc:spChg>
        <pc:spChg chg="add del mod">
          <ac:chgData name="bruno marquezine" userId="e25e1cab875bd6bb" providerId="LiveId" clId="{47B3122E-9A02-4B30-A836-D8A0B449792A}" dt="2022-07-05T00:41:07.637" v="2272" actId="478"/>
          <ac:spMkLst>
            <pc:docMk/>
            <pc:sldMk cId="268795821" sldId="2567"/>
            <ac:spMk id="45" creationId="{E66EF6DC-8455-6C9E-F8F6-7C2392589ECD}"/>
          </ac:spMkLst>
        </pc:spChg>
        <pc:picChg chg="mod">
          <ac:chgData name="bruno marquezine" userId="e25e1cab875bd6bb" providerId="LiveId" clId="{47B3122E-9A02-4B30-A836-D8A0B449792A}" dt="2022-07-05T00:40:41.594" v="2203" actId="26606"/>
          <ac:picMkLst>
            <pc:docMk/>
            <pc:sldMk cId="268795821" sldId="2567"/>
            <ac:picMk id="17" creationId="{00000000-0000-0000-0000-000000000000}"/>
          </ac:picMkLst>
        </pc:picChg>
      </pc:sldChg>
      <pc:sldChg chg="del">
        <pc:chgData name="bruno marquezine" userId="e25e1cab875bd6bb" providerId="LiveId" clId="{47B3122E-9A02-4B30-A836-D8A0B449792A}" dt="2022-07-05T00:20:13.768" v="2083" actId="47"/>
        <pc:sldMkLst>
          <pc:docMk/>
          <pc:sldMk cId="2032607428" sldId="2571"/>
        </pc:sldMkLst>
      </pc:sldChg>
      <pc:sldChg chg="del">
        <pc:chgData name="bruno marquezine" userId="e25e1cab875bd6bb" providerId="LiveId" clId="{47B3122E-9A02-4B30-A836-D8A0B449792A}" dt="2022-07-05T00:45:18.715" v="2291" actId="47"/>
        <pc:sldMkLst>
          <pc:docMk/>
          <pc:sldMk cId="1250005957" sldId="2581"/>
        </pc:sldMkLst>
      </pc:sldChg>
      <pc:sldChg chg="addSp delSp modSp add del mod modClrScheme chgLayout">
        <pc:chgData name="bruno marquezine" userId="e25e1cab875bd6bb" providerId="LiveId" clId="{47B3122E-9A02-4B30-A836-D8A0B449792A}" dt="2022-07-05T00:58:55.569" v="2710" actId="20577"/>
        <pc:sldMkLst>
          <pc:docMk/>
          <pc:sldMk cId="1415924349" sldId="2584"/>
        </pc:sldMkLst>
        <pc:spChg chg="mod">
          <ac:chgData name="bruno marquezine" userId="e25e1cab875bd6bb" providerId="LiveId" clId="{47B3122E-9A02-4B30-A836-D8A0B449792A}" dt="2022-07-05T00:48:05.120" v="2329" actId="1076"/>
          <ac:spMkLst>
            <pc:docMk/>
            <pc:sldMk cId="1415924349" sldId="2584"/>
            <ac:spMk id="3" creationId="{00000000-0000-0000-0000-000000000000}"/>
          </ac:spMkLst>
        </pc:spChg>
        <pc:spChg chg="add del mod">
          <ac:chgData name="bruno marquezine" userId="e25e1cab875bd6bb" providerId="LiveId" clId="{47B3122E-9A02-4B30-A836-D8A0B449792A}" dt="2022-07-05T00:46:12.190" v="2296" actId="478"/>
          <ac:spMkLst>
            <pc:docMk/>
            <pc:sldMk cId="1415924349" sldId="2584"/>
            <ac:spMk id="4" creationId="{F36F19CC-696D-2F71-7CA1-988660F13480}"/>
          </ac:spMkLst>
        </pc:spChg>
        <pc:spChg chg="add mod">
          <ac:chgData name="bruno marquezine" userId="e25e1cab875bd6bb" providerId="LiveId" clId="{47B3122E-9A02-4B30-A836-D8A0B449792A}" dt="2022-07-05T00:58:55.569" v="2710" actId="20577"/>
          <ac:spMkLst>
            <pc:docMk/>
            <pc:sldMk cId="1415924349" sldId="2584"/>
            <ac:spMk id="6" creationId="{923C3ABB-AF8F-F667-4CCF-F5AF481193F6}"/>
          </ac:spMkLst>
        </pc:spChg>
        <pc:picChg chg="add del mod">
          <ac:chgData name="bruno marquezine" userId="e25e1cab875bd6bb" providerId="LiveId" clId="{47B3122E-9A02-4B30-A836-D8A0B449792A}" dt="2022-07-05T00:47:44.165" v="2310" actId="26606"/>
          <ac:picMkLst>
            <pc:docMk/>
            <pc:sldMk cId="1415924349" sldId="2584"/>
            <ac:picMk id="7" creationId="{00000000-0000-0000-0000-000000000000}"/>
          </ac:picMkLst>
        </pc:picChg>
      </pc:sldChg>
      <pc:sldChg chg="addSp delSp modSp mod setBg modClrScheme chgLayout">
        <pc:chgData name="bruno marquezine" userId="e25e1cab875bd6bb" providerId="LiveId" clId="{47B3122E-9A02-4B30-A836-D8A0B449792A}" dt="2022-07-05T00:48:32.946" v="2330" actId="207"/>
        <pc:sldMkLst>
          <pc:docMk/>
          <pc:sldMk cId="79592761" sldId="2596"/>
        </pc:sldMkLst>
        <pc:spChg chg="mod ord">
          <ac:chgData name="bruno marquezine" userId="e25e1cab875bd6bb" providerId="LiveId" clId="{47B3122E-9A02-4B30-A836-D8A0B449792A}" dt="2022-07-05T00:48:32.946" v="2330" actId="207"/>
          <ac:spMkLst>
            <pc:docMk/>
            <pc:sldMk cId="79592761" sldId="2596"/>
            <ac:spMk id="2" creationId="{83823991-6F5F-45D3-883F-8179BE10396D}"/>
          </ac:spMkLst>
        </pc:spChg>
        <pc:spChg chg="mod ord">
          <ac:chgData name="bruno marquezine" userId="e25e1cab875bd6bb" providerId="LiveId" clId="{47B3122E-9A02-4B30-A836-D8A0B449792A}" dt="2022-07-05T00:26:23.387" v="2161" actId="14100"/>
          <ac:spMkLst>
            <pc:docMk/>
            <pc:sldMk cId="79592761" sldId="2596"/>
            <ac:spMk id="3" creationId="{7555E40E-3256-4272-A29D-F2438D5C136F}"/>
          </ac:spMkLst>
        </pc:spChg>
        <pc:picChg chg="add del mod">
          <ac:chgData name="bruno marquezine" userId="e25e1cab875bd6bb" providerId="LiveId" clId="{47B3122E-9A02-4B30-A836-D8A0B449792A}" dt="2022-07-05T00:25:09.945" v="2146" actId="26606"/>
          <ac:picMkLst>
            <pc:docMk/>
            <pc:sldMk cId="79592761" sldId="2596"/>
            <ac:picMk id="5" creationId="{59A5D366-BDCD-4761-A29B-21881A691F59}"/>
          </ac:picMkLst>
        </pc:picChg>
      </pc:sldChg>
      <pc:sldChg chg="modSp del mod">
        <pc:chgData name="bruno marquezine" userId="e25e1cab875bd6bb" providerId="LiveId" clId="{47B3122E-9A02-4B30-A836-D8A0B449792A}" dt="2022-07-05T00:20:10.543" v="2081" actId="47"/>
        <pc:sldMkLst>
          <pc:docMk/>
          <pc:sldMk cId="2940967886" sldId="2597"/>
        </pc:sldMkLst>
        <pc:spChg chg="mod">
          <ac:chgData name="bruno marquezine" userId="e25e1cab875bd6bb" providerId="LiveId" clId="{47B3122E-9A02-4B30-A836-D8A0B449792A}" dt="2022-07-04T23:10:30.558" v="384" actId="20577"/>
          <ac:spMkLst>
            <pc:docMk/>
            <pc:sldMk cId="2940967886" sldId="2597"/>
            <ac:spMk id="35" creationId="{ADE35233-6DEE-4B97-AFFB-06DE78443B4A}"/>
          </ac:spMkLst>
        </pc:spChg>
      </pc:sldChg>
      <pc:sldChg chg="del">
        <pc:chgData name="bruno marquezine" userId="e25e1cab875bd6bb" providerId="LiveId" clId="{47B3122E-9A02-4B30-A836-D8A0B449792A}" dt="2022-07-05T00:20:12.791" v="2082" actId="47"/>
        <pc:sldMkLst>
          <pc:docMk/>
          <pc:sldMk cId="1594844398" sldId="2598"/>
        </pc:sldMkLst>
      </pc:sldChg>
      <pc:sldChg chg="del">
        <pc:chgData name="bruno marquezine" userId="e25e1cab875bd6bb" providerId="LiveId" clId="{47B3122E-9A02-4B30-A836-D8A0B449792A}" dt="2022-07-05T00:20:15.254" v="2084" actId="47"/>
        <pc:sldMkLst>
          <pc:docMk/>
          <pc:sldMk cId="588717263" sldId="2599"/>
        </pc:sldMkLst>
      </pc:sldChg>
      <pc:sldChg chg="del">
        <pc:chgData name="bruno marquezine" userId="e25e1cab875bd6bb" providerId="LiveId" clId="{47B3122E-9A02-4B30-A836-D8A0B449792A}" dt="2022-07-05T00:43:53.741" v="2288" actId="47"/>
        <pc:sldMkLst>
          <pc:docMk/>
          <pc:sldMk cId="3529355293" sldId="2600"/>
        </pc:sldMkLst>
      </pc:sldChg>
      <pc:sldChg chg="new del">
        <pc:chgData name="bruno marquezine" userId="e25e1cab875bd6bb" providerId="LiveId" clId="{47B3122E-9A02-4B30-A836-D8A0B449792A}" dt="2022-07-04T23:28:54.514" v="452" actId="680"/>
        <pc:sldMkLst>
          <pc:docMk/>
          <pc:sldMk cId="53098508" sldId="2601"/>
        </pc:sldMkLst>
      </pc:sldChg>
      <pc:sldChg chg="addSp delSp modSp new mod ord">
        <pc:chgData name="bruno marquezine" userId="e25e1cab875bd6bb" providerId="LiveId" clId="{47B3122E-9A02-4B30-A836-D8A0B449792A}" dt="2022-07-05T00:58:22.094" v="2694" actId="20577"/>
        <pc:sldMkLst>
          <pc:docMk/>
          <pc:sldMk cId="282848501" sldId="2601"/>
        </pc:sldMkLst>
        <pc:spChg chg="mod">
          <ac:chgData name="bruno marquezine" userId="e25e1cab875bd6bb" providerId="LiveId" clId="{47B3122E-9A02-4B30-A836-D8A0B449792A}" dt="2022-07-05T00:18:40.181" v="2076" actId="255"/>
          <ac:spMkLst>
            <pc:docMk/>
            <pc:sldMk cId="282848501" sldId="2601"/>
            <ac:spMk id="2" creationId="{5DA5C57F-485B-8DEF-1B72-7FEB1E5932BB}"/>
          </ac:spMkLst>
        </pc:spChg>
        <pc:spChg chg="del">
          <ac:chgData name="bruno marquezine" userId="e25e1cab875bd6bb" providerId="LiveId" clId="{47B3122E-9A02-4B30-A836-D8A0B449792A}" dt="2022-07-04T23:32:37.130" v="536" actId="478"/>
          <ac:spMkLst>
            <pc:docMk/>
            <pc:sldMk cId="282848501" sldId="2601"/>
            <ac:spMk id="3" creationId="{526ADE7B-8432-2660-E85F-39A9671CED42}"/>
          </ac:spMkLst>
        </pc:spChg>
        <pc:spChg chg="del">
          <ac:chgData name="bruno marquezine" userId="e25e1cab875bd6bb" providerId="LiveId" clId="{47B3122E-9A02-4B30-A836-D8A0B449792A}" dt="2022-07-04T23:32:34.674" v="534" actId="478"/>
          <ac:spMkLst>
            <pc:docMk/>
            <pc:sldMk cId="282848501" sldId="2601"/>
            <ac:spMk id="4" creationId="{05E125E4-B76E-0E9B-15F0-C9B5B874CF97}"/>
          </ac:spMkLst>
        </pc:spChg>
        <pc:spChg chg="del">
          <ac:chgData name="bruno marquezine" userId="e25e1cab875bd6bb" providerId="LiveId" clId="{47B3122E-9A02-4B30-A836-D8A0B449792A}" dt="2022-07-04T23:32:35.812" v="535" actId="478"/>
          <ac:spMkLst>
            <pc:docMk/>
            <pc:sldMk cId="282848501" sldId="2601"/>
            <ac:spMk id="5" creationId="{55869887-A2FA-762C-998F-D93A47CD7414}"/>
          </ac:spMkLst>
        </pc:spChg>
        <pc:spChg chg="del">
          <ac:chgData name="bruno marquezine" userId="e25e1cab875bd6bb" providerId="LiveId" clId="{47B3122E-9A02-4B30-A836-D8A0B449792A}" dt="2022-07-04T23:32:37.804" v="537" actId="478"/>
          <ac:spMkLst>
            <pc:docMk/>
            <pc:sldMk cId="282848501" sldId="2601"/>
            <ac:spMk id="6" creationId="{FB6ACB7C-C46F-5E80-097E-39C97C6725C9}"/>
          </ac:spMkLst>
        </pc:spChg>
        <pc:spChg chg="del">
          <ac:chgData name="bruno marquezine" userId="e25e1cab875bd6bb" providerId="LiveId" clId="{47B3122E-9A02-4B30-A836-D8A0B449792A}" dt="2022-07-04T23:32:38.715" v="538" actId="478"/>
          <ac:spMkLst>
            <pc:docMk/>
            <pc:sldMk cId="282848501" sldId="2601"/>
            <ac:spMk id="7" creationId="{2AFF5BF5-3429-FAD5-8A6F-42EA5AAE63D7}"/>
          </ac:spMkLst>
        </pc:spChg>
        <pc:spChg chg="del">
          <ac:chgData name="bruno marquezine" userId="e25e1cab875bd6bb" providerId="LiveId" clId="{47B3122E-9A02-4B30-A836-D8A0B449792A}" dt="2022-07-04T23:32:39.623" v="539" actId="478"/>
          <ac:spMkLst>
            <pc:docMk/>
            <pc:sldMk cId="282848501" sldId="2601"/>
            <ac:spMk id="8" creationId="{D5E29BC0-164B-E225-B342-224ABA29FAE2}"/>
          </ac:spMkLst>
        </pc:spChg>
        <pc:spChg chg="add mod">
          <ac:chgData name="bruno marquezine" userId="e25e1cab875bd6bb" providerId="LiveId" clId="{47B3122E-9A02-4B30-A836-D8A0B449792A}" dt="2022-07-05T00:58:22.094" v="2694" actId="20577"/>
          <ac:spMkLst>
            <pc:docMk/>
            <pc:sldMk cId="282848501" sldId="2601"/>
            <ac:spMk id="13" creationId="{0807FC8D-2356-B3F8-40B9-7BB90E113260}"/>
          </ac:spMkLst>
        </pc:spChg>
        <pc:graphicFrameChg chg="add mod modGraphic">
          <ac:chgData name="bruno marquezine" userId="e25e1cab875bd6bb" providerId="LiveId" clId="{47B3122E-9A02-4B30-A836-D8A0B449792A}" dt="2022-07-04T23:52:03.052" v="1717" actId="14734"/>
          <ac:graphicFrameMkLst>
            <pc:docMk/>
            <pc:sldMk cId="282848501" sldId="2601"/>
            <ac:graphicFrameMk id="9" creationId="{91FA0F4D-D487-E412-6987-B7BA5BDC6450}"/>
          </ac:graphicFrameMkLst>
        </pc:graphicFrameChg>
        <pc:picChg chg="add mod">
          <ac:chgData name="bruno marquezine" userId="e25e1cab875bd6bb" providerId="LiveId" clId="{47B3122E-9A02-4B30-A836-D8A0B449792A}" dt="2022-07-05T00:05:20.035" v="1903" actId="1076"/>
          <ac:picMkLst>
            <pc:docMk/>
            <pc:sldMk cId="282848501" sldId="2601"/>
            <ac:picMk id="11" creationId="{2B2E40AE-2F41-B3D3-E28D-C51019BEA7B8}"/>
          </ac:picMkLst>
        </pc:picChg>
        <pc:picChg chg="add del">
          <ac:chgData name="bruno marquezine" userId="e25e1cab875bd6bb" providerId="LiveId" clId="{47B3122E-9A02-4B30-A836-D8A0B449792A}" dt="2022-07-05T00:02:44.748" v="1894" actId="478"/>
          <ac:picMkLst>
            <pc:docMk/>
            <pc:sldMk cId="282848501" sldId="2601"/>
            <ac:picMk id="1026" creationId="{C4F387D2-9394-D21B-5443-5DBDFCC58BAC}"/>
          </ac:picMkLst>
        </pc:picChg>
      </pc:sldChg>
      <pc:sldChg chg="addSp delSp modSp new del mod ord">
        <pc:chgData name="bruno marquezine" userId="e25e1cab875bd6bb" providerId="LiveId" clId="{47B3122E-9A02-4B30-A836-D8A0B449792A}" dt="2022-07-04T23:31:44.681" v="492" actId="2696"/>
        <pc:sldMkLst>
          <pc:docMk/>
          <pc:sldMk cId="1056606605" sldId="2601"/>
        </pc:sldMkLst>
        <pc:spChg chg="add del">
          <ac:chgData name="bruno marquezine" userId="e25e1cab875bd6bb" providerId="LiveId" clId="{47B3122E-9A02-4B30-A836-D8A0B449792A}" dt="2022-07-04T23:29:08.398" v="457" actId="478"/>
          <ac:spMkLst>
            <pc:docMk/>
            <pc:sldMk cId="1056606605" sldId="2601"/>
            <ac:spMk id="2" creationId="{0C088A74-72C5-75E2-8F09-E2B996089B02}"/>
          </ac:spMkLst>
        </pc:spChg>
        <pc:spChg chg="mod">
          <ac:chgData name="bruno marquezine" userId="e25e1cab875bd6bb" providerId="LiveId" clId="{47B3122E-9A02-4B30-A836-D8A0B449792A}" dt="2022-07-04T23:29:31.690" v="466" actId="20577"/>
          <ac:spMkLst>
            <pc:docMk/>
            <pc:sldMk cId="1056606605" sldId="2601"/>
            <ac:spMk id="3" creationId="{FF0B384F-36BA-C7FD-D8E0-16F921802B27}"/>
          </ac:spMkLst>
        </pc:spChg>
        <pc:spChg chg="add del mod">
          <ac:chgData name="bruno marquezine" userId="e25e1cab875bd6bb" providerId="LiveId" clId="{47B3122E-9A02-4B30-A836-D8A0B449792A}" dt="2022-07-04T23:31:05.413" v="491" actId="20577"/>
          <ac:spMkLst>
            <pc:docMk/>
            <pc:sldMk cId="1056606605" sldId="2601"/>
            <ac:spMk id="6" creationId="{00444F70-E0B0-901F-99E7-50F2D340B844}"/>
          </ac:spMkLst>
        </pc:spChg>
      </pc:sldChg>
      <pc:sldChg chg="new del">
        <pc:chgData name="bruno marquezine" userId="e25e1cab875bd6bb" providerId="LiveId" clId="{47B3122E-9A02-4B30-A836-D8A0B449792A}" dt="2022-07-04T23:28:47.716" v="450" actId="680"/>
        <pc:sldMkLst>
          <pc:docMk/>
          <pc:sldMk cId="4276688061" sldId="2601"/>
        </pc:sldMkLst>
      </pc:sldChg>
      <pc:sldChg chg="new del">
        <pc:chgData name="bruno marquezine" userId="e25e1cab875bd6bb" providerId="LiveId" clId="{47B3122E-9A02-4B30-A836-D8A0B449792A}" dt="2022-07-04T23:44:59.174" v="1500" actId="680"/>
        <pc:sldMkLst>
          <pc:docMk/>
          <pc:sldMk cId="2812336062" sldId="2602"/>
        </pc:sldMkLst>
      </pc:sldChg>
      <pc:sldChg chg="addSp delSp modSp new mod">
        <pc:chgData name="bruno marquezine" userId="e25e1cab875bd6bb" providerId="LiveId" clId="{47B3122E-9A02-4B30-A836-D8A0B449792A}" dt="2022-07-05T00:58:28.250" v="2697" actId="20577"/>
        <pc:sldMkLst>
          <pc:docMk/>
          <pc:sldMk cId="3138561533" sldId="2602"/>
        </pc:sldMkLst>
        <pc:spChg chg="mod">
          <ac:chgData name="bruno marquezine" userId="e25e1cab875bd6bb" providerId="LiveId" clId="{47B3122E-9A02-4B30-A836-D8A0B449792A}" dt="2022-07-05T00:18:44.858" v="2077" actId="255"/>
          <ac:spMkLst>
            <pc:docMk/>
            <pc:sldMk cId="3138561533" sldId="2602"/>
            <ac:spMk id="2" creationId="{16C5BE6F-EEF6-8F8B-EC0D-FCC8DE4AE44A}"/>
          </ac:spMkLst>
        </pc:spChg>
        <pc:spChg chg="del">
          <ac:chgData name="bruno marquezine" userId="e25e1cab875bd6bb" providerId="LiveId" clId="{47B3122E-9A02-4B30-A836-D8A0B449792A}" dt="2022-07-04T23:45:36.744" v="1515" actId="478"/>
          <ac:spMkLst>
            <pc:docMk/>
            <pc:sldMk cId="3138561533" sldId="2602"/>
            <ac:spMk id="3" creationId="{042CC959-9C9F-6F99-D468-10BEBC969EC6}"/>
          </ac:spMkLst>
        </pc:spChg>
        <pc:spChg chg="del">
          <ac:chgData name="bruno marquezine" userId="e25e1cab875bd6bb" providerId="LiveId" clId="{47B3122E-9A02-4B30-A836-D8A0B449792A}" dt="2022-07-04T23:45:33.108" v="1513" actId="478"/>
          <ac:spMkLst>
            <pc:docMk/>
            <pc:sldMk cId="3138561533" sldId="2602"/>
            <ac:spMk id="4" creationId="{0FD83B9C-4966-FBA7-EF95-649A4D9A70D9}"/>
          </ac:spMkLst>
        </pc:spChg>
        <pc:spChg chg="del">
          <ac:chgData name="bruno marquezine" userId="e25e1cab875bd6bb" providerId="LiveId" clId="{47B3122E-9A02-4B30-A836-D8A0B449792A}" dt="2022-07-04T23:45:34.632" v="1514" actId="478"/>
          <ac:spMkLst>
            <pc:docMk/>
            <pc:sldMk cId="3138561533" sldId="2602"/>
            <ac:spMk id="5" creationId="{792BC58F-BC19-39EE-16B7-ABAA704D7A48}"/>
          </ac:spMkLst>
        </pc:spChg>
        <pc:spChg chg="del">
          <ac:chgData name="bruno marquezine" userId="e25e1cab875bd6bb" providerId="LiveId" clId="{47B3122E-9A02-4B30-A836-D8A0B449792A}" dt="2022-07-04T23:45:37.405" v="1516" actId="478"/>
          <ac:spMkLst>
            <pc:docMk/>
            <pc:sldMk cId="3138561533" sldId="2602"/>
            <ac:spMk id="6" creationId="{1F98A5A1-0142-584A-B6DD-315982074811}"/>
          </ac:spMkLst>
        </pc:spChg>
        <pc:spChg chg="del">
          <ac:chgData name="bruno marquezine" userId="e25e1cab875bd6bb" providerId="LiveId" clId="{47B3122E-9A02-4B30-A836-D8A0B449792A}" dt="2022-07-04T23:45:40.049" v="1518" actId="478"/>
          <ac:spMkLst>
            <pc:docMk/>
            <pc:sldMk cId="3138561533" sldId="2602"/>
            <ac:spMk id="7" creationId="{F762C4D5-EE4E-7344-DF71-71595BED3781}"/>
          </ac:spMkLst>
        </pc:spChg>
        <pc:spChg chg="del">
          <ac:chgData name="bruno marquezine" userId="e25e1cab875bd6bb" providerId="LiveId" clId="{47B3122E-9A02-4B30-A836-D8A0B449792A}" dt="2022-07-04T23:45:39.422" v="1517" actId="478"/>
          <ac:spMkLst>
            <pc:docMk/>
            <pc:sldMk cId="3138561533" sldId="2602"/>
            <ac:spMk id="8" creationId="{098F0925-C8DD-AA53-B862-A43BBF690AA0}"/>
          </ac:spMkLst>
        </pc:spChg>
        <pc:spChg chg="add mod">
          <ac:chgData name="bruno marquezine" userId="e25e1cab875bd6bb" providerId="LiveId" clId="{47B3122E-9A02-4B30-A836-D8A0B449792A}" dt="2022-07-05T00:58:28.250" v="2697" actId="20577"/>
          <ac:spMkLst>
            <pc:docMk/>
            <pc:sldMk cId="3138561533" sldId="2602"/>
            <ac:spMk id="12" creationId="{D244AD7A-B439-5234-F254-31FFE3DFA3ED}"/>
          </ac:spMkLst>
        </pc:spChg>
        <pc:graphicFrameChg chg="add mod modGraphic">
          <ac:chgData name="bruno marquezine" userId="e25e1cab875bd6bb" providerId="LiveId" clId="{47B3122E-9A02-4B30-A836-D8A0B449792A}" dt="2022-07-04T23:51:48.119" v="1715" actId="14100"/>
          <ac:graphicFrameMkLst>
            <pc:docMk/>
            <pc:sldMk cId="3138561533" sldId="2602"/>
            <ac:graphicFrameMk id="9" creationId="{B856B1D7-DEBF-529F-3708-9BBE966AB8D2}"/>
          </ac:graphicFrameMkLst>
        </pc:graphicFrameChg>
        <pc:graphicFrameChg chg="add mod">
          <ac:chgData name="bruno marquezine" userId="e25e1cab875bd6bb" providerId="LiveId" clId="{47B3122E-9A02-4B30-A836-D8A0B449792A}" dt="2022-07-04T23:48:54.773" v="1588"/>
          <ac:graphicFrameMkLst>
            <pc:docMk/>
            <pc:sldMk cId="3138561533" sldId="2602"/>
            <ac:graphicFrameMk id="10" creationId="{2B4C196B-4204-4F8D-1181-EC712ACA52C0}"/>
          </ac:graphicFrameMkLst>
        </pc:graphicFrameChg>
        <pc:picChg chg="add mod">
          <ac:chgData name="bruno marquezine" userId="e25e1cab875bd6bb" providerId="LiveId" clId="{47B3122E-9A02-4B30-A836-D8A0B449792A}" dt="2022-07-05T00:06:03.447" v="1906" actId="1076"/>
          <ac:picMkLst>
            <pc:docMk/>
            <pc:sldMk cId="3138561533" sldId="2602"/>
            <ac:picMk id="2050" creationId="{B71F6DB2-130E-E7F0-E5CD-E9E1661CD154}"/>
          </ac:picMkLst>
        </pc:picChg>
      </pc:sldChg>
      <pc:sldChg chg="modSp new del mod ord">
        <pc:chgData name="bruno marquezine" userId="e25e1cab875bd6bb" providerId="LiveId" clId="{47B3122E-9A02-4B30-A836-D8A0B449792A}" dt="2022-07-04T23:31:50.088" v="493" actId="2696"/>
        <pc:sldMkLst>
          <pc:docMk/>
          <pc:sldMk cId="3732265273" sldId="2602"/>
        </pc:sldMkLst>
        <pc:spChg chg="mod">
          <ac:chgData name="bruno marquezine" userId="e25e1cab875bd6bb" providerId="LiveId" clId="{47B3122E-9A02-4B30-A836-D8A0B449792A}" dt="2022-07-04T23:30:15.174" v="478" actId="20577"/>
          <ac:spMkLst>
            <pc:docMk/>
            <pc:sldMk cId="3732265273" sldId="2602"/>
            <ac:spMk id="10" creationId="{D849332E-DD72-D0BE-5E57-103EC2E7A8A8}"/>
          </ac:spMkLst>
        </pc:spChg>
      </pc:sldChg>
      <pc:sldChg chg="addSp delSp modSp new mod">
        <pc:chgData name="bruno marquezine" userId="e25e1cab875bd6bb" providerId="LiveId" clId="{47B3122E-9A02-4B30-A836-D8A0B449792A}" dt="2022-07-05T00:58:35.792" v="2700" actId="20577"/>
        <pc:sldMkLst>
          <pc:docMk/>
          <pc:sldMk cId="2687718081" sldId="2603"/>
        </pc:sldMkLst>
        <pc:spChg chg="mod">
          <ac:chgData name="bruno marquezine" userId="e25e1cab875bd6bb" providerId="LiveId" clId="{47B3122E-9A02-4B30-A836-D8A0B449792A}" dt="2022-07-05T00:18:33.223" v="2075" actId="255"/>
          <ac:spMkLst>
            <pc:docMk/>
            <pc:sldMk cId="2687718081" sldId="2603"/>
            <ac:spMk id="2" creationId="{D501FCFF-90F2-77A5-21DF-D22866C3D601}"/>
          </ac:spMkLst>
        </pc:spChg>
        <pc:spChg chg="del">
          <ac:chgData name="bruno marquezine" userId="e25e1cab875bd6bb" providerId="LiveId" clId="{47B3122E-9A02-4B30-A836-D8A0B449792A}" dt="2022-07-04T23:53:34.052" v="1753" actId="478"/>
          <ac:spMkLst>
            <pc:docMk/>
            <pc:sldMk cId="2687718081" sldId="2603"/>
            <ac:spMk id="3" creationId="{9725CAED-E9FC-DD0B-C68A-5342B0F31957}"/>
          </ac:spMkLst>
        </pc:spChg>
        <pc:spChg chg="del">
          <ac:chgData name="bruno marquezine" userId="e25e1cab875bd6bb" providerId="LiveId" clId="{47B3122E-9A02-4B30-A836-D8A0B449792A}" dt="2022-07-04T23:53:33.245" v="1752" actId="478"/>
          <ac:spMkLst>
            <pc:docMk/>
            <pc:sldMk cId="2687718081" sldId="2603"/>
            <ac:spMk id="4" creationId="{C4DBAC41-0127-6BC0-7239-15B251B86F06}"/>
          </ac:spMkLst>
        </pc:spChg>
        <pc:spChg chg="del">
          <ac:chgData name="bruno marquezine" userId="e25e1cab875bd6bb" providerId="LiveId" clId="{47B3122E-9A02-4B30-A836-D8A0B449792A}" dt="2022-07-04T23:53:34.688" v="1754" actId="478"/>
          <ac:spMkLst>
            <pc:docMk/>
            <pc:sldMk cId="2687718081" sldId="2603"/>
            <ac:spMk id="5" creationId="{51D39CB8-66DC-CE9A-54A3-2548AE66817C}"/>
          </ac:spMkLst>
        </pc:spChg>
        <pc:spChg chg="del">
          <ac:chgData name="bruno marquezine" userId="e25e1cab875bd6bb" providerId="LiveId" clId="{47B3122E-9A02-4B30-A836-D8A0B449792A}" dt="2022-07-04T23:53:36.940" v="1755" actId="478"/>
          <ac:spMkLst>
            <pc:docMk/>
            <pc:sldMk cId="2687718081" sldId="2603"/>
            <ac:spMk id="6" creationId="{F732E7BB-151A-1B92-25ED-9FD7467353F0}"/>
          </ac:spMkLst>
        </pc:spChg>
        <pc:spChg chg="del">
          <ac:chgData name="bruno marquezine" userId="e25e1cab875bd6bb" providerId="LiveId" clId="{47B3122E-9A02-4B30-A836-D8A0B449792A}" dt="2022-07-04T23:53:37.606" v="1756" actId="478"/>
          <ac:spMkLst>
            <pc:docMk/>
            <pc:sldMk cId="2687718081" sldId="2603"/>
            <ac:spMk id="7" creationId="{A35ABCD8-3F99-3430-E399-C6C51124EC2E}"/>
          </ac:spMkLst>
        </pc:spChg>
        <pc:spChg chg="del">
          <ac:chgData name="bruno marquezine" userId="e25e1cab875bd6bb" providerId="LiveId" clId="{47B3122E-9A02-4B30-A836-D8A0B449792A}" dt="2022-07-04T23:53:38.315" v="1757" actId="478"/>
          <ac:spMkLst>
            <pc:docMk/>
            <pc:sldMk cId="2687718081" sldId="2603"/>
            <ac:spMk id="8" creationId="{668DB405-F07A-813F-BCB3-B2634E56F20E}"/>
          </ac:spMkLst>
        </pc:spChg>
        <pc:spChg chg="add mod">
          <ac:chgData name="bruno marquezine" userId="e25e1cab875bd6bb" providerId="LiveId" clId="{47B3122E-9A02-4B30-A836-D8A0B449792A}" dt="2022-07-05T00:58:35.792" v="2700" actId="20577"/>
          <ac:spMkLst>
            <pc:docMk/>
            <pc:sldMk cId="2687718081" sldId="2603"/>
            <ac:spMk id="11" creationId="{F4AA7684-806A-7E81-A828-369A19130C18}"/>
          </ac:spMkLst>
        </pc:spChg>
        <pc:graphicFrameChg chg="add mod modGraphic">
          <ac:chgData name="bruno marquezine" userId="e25e1cab875bd6bb" providerId="LiveId" clId="{47B3122E-9A02-4B30-A836-D8A0B449792A}" dt="2022-07-05T00:07:58.641" v="1921" actId="14100"/>
          <ac:graphicFrameMkLst>
            <pc:docMk/>
            <pc:sldMk cId="2687718081" sldId="2603"/>
            <ac:graphicFrameMk id="9" creationId="{BFE1C214-4A62-075B-393D-BF0ED65D7253}"/>
          </ac:graphicFrameMkLst>
        </pc:graphicFrameChg>
        <pc:picChg chg="add mod">
          <ac:chgData name="bruno marquezine" userId="e25e1cab875bd6bb" providerId="LiveId" clId="{47B3122E-9A02-4B30-A836-D8A0B449792A}" dt="2022-07-05T00:07:10.587" v="1916" actId="1076"/>
          <ac:picMkLst>
            <pc:docMk/>
            <pc:sldMk cId="2687718081" sldId="2603"/>
            <ac:picMk id="3074" creationId="{8C1F7763-E89D-9D93-42EA-541733577A48}"/>
          </ac:picMkLst>
        </pc:picChg>
      </pc:sldChg>
      <pc:sldChg chg="new del">
        <pc:chgData name="bruno marquezine" userId="e25e1cab875bd6bb" providerId="LiveId" clId="{47B3122E-9A02-4B30-A836-D8A0B449792A}" dt="2022-07-05T00:11:48.463" v="1956" actId="680"/>
        <pc:sldMkLst>
          <pc:docMk/>
          <pc:sldMk cId="642431187" sldId="2604"/>
        </pc:sldMkLst>
      </pc:sldChg>
      <pc:sldChg chg="modSp add del mod ord">
        <pc:chgData name="bruno marquezine" userId="e25e1cab875bd6bb" providerId="LiveId" clId="{47B3122E-9A02-4B30-A836-D8A0B449792A}" dt="2022-07-05T00:42:15.780" v="2287" actId="47"/>
        <pc:sldMkLst>
          <pc:docMk/>
          <pc:sldMk cId="3285454572" sldId="2604"/>
        </pc:sldMkLst>
        <pc:spChg chg="mod">
          <ac:chgData name="bruno marquezine" userId="e25e1cab875bd6bb" providerId="LiveId" clId="{47B3122E-9A02-4B30-A836-D8A0B449792A}" dt="2022-07-05T00:21:16.879" v="2096" actId="14100"/>
          <ac:spMkLst>
            <pc:docMk/>
            <pc:sldMk cId="3285454572" sldId="2604"/>
            <ac:spMk id="5" creationId="{A5F2A4D5-D61C-45F1-B569-22F1FA613CE2}"/>
          </ac:spMkLst>
        </pc:spChg>
        <pc:spChg chg="mod">
          <ac:chgData name="bruno marquezine" userId="e25e1cab875bd6bb" providerId="LiveId" clId="{47B3122E-9A02-4B30-A836-D8A0B449792A}" dt="2022-07-05T00:20:53.925" v="2092" actId="1076"/>
          <ac:spMkLst>
            <pc:docMk/>
            <pc:sldMk cId="3285454572" sldId="2604"/>
            <ac:spMk id="8" creationId="{EF0240E2-270B-47F4-97C1-065A42CC2737}"/>
          </ac:spMkLst>
        </pc:spChg>
        <pc:picChg chg="mod ord">
          <ac:chgData name="bruno marquezine" userId="e25e1cab875bd6bb" providerId="LiveId" clId="{47B3122E-9A02-4B30-A836-D8A0B449792A}" dt="2022-07-05T00:36:20.868" v="2195" actId="14826"/>
          <ac:picMkLst>
            <pc:docMk/>
            <pc:sldMk cId="3285454572" sldId="2604"/>
            <ac:picMk id="18" creationId="{00000000-0000-0000-0000-000000000000}"/>
          </ac:picMkLst>
        </pc:picChg>
        <pc:picChg chg="mod">
          <ac:chgData name="bruno marquezine" userId="e25e1cab875bd6bb" providerId="LiveId" clId="{47B3122E-9A02-4B30-A836-D8A0B449792A}" dt="2022-07-05T00:35:39.390" v="2194" actId="14826"/>
          <ac:picMkLst>
            <pc:docMk/>
            <pc:sldMk cId="3285454572" sldId="2604"/>
            <ac:picMk id="19" creationId="{00000000-0000-0000-0000-000000000000}"/>
          </ac:picMkLst>
        </pc:picChg>
      </pc:sldChg>
      <pc:sldChg chg="addSp delSp modSp add mod modClrScheme chgLayout">
        <pc:chgData name="bruno marquezine" userId="e25e1cab875bd6bb" providerId="LiveId" clId="{47B3122E-9A02-4B30-A836-D8A0B449792A}" dt="2022-07-05T00:58:39.841" v="2703" actId="20577"/>
        <pc:sldMkLst>
          <pc:docMk/>
          <pc:sldMk cId="847734569" sldId="2605"/>
        </pc:sldMkLst>
        <pc:spChg chg="add del mod">
          <ac:chgData name="bruno marquezine" userId="e25e1cab875bd6bb" providerId="LiveId" clId="{47B3122E-9A02-4B30-A836-D8A0B449792A}" dt="2022-07-05T00:13:33.979" v="2025" actId="478"/>
          <ac:spMkLst>
            <pc:docMk/>
            <pc:sldMk cId="847734569" sldId="2605"/>
            <ac:spMk id="3" creationId="{93842936-C81F-A5E2-8571-A022110D1CAD}"/>
          </ac:spMkLst>
        </pc:spChg>
        <pc:spChg chg="add del mod">
          <ac:chgData name="bruno marquezine" userId="e25e1cab875bd6bb" providerId="LiveId" clId="{47B3122E-9A02-4B30-A836-D8A0B449792A}" dt="2022-07-05T00:13:36.177" v="2027" actId="478"/>
          <ac:spMkLst>
            <pc:docMk/>
            <pc:sldMk cId="847734569" sldId="2605"/>
            <ac:spMk id="5" creationId="{5D7CE1BA-7E1D-C894-2604-4B5DF528E018}"/>
          </ac:spMkLst>
        </pc:spChg>
        <pc:spChg chg="add del mod">
          <ac:chgData name="bruno marquezine" userId="e25e1cab875bd6bb" providerId="LiveId" clId="{47B3122E-9A02-4B30-A836-D8A0B449792A}" dt="2022-07-05T00:13:38.936" v="2029" actId="478"/>
          <ac:spMkLst>
            <pc:docMk/>
            <pc:sldMk cId="847734569" sldId="2605"/>
            <ac:spMk id="7" creationId="{44E30675-93E8-1417-F555-9F021267BBC4}"/>
          </ac:spMkLst>
        </pc:spChg>
        <pc:spChg chg="add del mod">
          <ac:chgData name="bruno marquezine" userId="e25e1cab875bd6bb" providerId="LiveId" clId="{47B3122E-9A02-4B30-A836-D8A0B449792A}" dt="2022-07-05T00:13:41.060" v="2031" actId="478"/>
          <ac:spMkLst>
            <pc:docMk/>
            <pc:sldMk cId="847734569" sldId="2605"/>
            <ac:spMk id="9" creationId="{D8A478DC-1E99-D21A-2ABB-01ABD62D2C34}"/>
          </ac:spMkLst>
        </pc:spChg>
        <pc:spChg chg="mod ord">
          <ac:chgData name="bruno marquezine" userId="e25e1cab875bd6bb" providerId="LiveId" clId="{47B3122E-9A02-4B30-A836-D8A0B449792A}" dt="2022-07-05T00:18:53.828" v="2078" actId="255"/>
          <ac:spMkLst>
            <pc:docMk/>
            <pc:sldMk cId="847734569" sldId="2605"/>
            <ac:spMk id="10" creationId="{B11BAC48-F4C4-46FB-96DC-423C381AC284}"/>
          </ac:spMkLst>
        </pc:spChg>
        <pc:spChg chg="del">
          <ac:chgData name="bruno marquezine" userId="e25e1cab875bd6bb" providerId="LiveId" clId="{47B3122E-9A02-4B30-A836-D8A0B449792A}" dt="2022-07-05T00:13:42.109" v="2032" actId="478"/>
          <ac:spMkLst>
            <pc:docMk/>
            <pc:sldMk cId="847734569" sldId="2605"/>
            <ac:spMk id="11" creationId="{47B21F6A-5FD9-417C-9575-4DBC3185FD87}"/>
          </ac:spMkLst>
        </pc:spChg>
        <pc:spChg chg="add del mod">
          <ac:chgData name="bruno marquezine" userId="e25e1cab875bd6bb" providerId="LiveId" clId="{47B3122E-9A02-4B30-A836-D8A0B449792A}" dt="2022-07-05T00:13:43.872" v="2033" actId="478"/>
          <ac:spMkLst>
            <pc:docMk/>
            <pc:sldMk cId="847734569" sldId="2605"/>
            <ac:spMk id="14" creationId="{0D41AC49-A02C-E9FE-CBB4-CA20AEECE830}"/>
          </ac:spMkLst>
        </pc:spChg>
        <pc:spChg chg="add del mod">
          <ac:chgData name="bruno marquezine" userId="e25e1cab875bd6bb" providerId="LiveId" clId="{47B3122E-9A02-4B30-A836-D8A0B449792A}" dt="2022-07-05T00:14:41.117" v="2035" actId="931"/>
          <ac:spMkLst>
            <pc:docMk/>
            <pc:sldMk cId="847734569" sldId="2605"/>
            <ac:spMk id="16" creationId="{E4B6ABD2-E848-3B2A-DE07-D18F23B76DB4}"/>
          </ac:spMkLst>
        </pc:spChg>
        <pc:spChg chg="add del mod">
          <ac:chgData name="bruno marquezine" userId="e25e1cab875bd6bb" providerId="LiveId" clId="{47B3122E-9A02-4B30-A836-D8A0B449792A}" dt="2022-07-05T00:16:38.654" v="2046" actId="931"/>
          <ac:spMkLst>
            <pc:docMk/>
            <pc:sldMk cId="847734569" sldId="2605"/>
            <ac:spMk id="20" creationId="{5001DBC0-FB30-EDB1-0B96-93C468819819}"/>
          </ac:spMkLst>
        </pc:spChg>
        <pc:spChg chg="add del mod">
          <ac:chgData name="bruno marquezine" userId="e25e1cab875bd6bb" providerId="LiveId" clId="{47B3122E-9A02-4B30-A836-D8A0B449792A}" dt="2022-07-05T00:17:41.728" v="2061" actId="478"/>
          <ac:spMkLst>
            <pc:docMk/>
            <pc:sldMk cId="847734569" sldId="2605"/>
            <ac:spMk id="24" creationId="{244C6788-DCE0-8995-3388-9052531F76B9}"/>
          </ac:spMkLst>
        </pc:spChg>
        <pc:spChg chg="add mod">
          <ac:chgData name="bruno marquezine" userId="e25e1cab875bd6bb" providerId="LiveId" clId="{47B3122E-9A02-4B30-A836-D8A0B449792A}" dt="2022-07-05T00:58:39.841" v="2703" actId="20577"/>
          <ac:spMkLst>
            <pc:docMk/>
            <pc:sldMk cId="847734569" sldId="2605"/>
            <ac:spMk id="30" creationId="{6BCB8650-22BC-BAC4-00ED-E9B585E7960D}"/>
          </ac:spMkLst>
        </pc:spChg>
        <pc:spChg chg="del">
          <ac:chgData name="bruno marquezine" userId="e25e1cab875bd6bb" providerId="LiveId" clId="{47B3122E-9A02-4B30-A836-D8A0B449792A}" dt="2022-07-05T00:13:39.921" v="2030" actId="478"/>
          <ac:spMkLst>
            <pc:docMk/>
            <pc:sldMk cId="847734569" sldId="2605"/>
            <ac:spMk id="33" creationId="{F23411C8-1DB7-46A1-A6DC-41EACD30ED57}"/>
          </ac:spMkLst>
        </pc:spChg>
        <pc:spChg chg="del">
          <ac:chgData name="bruno marquezine" userId="e25e1cab875bd6bb" providerId="LiveId" clId="{47B3122E-9A02-4B30-A836-D8A0B449792A}" dt="2022-07-05T00:13:37.328" v="2028" actId="478"/>
          <ac:spMkLst>
            <pc:docMk/>
            <pc:sldMk cId="847734569" sldId="2605"/>
            <ac:spMk id="34" creationId="{187271B6-523F-4DCD-A006-84BF4C0C784C}"/>
          </ac:spMkLst>
        </pc:spChg>
        <pc:spChg chg="del">
          <ac:chgData name="bruno marquezine" userId="e25e1cab875bd6bb" providerId="LiveId" clId="{47B3122E-9A02-4B30-A836-D8A0B449792A}" dt="2022-07-05T00:13:34.570" v="2026" actId="478"/>
          <ac:spMkLst>
            <pc:docMk/>
            <pc:sldMk cId="847734569" sldId="2605"/>
            <ac:spMk id="35" creationId="{ADE35233-6DEE-4B97-AFFB-06DE78443B4A}"/>
          </ac:spMkLst>
        </pc:spChg>
        <pc:spChg chg="del">
          <ac:chgData name="bruno marquezine" userId="e25e1cab875bd6bb" providerId="LiveId" clId="{47B3122E-9A02-4B30-A836-D8A0B449792A}" dt="2022-07-05T00:13:32.497" v="2024" actId="478"/>
          <ac:spMkLst>
            <pc:docMk/>
            <pc:sldMk cId="847734569" sldId="2605"/>
            <ac:spMk id="36" creationId="{0391FA66-BCDC-4C12-B812-A0DEE14539EE}"/>
          </ac:spMkLst>
        </pc:spChg>
        <pc:picChg chg="del">
          <ac:chgData name="bruno marquezine" userId="e25e1cab875bd6bb" providerId="LiveId" clId="{47B3122E-9A02-4B30-A836-D8A0B449792A}" dt="2022-07-05T00:13:44.749" v="2034" actId="478"/>
          <ac:picMkLst>
            <pc:docMk/>
            <pc:sldMk cId="847734569" sldId="2605"/>
            <ac:picMk id="12" creationId="{00000000-0000-0000-0000-000000000000}"/>
          </ac:picMkLst>
        </pc:picChg>
        <pc:picChg chg="add del mod">
          <ac:chgData name="bruno marquezine" userId="e25e1cab875bd6bb" providerId="LiveId" clId="{47B3122E-9A02-4B30-A836-D8A0B449792A}" dt="2022-07-05T00:15:05.424" v="2045" actId="478"/>
          <ac:picMkLst>
            <pc:docMk/>
            <pc:sldMk cId="847734569" sldId="2605"/>
            <ac:picMk id="18" creationId="{C0B4BBD7-8D91-91A9-312E-17FA70AFDC75}"/>
          </ac:picMkLst>
        </pc:picChg>
        <pc:picChg chg="add del mod">
          <ac:chgData name="bruno marquezine" userId="e25e1cab875bd6bb" providerId="LiveId" clId="{47B3122E-9A02-4B30-A836-D8A0B449792A}" dt="2022-07-05T00:17:38.816" v="2060" actId="478"/>
          <ac:picMkLst>
            <pc:docMk/>
            <pc:sldMk cId="847734569" sldId="2605"/>
            <ac:picMk id="22" creationId="{7F84A53C-4C7F-7446-A669-ABCB94D3C559}"/>
          </ac:picMkLst>
        </pc:picChg>
        <pc:picChg chg="add mod">
          <ac:chgData name="bruno marquezine" userId="e25e1cab875bd6bb" providerId="LiveId" clId="{47B3122E-9A02-4B30-A836-D8A0B449792A}" dt="2022-07-05T00:18:04.783" v="2073" actId="1076"/>
          <ac:picMkLst>
            <pc:docMk/>
            <pc:sldMk cId="847734569" sldId="2605"/>
            <ac:picMk id="5122" creationId="{484646D9-95AD-4502-AD12-4765FB7786D5}"/>
          </ac:picMkLst>
        </pc:picChg>
      </pc:sldChg>
      <pc:sldChg chg="new del">
        <pc:chgData name="bruno marquezine" userId="e25e1cab875bd6bb" providerId="LiveId" clId="{47B3122E-9A02-4B30-A836-D8A0B449792A}" dt="2022-07-05T00:13:13.147" v="1997" actId="680"/>
        <pc:sldMkLst>
          <pc:docMk/>
          <pc:sldMk cId="2761750209" sldId="2605"/>
        </pc:sldMkLst>
      </pc:sldChg>
      <pc:sldChg chg="modSp add mod ord">
        <pc:chgData name="bruno marquezine" userId="e25e1cab875bd6bb" providerId="LiveId" clId="{47B3122E-9A02-4B30-A836-D8A0B449792A}" dt="2022-07-05T00:55:16.832" v="2647" actId="207"/>
        <pc:sldMkLst>
          <pc:docMk/>
          <pc:sldMk cId="1562356860" sldId="2606"/>
        </pc:sldMkLst>
        <pc:spChg chg="mod">
          <ac:chgData name="bruno marquezine" userId="e25e1cab875bd6bb" providerId="LiveId" clId="{47B3122E-9A02-4B30-A836-D8A0B449792A}" dt="2022-07-05T00:55:16.832" v="2647" actId="207"/>
          <ac:spMkLst>
            <pc:docMk/>
            <pc:sldMk cId="1562356860" sldId="2606"/>
            <ac:spMk id="36" creationId="{0391FA66-BCDC-4C12-B812-A0DEE14539EE}"/>
          </ac:spMkLst>
        </pc:spChg>
      </pc:sldChg>
      <pc:sldChg chg="modSp add mod">
        <pc:chgData name="bruno marquezine" userId="e25e1cab875bd6bb" providerId="LiveId" clId="{47B3122E-9A02-4B30-A836-D8A0B449792A}" dt="2022-07-05T00:55:31.284" v="2649" actId="207"/>
        <pc:sldMkLst>
          <pc:docMk/>
          <pc:sldMk cId="3457717907" sldId="2607"/>
        </pc:sldMkLst>
        <pc:spChg chg="mod">
          <ac:chgData name="bruno marquezine" userId="e25e1cab875bd6bb" providerId="LiveId" clId="{47B3122E-9A02-4B30-A836-D8A0B449792A}" dt="2022-07-05T00:55:31.284" v="2649" actId="207"/>
          <ac:spMkLst>
            <pc:docMk/>
            <pc:sldMk cId="3457717907" sldId="2607"/>
            <ac:spMk id="36" creationId="{0391FA66-BCDC-4C12-B812-A0DEE14539EE}"/>
          </ac:spMkLst>
        </pc:spChg>
      </pc:sldChg>
      <pc:sldChg chg="modSp add mod">
        <pc:chgData name="bruno marquezine" userId="e25e1cab875bd6bb" providerId="LiveId" clId="{47B3122E-9A02-4B30-A836-D8A0B449792A}" dt="2022-07-05T00:55:41.254" v="2651" actId="207"/>
        <pc:sldMkLst>
          <pc:docMk/>
          <pc:sldMk cId="2356242447" sldId="2608"/>
        </pc:sldMkLst>
        <pc:spChg chg="mod">
          <ac:chgData name="bruno marquezine" userId="e25e1cab875bd6bb" providerId="LiveId" clId="{47B3122E-9A02-4B30-A836-D8A0B449792A}" dt="2022-07-05T00:55:41.254" v="2651" actId="207"/>
          <ac:spMkLst>
            <pc:docMk/>
            <pc:sldMk cId="2356242447" sldId="2608"/>
            <ac:spMk id="36" creationId="{0391FA66-BCDC-4C12-B812-A0DEE14539EE}"/>
          </ac:spMkLst>
        </pc:spChg>
      </pc:sldChg>
      <pc:sldChg chg="modSp add mod">
        <pc:chgData name="bruno marquezine" userId="e25e1cab875bd6bb" providerId="LiveId" clId="{47B3122E-9A02-4B30-A836-D8A0B449792A}" dt="2022-07-05T00:55:59.714" v="2655" actId="207"/>
        <pc:sldMkLst>
          <pc:docMk/>
          <pc:sldMk cId="3456644009" sldId="2609"/>
        </pc:sldMkLst>
        <pc:spChg chg="mod">
          <ac:chgData name="bruno marquezine" userId="e25e1cab875bd6bb" providerId="LiveId" clId="{47B3122E-9A02-4B30-A836-D8A0B449792A}" dt="2022-07-05T00:55:59.714" v="2655" actId="207"/>
          <ac:spMkLst>
            <pc:docMk/>
            <pc:sldMk cId="3456644009" sldId="2609"/>
            <ac:spMk id="36" creationId="{0391FA66-BCDC-4C12-B812-A0DEE14539EE}"/>
          </ac:spMkLst>
        </pc:spChg>
      </pc:sldChg>
      <pc:sldChg chg="modSp add mod">
        <pc:chgData name="bruno marquezine" userId="e25e1cab875bd6bb" providerId="LiveId" clId="{47B3122E-9A02-4B30-A836-D8A0B449792A}" dt="2022-07-05T00:56:14.222" v="2657" actId="207"/>
        <pc:sldMkLst>
          <pc:docMk/>
          <pc:sldMk cId="3854998360" sldId="2610"/>
        </pc:sldMkLst>
        <pc:spChg chg="mod">
          <ac:chgData name="bruno marquezine" userId="e25e1cab875bd6bb" providerId="LiveId" clId="{47B3122E-9A02-4B30-A836-D8A0B449792A}" dt="2022-07-05T00:56:14.222" v="2657" actId="207"/>
          <ac:spMkLst>
            <pc:docMk/>
            <pc:sldMk cId="3854998360" sldId="2610"/>
            <ac:spMk id="36" creationId="{0391FA66-BCDC-4C12-B812-A0DEE14539EE}"/>
          </ac:spMkLst>
        </pc:spChg>
      </pc:sldChg>
      <pc:sldChg chg="modSp add mod">
        <pc:chgData name="bruno marquezine" userId="e25e1cab875bd6bb" providerId="LiveId" clId="{47B3122E-9A02-4B30-A836-D8A0B449792A}" dt="2022-07-05T00:56:18.156" v="2658" actId="207"/>
        <pc:sldMkLst>
          <pc:docMk/>
          <pc:sldMk cId="3109246213" sldId="2611"/>
        </pc:sldMkLst>
        <pc:spChg chg="mod">
          <ac:chgData name="bruno marquezine" userId="e25e1cab875bd6bb" providerId="LiveId" clId="{47B3122E-9A02-4B30-A836-D8A0B449792A}" dt="2022-07-05T00:56:18.156" v="2658" actId="207"/>
          <ac:spMkLst>
            <pc:docMk/>
            <pc:sldMk cId="3109246213" sldId="2611"/>
            <ac:spMk id="36" creationId="{0391FA66-BCDC-4C12-B812-A0DEE14539EE}"/>
          </ac:spMkLst>
        </pc:spChg>
      </pc:sldChg>
      <pc:sldMasterChg chg="setBg modSldLayout">
        <pc:chgData name="bruno marquezine" userId="e25e1cab875bd6bb" providerId="LiveId" clId="{47B3122E-9A02-4B30-A836-D8A0B449792A}" dt="2022-07-05T00:24:00.102" v="2130"/>
        <pc:sldMasterMkLst>
          <pc:docMk/>
          <pc:sldMasterMk cId="4050737061" sldId="2147483648"/>
        </pc:sldMasterMkLst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1132737241" sldId="2147483651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1399467695" sldId="2147483673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934178817" sldId="2147483674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850829841" sldId="2147483675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1286972320" sldId="2147483677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853328504" sldId="2147483684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4235650404" sldId="2147483685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1984934213" sldId="2147483686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734979161" sldId="2147483687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1558850005" sldId="2147483689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1226060406" sldId="2147483690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4283145808" sldId="2147483693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2595043016" sldId="2147483694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953602389" sldId="2147483695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294804328" sldId="2147483696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4259740263" sldId="2147483698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366147277" sldId="2147483699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2713661146" sldId="2147483700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3217407422" sldId="2147483702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4114414102" sldId="2147483703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3970810597" sldId="2147483704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1171768878" sldId="2147483705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2616603400" sldId="2147483709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3155064344" sldId="2147483710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3904490670" sldId="2147483711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1007210472" sldId="2147483712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997227147" sldId="2147483713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583128200" sldId="2147483714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3336362204" sldId="2147483715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4194667956" sldId="2147483716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638410284" sldId="2147483718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4144426491" sldId="2147483719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2219225103" sldId="2147483720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2620055036" sldId="2147483721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687764556" sldId="2147483722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3331175097" sldId="2147483723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744560749" sldId="2147483725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698514559" sldId="2147483726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3532277177" sldId="2147483728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1252937798" sldId="2147483729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2632027135" sldId="2147483730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2955941731" sldId="2147483731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2125954109" sldId="2147483732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3091658351" sldId="2147483735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3604762302" sldId="2147483736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1002895688" sldId="2147483737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114206617" sldId="2147483738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4084389190" sldId="2147483739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338258207" sldId="2147483740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2001797068" sldId="2147483741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38263370" sldId="2147483742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2649517283" sldId="2147483743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3683442216" sldId="2147483744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4055230664" sldId="2147483745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2721749793" sldId="2147483746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1096761809" sldId="2147483747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2573412867" sldId="2147483748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1723485818" sldId="2147483749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1849647263" sldId="2147483751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2878760624" sldId="2147483752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2900963532" sldId="2147483753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1310127378" sldId="2147483754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1914768930" sldId="2147483755"/>
          </pc:sldLayoutMkLst>
        </pc:sldLayoutChg>
        <pc:sldLayoutChg chg="setBg">
          <pc:chgData name="bruno marquezine" userId="e25e1cab875bd6bb" providerId="LiveId" clId="{47B3122E-9A02-4B30-A836-D8A0B449792A}" dt="2022-07-05T00:24:00.102" v="2130"/>
          <pc:sldLayoutMkLst>
            <pc:docMk/>
            <pc:sldMasterMk cId="4050737061" sldId="2147483648"/>
            <pc:sldLayoutMk cId="2115425809" sldId="214748375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97B1CF-DD69-4496-8111-86597F5CD436}" type="datetime1">
              <a:rPr lang="pt-BR" smtClean="0"/>
              <a:t>05/07/2022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DD5AE-98E8-45B0-9753-85D0F581F087}" type="datetime1">
              <a:rPr lang="pt-BR" smtClean="0"/>
              <a:pPr/>
              <a:t>05/07/2022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CFA0038-7055-434C-B6C4-B8C69565C60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3265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CFA0038-7055-434C-B6C4-B8C69565C600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0303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CFA0038-7055-434C-B6C4-B8C69565C600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8883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CFA0038-7055-434C-B6C4-B8C69565C600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926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CFA0038-7055-434C-B6C4-B8C69565C60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0956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CFA0038-7055-434C-B6C4-B8C69565C60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9155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CFA0038-7055-434C-B6C4-B8C69565C60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47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CFA0038-7055-434C-B6C4-B8C69565C600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9660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CFA0038-7055-434C-B6C4-B8C69565C600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3848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CFA0038-7055-434C-B6C4-B8C69565C600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12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CFA0038-7055-434C-B6C4-B8C69565C600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1488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CFA0038-7055-434C-B6C4-B8C69565C600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683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4" title="Decorativos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288"/>
            <a:ext cx="12192000" cy="46185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B940F57-02B1-4B56-8BA7-24557BFCBB01}"/>
              </a:ext>
            </a:extLst>
          </p:cNvPr>
          <p:cNvSpPr/>
          <p:nvPr userDrawn="1"/>
        </p:nvSpPr>
        <p:spPr>
          <a:xfrm>
            <a:off x="0" y="4622800"/>
            <a:ext cx="12192000" cy="2230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037721"/>
            <a:ext cx="9575801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 dirty="0"/>
              <a:t>CLIQUE PARA ADICIONAR TÍTULO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125744"/>
            <a:ext cx="9575800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 dirty="0"/>
              <a:t>INSIRA O SUBTÍTULO AQUI</a:t>
            </a:r>
          </a:p>
        </p:txBody>
      </p:sp>
      <p:sp>
        <p:nvSpPr>
          <p:cNvPr id="5" name="Forma 62" title="Decorativos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2079137" y="4855144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 dirty="0"/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sor de Slide com Imag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4" title="Decorativos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Retângulo 1" title="Decorativos"/>
          <p:cNvSpPr/>
          <p:nvPr userDrawn="1"/>
        </p:nvSpPr>
        <p:spPr>
          <a:xfrm>
            <a:off x="4769712" y="3138616"/>
            <a:ext cx="7422288" cy="3212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4413" y="4304207"/>
            <a:ext cx="6439156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 dirty="0"/>
              <a:t>CLIQUE PARA ADICIONAR TÍTULO</a:t>
            </a:r>
          </a:p>
        </p:txBody>
      </p:sp>
      <p:sp>
        <p:nvSpPr>
          <p:cNvPr id="9" name="Espaço Reservado para Texto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14413" y="5505120"/>
            <a:ext cx="6439155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 dirty="0"/>
              <a:t>INSIRA O SUBTÍTULO AQUI</a:t>
            </a:r>
          </a:p>
        </p:txBody>
      </p:sp>
      <p:sp>
        <p:nvSpPr>
          <p:cNvPr id="6" name="Forma 62" title="Decorativos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208815" y="4226947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 dirty="0"/>
          </a:p>
        </p:txBody>
      </p:sp>
    </p:spTree>
    <p:extLst>
      <p:ext uri="{BB962C8B-B14F-4D97-AF65-F5344CB8AC3E}">
        <p14:creationId xmlns:p14="http://schemas.microsoft.com/office/powerpoint/2010/main" val="423565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or d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4" title="Decorativos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Retângulo 1" title="Decorativos"/>
          <p:cNvSpPr/>
          <p:nvPr userDrawn="1"/>
        </p:nvSpPr>
        <p:spPr>
          <a:xfrm>
            <a:off x="0" y="4387695"/>
            <a:ext cx="12192000" cy="219678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821" y="4395670"/>
            <a:ext cx="6826342" cy="2188805"/>
          </a:xfrm>
        </p:spPr>
        <p:txBody>
          <a:bodyPr rIns="457200" rtlCol="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 dirty="0"/>
              <a:t>CLIQUE PARA ADICIONAR TÍTULO</a:t>
            </a:r>
          </a:p>
        </p:txBody>
      </p:sp>
      <p:sp>
        <p:nvSpPr>
          <p:cNvPr id="12" name="Espaço Reservado para Texto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37164" y="4387695"/>
            <a:ext cx="4527458" cy="2196780"/>
          </a:xfrm>
          <a:noFill/>
        </p:spPr>
        <p:txBody>
          <a:bodyPr lIns="274320" tIns="182880" rIns="182880" bIns="182880" rtlCol="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 dirty="0"/>
              <a:t>INSIRA O SUBTÍTULO AQUI</a:t>
            </a:r>
          </a:p>
        </p:txBody>
      </p:sp>
      <p:sp>
        <p:nvSpPr>
          <p:cNvPr id="13" name="Forma 62" title="Decorativos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337163" y="4742580"/>
            <a:ext cx="1" cy="1494984"/>
          </a:xfrm>
          <a:prstGeom prst="line">
            <a:avLst/>
          </a:prstGeom>
          <a:ln w="762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 dirty="0"/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3727361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pt-BR" noProof="0" dirty="0"/>
              <a:t>Agenda</a:t>
            </a:r>
          </a:p>
        </p:txBody>
      </p:sp>
      <p:sp>
        <p:nvSpPr>
          <p:cNvPr id="29" name="Espaço Reservado para Imagem 28" title="Decorativos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2" name="Espaço Reservado para Texto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editar o Principal </a:t>
            </a:r>
            <a:br>
              <a:rPr lang="pt-BR" noProof="0" dirty="0"/>
            </a:br>
            <a:r>
              <a:rPr lang="pt-BR" noProof="0" dirty="0"/>
              <a:t>estilos de texto</a:t>
            </a:r>
          </a:p>
        </p:txBody>
      </p:sp>
      <p:sp>
        <p:nvSpPr>
          <p:cNvPr id="33" name="Espaço Reservado para Texto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editar o Principal </a:t>
            </a:r>
            <a:br>
              <a:rPr lang="pt-BR" noProof="0" dirty="0"/>
            </a:br>
            <a:r>
              <a:rPr lang="pt-BR" noProof="0" dirty="0"/>
              <a:t>estilos de texto</a:t>
            </a:r>
          </a:p>
        </p:txBody>
      </p:sp>
      <p:sp>
        <p:nvSpPr>
          <p:cNvPr id="34" name="Espaço Reservado para Texto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editar o Principal </a:t>
            </a:r>
            <a:br>
              <a:rPr lang="pt-BR" noProof="0" dirty="0"/>
            </a:br>
            <a:r>
              <a:rPr lang="pt-BR" noProof="0" dirty="0"/>
              <a:t>estilos de texto</a:t>
            </a:r>
          </a:p>
        </p:txBody>
      </p:sp>
      <p:sp>
        <p:nvSpPr>
          <p:cNvPr id="35" name="Espaço Reservado para Texto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editar o Principal </a:t>
            </a:r>
            <a:br>
              <a:rPr lang="pt-BR" noProof="0" dirty="0"/>
            </a:br>
            <a:r>
              <a:rPr lang="pt-BR" noProof="0" dirty="0"/>
              <a:t>estilos de texto</a:t>
            </a:r>
          </a:p>
        </p:txBody>
      </p:sp>
      <p:sp>
        <p:nvSpPr>
          <p:cNvPr id="36" name="Espaço Reservado para Texto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editar o Principal </a:t>
            </a:r>
            <a:br>
              <a:rPr lang="pt-BR" noProof="0" dirty="0"/>
            </a:br>
            <a:r>
              <a:rPr lang="pt-BR" noProof="0" dirty="0"/>
              <a:t>estilos de texto</a:t>
            </a:r>
          </a:p>
        </p:txBody>
      </p:sp>
      <p:sp>
        <p:nvSpPr>
          <p:cNvPr id="42" name="Forma 62" title="Decorativos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791782" y="3899540"/>
            <a:ext cx="0" cy="1930310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 dirty="0"/>
          </a:p>
        </p:txBody>
      </p:sp>
    </p:spTree>
    <p:extLst>
      <p:ext uri="{BB962C8B-B14F-4D97-AF65-F5344CB8AC3E}">
        <p14:creationId xmlns:p14="http://schemas.microsoft.com/office/powerpoint/2010/main" val="1226060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_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8" title="Decorativos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244" y="2225040"/>
            <a:ext cx="4536079" cy="463296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2" name="Espaço Reservado para Texto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21031" y="205533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editar o Principal </a:t>
            </a:r>
            <a:br>
              <a:rPr lang="pt-BR" noProof="0" dirty="0"/>
            </a:br>
            <a:r>
              <a:rPr lang="pt-BR" noProof="0" dirty="0"/>
              <a:t>estilos de texto</a:t>
            </a:r>
          </a:p>
        </p:txBody>
      </p:sp>
      <p:sp>
        <p:nvSpPr>
          <p:cNvPr id="33" name="Espaço Reservado para Texto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1031" y="2782449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editar o Principal </a:t>
            </a:r>
            <a:br>
              <a:rPr lang="pt-BR" noProof="0" dirty="0"/>
            </a:br>
            <a:r>
              <a:rPr lang="pt-BR" noProof="0" dirty="0"/>
              <a:t>estilos de texto</a:t>
            </a:r>
          </a:p>
        </p:txBody>
      </p:sp>
      <p:sp>
        <p:nvSpPr>
          <p:cNvPr id="34" name="Espaço Reservado para Texto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1031" y="4352427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editar o Principal </a:t>
            </a:r>
            <a:br>
              <a:rPr lang="pt-BR" noProof="0" dirty="0"/>
            </a:br>
            <a:r>
              <a:rPr lang="pt-BR" noProof="0" dirty="0"/>
              <a:t>estilos de texto</a:t>
            </a:r>
          </a:p>
        </p:txBody>
      </p:sp>
      <p:sp>
        <p:nvSpPr>
          <p:cNvPr id="35" name="Espaço Reservado para Texto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21031" y="3567438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editar o Principal </a:t>
            </a:r>
            <a:br>
              <a:rPr lang="pt-BR" noProof="0" dirty="0"/>
            </a:br>
            <a:r>
              <a:rPr lang="pt-BR" noProof="0" dirty="0"/>
              <a:t>estilos de texto</a:t>
            </a:r>
          </a:p>
        </p:txBody>
      </p:sp>
      <p:sp>
        <p:nvSpPr>
          <p:cNvPr id="36" name="Espaço Reservado para Texto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21031" y="513741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editar o Principal </a:t>
            </a:r>
            <a:br>
              <a:rPr lang="pt-BR" noProof="0" dirty="0"/>
            </a:br>
            <a:r>
              <a:rPr lang="pt-BR" noProof="0" dirty="0"/>
              <a:t>estilos de texto</a:t>
            </a:r>
          </a:p>
        </p:txBody>
      </p:sp>
      <p:sp>
        <p:nvSpPr>
          <p:cNvPr id="3" name="Retângulo 2" title="Decorativos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53385" y="0"/>
            <a:ext cx="4572513" cy="2059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Forma 62" title="Decorativos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560255" y="445140"/>
            <a:ext cx="0" cy="1930310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  <a:alpha val="97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100" y="192385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lvl="0" rtl="0"/>
            <a:r>
              <a:rPr lang="pt-BR" noProof="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41_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8" title="Decorativos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64877" y="0"/>
            <a:ext cx="5927124" cy="6858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2" name="Espaço Reservado para Texto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529" y="2348736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editar o Principal </a:t>
            </a:r>
            <a:br>
              <a:rPr lang="pt-BR" noProof="0" dirty="0"/>
            </a:br>
            <a:r>
              <a:rPr lang="pt-BR" noProof="0" dirty="0"/>
              <a:t>estilos de texto</a:t>
            </a:r>
          </a:p>
        </p:txBody>
      </p:sp>
      <p:sp>
        <p:nvSpPr>
          <p:cNvPr id="33" name="Espaço Reservado para Texto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1529" y="307585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editar o Principal </a:t>
            </a:r>
            <a:br>
              <a:rPr lang="pt-BR" noProof="0" dirty="0"/>
            </a:br>
            <a:r>
              <a:rPr lang="pt-BR" noProof="0" dirty="0"/>
              <a:t>estilos de texto</a:t>
            </a:r>
          </a:p>
        </p:txBody>
      </p:sp>
      <p:sp>
        <p:nvSpPr>
          <p:cNvPr id="34" name="Espaço Reservado para Texto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1529" y="4645828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editar o Principal </a:t>
            </a:r>
            <a:br>
              <a:rPr lang="pt-BR" noProof="0" dirty="0"/>
            </a:br>
            <a:r>
              <a:rPr lang="pt-BR" noProof="0" dirty="0"/>
              <a:t>estilos de texto</a:t>
            </a:r>
          </a:p>
        </p:txBody>
      </p:sp>
      <p:sp>
        <p:nvSpPr>
          <p:cNvPr id="35" name="Espaço Reservado para Texto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1529" y="3860839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editar o Principal </a:t>
            </a:r>
            <a:br>
              <a:rPr lang="pt-BR" noProof="0" dirty="0"/>
            </a:br>
            <a:r>
              <a:rPr lang="pt-BR" noProof="0" dirty="0"/>
              <a:t>estilos de texto</a:t>
            </a:r>
          </a:p>
        </p:txBody>
      </p:sp>
      <p:sp>
        <p:nvSpPr>
          <p:cNvPr id="36" name="Espaço Reservado para Texto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29" y="5430816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editar o Principal </a:t>
            </a:r>
            <a:br>
              <a:rPr lang="pt-BR" noProof="0" dirty="0"/>
            </a:br>
            <a:r>
              <a:rPr lang="pt-BR" noProof="0" dirty="0"/>
              <a:t>estilos de texto</a:t>
            </a:r>
          </a:p>
        </p:txBody>
      </p:sp>
      <p:sp>
        <p:nvSpPr>
          <p:cNvPr id="3" name="Retângulo 2" title="Decorativos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53385" y="0"/>
            <a:ext cx="4572513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Forma 62" title="Decorativos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560255" y="445140"/>
            <a:ext cx="0" cy="193031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  <a:alpha val="97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100" y="192385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lvl="0" rtl="0"/>
            <a:r>
              <a:rPr lang="pt-BR" noProof="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73412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_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Imagem 28" title="Decorativos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4910666" cy="6858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" name="Retângulo 2" title="Decorativos"/>
          <p:cNvSpPr/>
          <p:nvPr userDrawn="1"/>
        </p:nvSpPr>
        <p:spPr>
          <a:xfrm>
            <a:off x="4910667" y="0"/>
            <a:ext cx="11740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2" name="Espaço Reservado para Texto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5131" y="879710"/>
            <a:ext cx="4801847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editar o Principal </a:t>
            </a:r>
            <a:br>
              <a:rPr lang="pt-BR" noProof="0" dirty="0"/>
            </a:br>
            <a:r>
              <a:rPr lang="pt-BR" noProof="0" dirty="0"/>
              <a:t>estilos de texto</a:t>
            </a:r>
          </a:p>
        </p:txBody>
      </p:sp>
      <p:sp>
        <p:nvSpPr>
          <p:cNvPr id="33" name="Espaço Reservado para Texto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5131" y="1956155"/>
            <a:ext cx="4801847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editar o Principal </a:t>
            </a:r>
            <a:br>
              <a:rPr lang="pt-BR" noProof="0" dirty="0"/>
            </a:br>
            <a:r>
              <a:rPr lang="pt-BR" noProof="0" dirty="0"/>
              <a:t>estilos de texto</a:t>
            </a:r>
          </a:p>
        </p:txBody>
      </p:sp>
      <p:sp>
        <p:nvSpPr>
          <p:cNvPr id="34" name="Espaço Reservado para Texto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5131" y="3032600"/>
            <a:ext cx="4801847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editar o Principal </a:t>
            </a:r>
            <a:br>
              <a:rPr lang="pt-BR" noProof="0" dirty="0"/>
            </a:br>
            <a:r>
              <a:rPr lang="pt-BR" noProof="0" dirty="0"/>
              <a:t>estilos de texto</a:t>
            </a:r>
          </a:p>
        </p:txBody>
      </p:sp>
      <p:sp>
        <p:nvSpPr>
          <p:cNvPr id="35" name="Espaço Reservado para Texto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95131" y="4109045"/>
            <a:ext cx="4801847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editar o Principal </a:t>
            </a:r>
            <a:br>
              <a:rPr lang="pt-BR" noProof="0" dirty="0"/>
            </a:br>
            <a:r>
              <a:rPr lang="pt-BR" noProof="0" dirty="0"/>
              <a:t>estilos de texto</a:t>
            </a:r>
          </a:p>
        </p:txBody>
      </p:sp>
      <p:sp>
        <p:nvSpPr>
          <p:cNvPr id="36" name="Espaço Reservado para Texto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5131" y="5185490"/>
            <a:ext cx="4801847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editar o Principal </a:t>
            </a:r>
            <a:br>
              <a:rPr lang="pt-BR" noProof="0" dirty="0"/>
            </a:br>
            <a:r>
              <a:rPr lang="pt-BR" noProof="0" dirty="0"/>
              <a:t>estilos de texto</a:t>
            </a:r>
          </a:p>
        </p:txBody>
      </p:sp>
      <p:sp>
        <p:nvSpPr>
          <p:cNvPr id="37" name="Espaço Reservado para Texto 30">
            <a:extLst>
              <a:ext uri="{FF2B5EF4-FFF2-40B4-BE49-F238E27FC236}">
                <a16:creationId xmlns:a16="http://schemas.microsoft.com/office/drawing/2014/main" id="{2D435A30-7C8E-4847-B027-91CBFA1592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84074" y="87971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38" name="Espaço Reservado para Texto 30">
            <a:extLst>
              <a:ext uri="{FF2B5EF4-FFF2-40B4-BE49-F238E27FC236}">
                <a16:creationId xmlns:a16="http://schemas.microsoft.com/office/drawing/2014/main" id="{819BB324-34C6-4FF7-8780-D294AC6EC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84074" y="195615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2</a:t>
            </a:r>
          </a:p>
        </p:txBody>
      </p:sp>
      <p:sp>
        <p:nvSpPr>
          <p:cNvPr id="39" name="Espaço Reservado para Texto 30">
            <a:extLst>
              <a:ext uri="{FF2B5EF4-FFF2-40B4-BE49-F238E27FC236}">
                <a16:creationId xmlns:a16="http://schemas.microsoft.com/office/drawing/2014/main" id="{43B3C496-FB0A-4924-A341-696D17E2D9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84074" y="303260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3</a:t>
            </a:r>
          </a:p>
        </p:txBody>
      </p:sp>
      <p:sp>
        <p:nvSpPr>
          <p:cNvPr id="40" name="Espaço Reservado para Texto 30">
            <a:extLst>
              <a:ext uri="{FF2B5EF4-FFF2-40B4-BE49-F238E27FC236}">
                <a16:creationId xmlns:a16="http://schemas.microsoft.com/office/drawing/2014/main" id="{FEACD5FF-800E-4BB0-82F3-2E0AEF121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84074" y="410904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4</a:t>
            </a:r>
          </a:p>
        </p:txBody>
      </p:sp>
      <p:sp>
        <p:nvSpPr>
          <p:cNvPr id="41" name="Espaço Reservado para Texto 30">
            <a:extLst>
              <a:ext uri="{FF2B5EF4-FFF2-40B4-BE49-F238E27FC236}">
                <a16:creationId xmlns:a16="http://schemas.microsoft.com/office/drawing/2014/main" id="{58B97284-E1BE-4DCD-9CC1-C441D1A857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84074" y="518549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5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3727361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pt-BR" noProof="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83145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54" y="2596916"/>
            <a:ext cx="4385841" cy="1325563"/>
          </a:xfrm>
        </p:spPr>
        <p:txBody>
          <a:bodyPr rtlCol="0" anchor="b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5" name="Espaço Reservado para Imagem 4" title="Decorativos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"/>
            <a:ext cx="6096000" cy="6858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9353" y="4628132"/>
            <a:ext cx="4385841" cy="1325562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9353" y="4165142"/>
            <a:ext cx="4385841" cy="382749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Forma 62" title="Decorativos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flipV="1">
            <a:off x="527427" y="1631760"/>
            <a:ext cx="0" cy="4321933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 dirty="0"/>
          </a:p>
        </p:txBody>
      </p:sp>
      <p:sp>
        <p:nvSpPr>
          <p:cNvPr id="9" name="Espaço Reservado para Imagem 5" title="Decorativos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9354" y="1631760"/>
            <a:ext cx="804759" cy="80475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84934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 title="Decorativos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808079"/>
            <a:ext cx="6096000" cy="404992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465"/>
            <a:ext cx="5257801" cy="1325563"/>
          </a:xfrm>
        </p:spPr>
        <p:txBody>
          <a:bodyPr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87825" y="2808079"/>
            <a:ext cx="4312353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j-lt"/>
              </a:defRPr>
            </a:lvl1pPr>
          </a:lstStyle>
          <a:p>
            <a:pPr marL="0" lvl="0" indent="0" rtl="0">
              <a:buNone/>
            </a:pPr>
            <a:r>
              <a:rPr lang="pt-BR" noProof="0" dirty="0"/>
              <a:t>Clique para adicionar um título aqui</a:t>
            </a:r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7825" y="3212363"/>
            <a:ext cx="4312353" cy="2962659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1" name="Forma 62" title="Decorativos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5130846" y="1256529"/>
            <a:ext cx="0" cy="1930310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 dirty="0"/>
          </a:p>
        </p:txBody>
      </p:sp>
    </p:spTree>
    <p:extLst>
      <p:ext uri="{BB962C8B-B14F-4D97-AF65-F5344CB8AC3E}">
        <p14:creationId xmlns:p14="http://schemas.microsoft.com/office/powerpoint/2010/main" val="4114414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1E5DCEB-1CC8-4AEE-9DEC-6C62AD4FB42C}"/>
              </a:ext>
            </a:extLst>
          </p:cNvPr>
          <p:cNvSpPr/>
          <p:nvPr userDrawn="1"/>
        </p:nvSpPr>
        <p:spPr>
          <a:xfrm>
            <a:off x="0" y="3429000"/>
            <a:ext cx="6096001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3" name="Espaço Reservado para Imagem 4" title="Decorativos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96000" cy="3429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7825" y="1190909"/>
            <a:ext cx="4554008" cy="1325563"/>
          </a:xfrm>
        </p:spPr>
        <p:txBody>
          <a:bodyPr lIns="0" rtlCol="0" anchor="b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Texto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97253" y="2516138"/>
            <a:ext cx="454458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j-lt"/>
              </a:defRPr>
            </a:lvl1pPr>
          </a:lstStyle>
          <a:p>
            <a:pPr marL="0" lvl="0" indent="0" rtl="0">
              <a:buNone/>
            </a:pPr>
            <a:r>
              <a:rPr lang="pt-BR" noProof="0" dirty="0"/>
              <a:t>Clique para adicionar um título aqui</a:t>
            </a:r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97253" y="2920422"/>
            <a:ext cx="4544580" cy="3226378"/>
          </a:xfrm>
        </p:spPr>
        <p:txBody>
          <a:bodyPr lIns="0" tIns="72000" rtlCol="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3606800"/>
            <a:ext cx="4927601" cy="2540000"/>
          </a:xfrm>
        </p:spPr>
        <p:txBody>
          <a:bodyPr lIns="0" tIns="72000" rtlCol="0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16603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4" title="Decorativos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37084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1" name="Retângulo 10" title="Decorativos"/>
          <p:cNvSpPr/>
          <p:nvPr userDrawn="1"/>
        </p:nvSpPr>
        <p:spPr>
          <a:xfrm>
            <a:off x="3708400" y="0"/>
            <a:ext cx="4775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921" y="936980"/>
            <a:ext cx="3686159" cy="1466055"/>
          </a:xfrm>
        </p:spPr>
        <p:txBody>
          <a:bodyPr lIns="0" rtlCol="0" anchor="t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52988" y="2407322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 dirty="0"/>
              <a:t>Clique para adicionar um título aqui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52921" y="2811606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2" name="Espaço Reservado para Imagem 4" title="Decorativos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483600" y="0"/>
            <a:ext cx="37084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506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o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4" title="Decorativos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288"/>
            <a:ext cx="121920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 dirty="0"/>
              <a:t>NOSSOS AGRADECIMENTOS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 dirty="0"/>
              <a:t>WWW.WEBSITENAME.COM</a:t>
            </a:r>
          </a:p>
        </p:txBody>
      </p:sp>
      <p:sp>
        <p:nvSpPr>
          <p:cNvPr id="5" name="Forma 62" title="Decorativos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1819845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 dirty="0"/>
          </a:p>
        </p:txBody>
      </p:sp>
    </p:spTree>
    <p:extLst>
      <p:ext uri="{BB962C8B-B14F-4D97-AF65-F5344CB8AC3E}">
        <p14:creationId xmlns:p14="http://schemas.microsoft.com/office/powerpoint/2010/main" val="36047623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 title="Decorativos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8181847" y="0"/>
            <a:ext cx="40101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Retângulo 2" title="Decorativos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4171694" y="0"/>
            <a:ext cx="40101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33757" y="1680547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 dirty="0"/>
              <a:t>Clique para adicionar um título aqui</a:t>
            </a:r>
          </a:p>
        </p:txBody>
      </p:sp>
      <p:sp>
        <p:nvSpPr>
          <p:cNvPr id="9" name="Espaço Reservado para Texto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5228" y="1680547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 rtl="0"/>
            <a:r>
              <a:rPr lang="pt-BR" noProof="0" dirty="0"/>
              <a:t>Clique para adicionar um título aqui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33454" y="2084831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75228" y="2084831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10" y="1670007"/>
            <a:ext cx="3686159" cy="1466055"/>
          </a:xfrm>
        </p:spPr>
        <p:txBody>
          <a:bodyPr lIns="0" rtlCol="0" anchor="t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23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 title="Decorativos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3408892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1" name="Título 1" title="Decorativos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pt-BR" noProof="0" dirty="0"/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 dirty="0"/>
              <a:t>Clique para adicionar um título aqui</a:t>
            </a:r>
          </a:p>
        </p:txBody>
      </p:sp>
      <p:sp>
        <p:nvSpPr>
          <p:cNvPr id="9" name="Espaço Reservado para Texto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 rtl="0"/>
            <a:r>
              <a:rPr lang="pt-BR" noProof="0" dirty="0"/>
              <a:t>Clique para adicionar um título aqui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4070639"/>
            <a:ext cx="3448800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4055" y="4070639"/>
            <a:ext cx="3450265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9104"/>
            <a:ext cx="3136900" cy="2168682"/>
          </a:xfrm>
        </p:spPr>
        <p:txBody>
          <a:bodyPr lIns="0" rtlCol="0" anchor="ctr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31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 title="Decorativos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2360141"/>
            <a:ext cx="6096001" cy="449785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pt-BR" noProof="0" dirty="0"/>
          </a:p>
        </p:txBody>
      </p:sp>
      <p:sp>
        <p:nvSpPr>
          <p:cNvPr id="12" name="Título 1" title="Decorativos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6095999" y="2360141"/>
            <a:ext cx="6096001" cy="4497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pt-BR" noProof="0" dirty="0"/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607" y="2962016"/>
            <a:ext cx="434078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 dirty="0"/>
              <a:t>Clique para adicionar um título aqui</a:t>
            </a:r>
          </a:p>
        </p:txBody>
      </p:sp>
      <p:sp>
        <p:nvSpPr>
          <p:cNvPr id="9" name="Espaço Reservado para Texto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2685" y="2962016"/>
            <a:ext cx="4342629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 rtl="0"/>
            <a:r>
              <a:rPr lang="pt-BR" noProof="0" dirty="0"/>
              <a:t>Clique para adicionar um título aqui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7607" y="3366301"/>
            <a:ext cx="4340785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72685" y="3366301"/>
            <a:ext cx="4342629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215" y="358610"/>
            <a:ext cx="7135570" cy="822240"/>
          </a:xfrm>
        </p:spPr>
        <p:txBody>
          <a:bodyPr lIns="0" rtlCol="0" anchor="t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5" name="Forma 62" title="Decorativos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 dirty="0"/>
          </a:p>
        </p:txBody>
      </p:sp>
    </p:spTree>
    <p:extLst>
      <p:ext uri="{BB962C8B-B14F-4D97-AF65-F5344CB8AC3E}">
        <p14:creationId xmlns:p14="http://schemas.microsoft.com/office/powerpoint/2010/main" val="1723485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42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 title="Decorativos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2360141"/>
            <a:ext cx="6096001" cy="449785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pt-BR" noProof="0" dirty="0"/>
          </a:p>
        </p:txBody>
      </p:sp>
      <p:sp>
        <p:nvSpPr>
          <p:cNvPr id="12" name="Título 1" title="Decorativos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6095999" y="2360141"/>
            <a:ext cx="6096001" cy="4497859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pt-BR" noProof="0" dirty="0"/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607" y="2962016"/>
            <a:ext cx="434078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 dirty="0"/>
              <a:t>Clique para adicionar um título aqui</a:t>
            </a:r>
          </a:p>
        </p:txBody>
      </p:sp>
      <p:sp>
        <p:nvSpPr>
          <p:cNvPr id="9" name="Espaço Reservado para Texto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2685" y="2962016"/>
            <a:ext cx="4342629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 rtl="0"/>
            <a:r>
              <a:rPr lang="pt-BR" noProof="0" dirty="0"/>
              <a:t>Clique para adicionar um título aqui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7607" y="3366301"/>
            <a:ext cx="4340785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72685" y="3366301"/>
            <a:ext cx="4342629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215" y="358610"/>
            <a:ext cx="7135570" cy="822240"/>
          </a:xfrm>
        </p:spPr>
        <p:txBody>
          <a:bodyPr lIns="0" rtlCol="0" anchor="t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5" name="Forma 62" title="Decorativos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2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 dirty="0"/>
          </a:p>
        </p:txBody>
      </p:sp>
    </p:spTree>
    <p:extLst>
      <p:ext uri="{BB962C8B-B14F-4D97-AF65-F5344CB8AC3E}">
        <p14:creationId xmlns:p14="http://schemas.microsoft.com/office/powerpoint/2010/main" val="18496472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5" name="Espaço Reservado para Imagem 4" title="Decorativos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8814" y="2632337"/>
            <a:ext cx="4385841" cy="3357563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2016" y="1598619"/>
            <a:ext cx="4869806" cy="189643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2016" y="1194294"/>
            <a:ext cx="4869806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 dirty="0"/>
              <a:t>Clique para adicionar um título aqui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82018" y="4093464"/>
            <a:ext cx="4869806" cy="189643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Texto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2017" y="3689139"/>
            <a:ext cx="4832794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 dirty="0"/>
              <a:t>Clique para adicionar um título aqui</a:t>
            </a:r>
          </a:p>
        </p:txBody>
      </p:sp>
      <p:sp>
        <p:nvSpPr>
          <p:cNvPr id="10" name="Forma 62" title="Decorativos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flipV="1">
            <a:off x="830507" y="1194294"/>
            <a:ext cx="0" cy="4795606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 dirty="0"/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8658" y="836271"/>
            <a:ext cx="4263342" cy="5185458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7" name="Espaço Reservado para Texto 6" title="Decorativos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1"/>
          </a:solidFill>
        </p:spPr>
        <p:txBody>
          <a:bodyPr lIns="252000" tIns="144000" rIns="144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rtlCol="0" anchor="t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pt-BR" noProof="0" dirty="0"/>
              <a:t>Clique para </a:t>
            </a:r>
            <a:br>
              <a:rPr lang="pt-BR" noProof="0" dirty="0"/>
            </a:br>
            <a:r>
              <a:rPr lang="pt-BR" noProof="0" dirty="0"/>
              <a:t>Adicionar título</a:t>
            </a:r>
          </a:p>
        </p:txBody>
      </p:sp>
      <p:sp>
        <p:nvSpPr>
          <p:cNvPr id="9" name="Forma 62" title="Decorativos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756506" y="1915220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 dirty="0"/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24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 title="Decorativos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rtlCol="0" anchor="b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pt-BR" noProof="0" dirty="0"/>
              <a:t>Clique para adicionar um título</a:t>
            </a:r>
          </a:p>
        </p:txBody>
      </p:sp>
      <p:sp>
        <p:nvSpPr>
          <p:cNvPr id="5" name="Espaço Reservado para Imagem 4" title="Decorativos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1836" y="1"/>
            <a:ext cx="3523423" cy="3206186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6" name="Espaço Reservado para Imagem 4" title="Decorativos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71836" y="3358587"/>
            <a:ext cx="3523423" cy="3206186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97227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25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4586456"/>
            <a:ext cx="10349090" cy="1577281"/>
          </a:xfrm>
          <a:noFill/>
          <a:ln>
            <a:noFill/>
          </a:ln>
        </p:spPr>
        <p:txBody>
          <a:bodyPr lIns="0" tIns="216000" r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717212"/>
            <a:ext cx="10349089" cy="854791"/>
          </a:xfrm>
        </p:spPr>
        <p:txBody>
          <a:bodyPr lIns="0" rIns="0" rtlCol="0" anchor="b"/>
          <a:lstStyle>
            <a:lvl1pPr algn="ctr">
              <a:defRPr>
                <a:latin typeface="+mj-lt"/>
              </a:defRPr>
            </a:lvl1pPr>
          </a:lstStyle>
          <a:p>
            <a:pPr rtl="0"/>
            <a:r>
              <a:rPr lang="pt-BR" noProof="0" dirty="0"/>
              <a:t>Clique para adicionar um título</a:t>
            </a:r>
          </a:p>
        </p:txBody>
      </p:sp>
      <p:sp>
        <p:nvSpPr>
          <p:cNvPr id="5" name="Espaço Reservado para Imagem 4" title="Decorativos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36271"/>
            <a:ext cx="10349089" cy="2516529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831282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26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 title="Decorativos">
            <a:extLst>
              <a:ext uri="{FF2B5EF4-FFF2-40B4-BE49-F238E27FC236}">
                <a16:creationId xmlns:a16="http://schemas.microsoft.com/office/drawing/2014/main" id="{9DF8596F-E730-47C4-86C3-F4A9B3F78268}"/>
              </a:ext>
            </a:extLst>
          </p:cNvPr>
          <p:cNvSpPr/>
          <p:nvPr userDrawn="1"/>
        </p:nvSpPr>
        <p:spPr>
          <a:xfrm>
            <a:off x="0" y="0"/>
            <a:ext cx="474562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pt-BR" sz="1400" b="0" i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ço Reservado para Imagem 4" title="Decorativos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5620" y="3428990"/>
            <a:ext cx="7446380" cy="3429009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rtlCol="0" anchor="t"/>
          <a:lstStyle>
            <a:lvl1pPr algn="l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 dirty="0"/>
              <a:t>Clique para </a:t>
            </a:r>
            <a:br>
              <a:rPr lang="pt-BR" noProof="0" dirty="0"/>
            </a:br>
            <a:r>
              <a:rPr lang="pt-BR" noProof="0" dirty="0"/>
              <a:t>Adicionar título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2E0AB4DF-4264-4631-9A72-72B25F9BEE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1197273"/>
            <a:ext cx="6121722" cy="382749"/>
          </a:xfrm>
        </p:spPr>
        <p:txBody>
          <a:bodyPr lIns="0" tIns="0" rtlCol="0" anchor="t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 dirty="0"/>
              <a:t>Clique para adicionar um título aqui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59078" y="1588155"/>
            <a:ext cx="6121722" cy="1397178"/>
          </a:xfrm>
        </p:spPr>
        <p:txBody>
          <a:bodyPr lIns="0" t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3737092"/>
            <a:ext cx="3085618" cy="2663707"/>
          </a:xfrm>
        </p:spPr>
        <p:txBody>
          <a:bodyPr lIns="0" t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3363622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 title="Decorativos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F92C0C-7E68-45AE-8824-6858C6874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2502" y="4973519"/>
            <a:ext cx="7299618" cy="1440000"/>
          </a:xfrm>
          <a:solidFill>
            <a:schemeClr val="accent1"/>
          </a:solidFill>
        </p:spPr>
        <p:txBody>
          <a:bodyPr lIns="216000" rtlCol="0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95360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o título com imag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4" title="Decorativos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95899" y="4288"/>
            <a:ext cx="68961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 title="Decorativos"/>
          <p:cNvSpPr/>
          <p:nvPr userDrawn="1"/>
        </p:nvSpPr>
        <p:spPr>
          <a:xfrm>
            <a:off x="0" y="0"/>
            <a:ext cx="5295899" cy="6858000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690" y="2040520"/>
            <a:ext cx="4120444" cy="1818655"/>
          </a:xfrm>
        </p:spPr>
        <p:txBody>
          <a:bodyPr rtlCol="0" anchor="b">
            <a:noAutofit/>
          </a:bodyPr>
          <a:lstStyle>
            <a:lvl1pPr algn="l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 dirty="0"/>
              <a:t>CLIQUE PARA ADICIONAR TÍTULO</a:t>
            </a:r>
          </a:p>
        </p:txBody>
      </p:sp>
      <p:sp>
        <p:nvSpPr>
          <p:cNvPr id="10" name="Espaço Reservado para Texto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690" y="4031658"/>
            <a:ext cx="4120443" cy="33854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 dirty="0"/>
              <a:t>INSIRA O SUBTÍTULO AQUI</a:t>
            </a:r>
          </a:p>
        </p:txBody>
      </p:sp>
      <p:sp>
        <p:nvSpPr>
          <p:cNvPr id="11" name="Forma 62" title="Decorativos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893092" y="2764774"/>
            <a:ext cx="0" cy="218880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l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 dirty="0"/>
          </a:p>
        </p:txBody>
      </p:sp>
    </p:spTree>
    <p:extLst>
      <p:ext uri="{BB962C8B-B14F-4D97-AF65-F5344CB8AC3E}">
        <p14:creationId xmlns:p14="http://schemas.microsoft.com/office/powerpoint/2010/main" val="15588500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 title="Decorativos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20271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4" title="Decorativos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" name="Espaço Reservado para Texto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87474" y="3665204"/>
            <a:ext cx="7304526" cy="2196780"/>
          </a:xfrm>
          <a:solidFill>
            <a:schemeClr val="accent1"/>
          </a:solidFill>
        </p:spPr>
        <p:txBody>
          <a:bodyPr lIns="274320" tIns="182880" rIns="182880" bIns="18288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spc="-150" dirty="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Forma 62" title="Decorativos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4887473" y="3665204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 dirty="0"/>
          </a:p>
        </p:txBody>
      </p:sp>
    </p:spTree>
    <p:extLst>
      <p:ext uri="{BB962C8B-B14F-4D97-AF65-F5344CB8AC3E}">
        <p14:creationId xmlns:p14="http://schemas.microsoft.com/office/powerpoint/2010/main" val="42597402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29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4" title="Decorativos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" name="Espaço Reservado para Texto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87474" y="3665204"/>
            <a:ext cx="7304526" cy="2196780"/>
          </a:xfrm>
          <a:solidFill>
            <a:schemeClr val="accent2"/>
          </a:solidFill>
        </p:spPr>
        <p:txBody>
          <a:bodyPr lIns="274320" tIns="182880" rIns="182880" bIns="18288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spc="-150" dirty="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Forma 62" title="Decorativos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4887473" y="3665204"/>
            <a:ext cx="1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 dirty="0"/>
          </a:p>
        </p:txBody>
      </p:sp>
    </p:spTree>
    <p:extLst>
      <p:ext uri="{BB962C8B-B14F-4D97-AF65-F5344CB8AC3E}">
        <p14:creationId xmlns:p14="http://schemas.microsoft.com/office/powerpoint/2010/main" val="29559417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_10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4" title="Decorativos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noFill/>
        </p:spPr>
        <p:txBody>
          <a:bodyPr lIns="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61472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30_Custo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4" title="Decorativos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80013"/>
            <a:ext cx="12192000" cy="5497975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259541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33_Custo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4" title="Decorativos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noFill/>
        </p:spPr>
        <p:txBody>
          <a:bodyPr lIns="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843891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34_Custo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4" title="Decorativos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80013"/>
            <a:ext cx="12192000" cy="5497975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82582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4" title="Decorativos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35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4" title="Decorativos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" name="Retângulo 4" title="Decorativos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017970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36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4" title="Decorativos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" name="Retângulo 4" title="Decorativos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26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4" title="Decorativos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2090" y="2905535"/>
            <a:ext cx="4120444" cy="891250"/>
          </a:xfrm>
        </p:spPr>
        <p:txBody>
          <a:bodyPr rtlCol="0"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 dirty="0"/>
              <a:t>NOSSOS AGRADECIMENTOS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72090" y="3993558"/>
            <a:ext cx="4120443" cy="338549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 dirty="0"/>
              <a:t>WWW.WEBSITENAME.COM</a:t>
            </a:r>
          </a:p>
        </p:txBody>
      </p:sp>
      <p:sp>
        <p:nvSpPr>
          <p:cNvPr id="5" name="Forma 62" title="Decorativos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5932310" y="272667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 dirty="0"/>
          </a:p>
        </p:txBody>
      </p:sp>
      <p:sp>
        <p:nvSpPr>
          <p:cNvPr id="2" name="Retângulo 1" title="Decorativos"/>
          <p:cNvSpPr/>
          <p:nvPr userDrawn="1"/>
        </p:nvSpPr>
        <p:spPr>
          <a:xfrm>
            <a:off x="3872089" y="860778"/>
            <a:ext cx="4120444" cy="5136445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916583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_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os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rtlCol="0" anchor="ctr"/>
            <a:lstStyle/>
            <a:p>
              <a:pPr rtl="0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lang="pt-BR" noProof="0" dirty="0"/>
            </a:p>
          </p:txBody>
        </p:sp>
        <p:sp>
          <p:nvSpPr>
            <p:cNvPr id="6" name="ESPAÇO RESERVADO PARA IMAGEM" title="Decorativos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2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rtlCol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pPr rtl="0"/>
              <a:endParaRPr lang="pt-BR" noProof="0" dirty="0"/>
            </a:p>
          </p:txBody>
        </p:sp>
      </p:grp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rtlCol="0" anchor="b">
            <a:noAutofit/>
          </a:bodyPr>
          <a:lstStyle>
            <a:lvl1pPr marL="0" indent="0" algn="r">
              <a:buNone/>
              <a:defRPr sz="30000">
                <a:solidFill>
                  <a:schemeClr val="accent2">
                    <a:lumMod val="75000"/>
                    <a:lumOff val="25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 rtlCol="0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 dirty="0"/>
              <a:t>Cabeçalho da Seção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37_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os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rtlCol="0" anchor="ctr"/>
            <a:lstStyle/>
            <a:p>
              <a:pPr rtl="0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lang="pt-BR" noProof="0" dirty="0"/>
            </a:p>
          </p:txBody>
        </p:sp>
        <p:sp>
          <p:nvSpPr>
            <p:cNvPr id="6" name="ESPAÇO RESERVADO PARA IMAGEM" title="Decorativos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rtlCol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pPr rtl="0"/>
              <a:endParaRPr lang="pt-BR" noProof="0" dirty="0"/>
            </a:p>
          </p:txBody>
        </p:sp>
      </p:grp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rtlCol="0" anchor="b">
            <a:noAutofit/>
          </a:bodyPr>
          <a:lstStyle>
            <a:lvl1pPr marL="0" indent="0" algn="r">
              <a:buNone/>
              <a:defRPr sz="30000">
                <a:solidFill>
                  <a:schemeClr val="accent1">
                    <a:lumMod val="60000"/>
                    <a:lumOff val="40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 dirty="0"/>
              <a:t>2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 rtlCol="0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 dirty="0"/>
              <a:t>Cabeçalho da Seção</a:t>
            </a:r>
          </a:p>
        </p:txBody>
      </p:sp>
    </p:spTree>
    <p:extLst>
      <p:ext uri="{BB962C8B-B14F-4D97-AF65-F5344CB8AC3E}">
        <p14:creationId xmlns:p14="http://schemas.microsoft.com/office/powerpoint/2010/main" val="26495172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38_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os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rtlCol="0" anchor="ctr"/>
            <a:lstStyle/>
            <a:p>
              <a:pPr rtl="0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lang="pt-BR" noProof="0" dirty="0"/>
            </a:p>
          </p:txBody>
        </p:sp>
        <p:sp>
          <p:nvSpPr>
            <p:cNvPr id="6" name="ESPAÇO RESERVADO PARA IMAGEM" title="Decorativos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4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rtlCol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pPr rtl="0"/>
              <a:endParaRPr lang="pt-BR" noProof="0" dirty="0"/>
            </a:p>
          </p:txBody>
        </p:sp>
      </p:grp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rtlCol="0" anchor="b">
            <a:noAutofit/>
          </a:bodyPr>
          <a:lstStyle>
            <a:lvl1pPr marL="0" indent="0" algn="r">
              <a:buNone/>
              <a:defRPr sz="30000">
                <a:solidFill>
                  <a:schemeClr val="accent4">
                    <a:lumMod val="40000"/>
                    <a:lumOff val="60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 dirty="0"/>
              <a:t>3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 rtlCol="0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 dirty="0"/>
              <a:t>Cabeçalho da Seção</a:t>
            </a:r>
          </a:p>
        </p:txBody>
      </p:sp>
    </p:spTree>
    <p:extLst>
      <p:ext uri="{BB962C8B-B14F-4D97-AF65-F5344CB8AC3E}">
        <p14:creationId xmlns:p14="http://schemas.microsoft.com/office/powerpoint/2010/main" val="36834422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39_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 title="Decorativos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rtlCol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 dirty="0"/>
              <a:t>Cabeçalho da Seção</a:t>
            </a:r>
          </a:p>
        </p:txBody>
      </p:sp>
      <p:sp>
        <p:nvSpPr>
          <p:cNvPr id="18" name="Espaço Reservado para Texto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2">
              <a:lumMod val="75000"/>
              <a:lumOff val="25000"/>
            </a:schemeClr>
          </a:solidFill>
        </p:spPr>
        <p:txBody>
          <a:bodyPr bIns="0" rtlCol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52306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_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 title="Decorativos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rtlCol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 dirty="0"/>
              <a:t>Cabeçalho da Seção</a:t>
            </a:r>
          </a:p>
        </p:txBody>
      </p:sp>
      <p:sp>
        <p:nvSpPr>
          <p:cNvPr id="18" name="Espaço Reservado para Texto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1">
              <a:lumMod val="60000"/>
              <a:lumOff val="40000"/>
            </a:schemeClr>
          </a:solidFill>
        </p:spPr>
        <p:txBody>
          <a:bodyPr bIns="0" rtlCol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7688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40_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 title="Decorativos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rtlCol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 dirty="0"/>
              <a:t>Cabeçalho da Seção</a:t>
            </a:r>
          </a:p>
        </p:txBody>
      </p:sp>
      <p:sp>
        <p:nvSpPr>
          <p:cNvPr id="18" name="Espaço Reservado para Texto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4">
              <a:lumMod val="40000"/>
              <a:lumOff val="60000"/>
            </a:schemeClr>
          </a:solidFill>
        </p:spPr>
        <p:txBody>
          <a:bodyPr bIns="0" rtlCol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217497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m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 title="Decorativos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pt-BR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5" name="Espaço Reservado para Imagem 5" title="Decorativos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9917" y="1002146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Imagem 5" title="Decorativos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9917" y="2291505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2" name="Espaço Reservado para Imagem 5" title="Decorativos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9917" y="3580864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3" name="Espaço Reservado para Imagem 5" title="Decorativos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49917" y="4870223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Clique aqui para adicionar um título de slide</a:t>
            </a:r>
          </a:p>
        </p:txBody>
      </p:sp>
      <p:sp>
        <p:nvSpPr>
          <p:cNvPr id="25" name="Espaço Reservado para Texto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bg1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 dirty="0"/>
              <a:t>INSIRA O SUBTÍTULO AQUI</a:t>
            </a:r>
          </a:p>
        </p:txBody>
      </p:sp>
      <p:sp>
        <p:nvSpPr>
          <p:cNvPr id="26" name="Espaço Reservado para Texto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498661"/>
            <a:ext cx="4008438" cy="25608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7" name="Forma 62" title="Decorativos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2124643"/>
            <a:ext cx="0" cy="2188806"/>
          </a:xfrm>
          <a:prstGeom prst="line">
            <a:avLst/>
          </a:prstGeom>
          <a:ln w="76200">
            <a:solidFill>
              <a:schemeClr val="accent2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42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382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m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58980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/>
          <a:lstStyle>
            <a:lvl1pPr>
              <a:defRPr b="1"/>
            </a:lvl1pPr>
          </a:lstStyle>
          <a:p>
            <a:pPr rtl="0"/>
            <a:r>
              <a:rPr lang="pt-BR" noProof="0" dirty="0"/>
              <a:t>Clique aqui para adicionar um título de slide</a:t>
            </a:r>
          </a:p>
        </p:txBody>
      </p:sp>
      <p:sp>
        <p:nvSpPr>
          <p:cNvPr id="20" name="Espaço Reservado para Texto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 dirty="0"/>
              <a:t>INSIRA O SUBTÍTULO AQUI</a:t>
            </a:r>
          </a:p>
        </p:txBody>
      </p:sp>
      <p:sp>
        <p:nvSpPr>
          <p:cNvPr id="24" name="Espaço Reservado para Texto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498661"/>
            <a:ext cx="4008438" cy="25608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Forma 62" title="Decorativos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2124643"/>
            <a:ext cx="0" cy="2188806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5B409A-28A1-4F13-9C1C-E15291930DF1}"/>
              </a:ext>
            </a:extLst>
          </p:cNvPr>
          <p:cNvSpPr/>
          <p:nvPr userDrawn="1"/>
        </p:nvSpPr>
        <p:spPr>
          <a:xfrm>
            <a:off x="6721671" y="1047456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A9508C-D302-4643-AFFA-37BE20A4CF91}"/>
              </a:ext>
            </a:extLst>
          </p:cNvPr>
          <p:cNvSpPr/>
          <p:nvPr userDrawn="1"/>
        </p:nvSpPr>
        <p:spPr>
          <a:xfrm>
            <a:off x="6721671" y="2342488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C430BF1-F654-4C13-9094-97AE78B80696}"/>
              </a:ext>
            </a:extLst>
          </p:cNvPr>
          <p:cNvSpPr/>
          <p:nvPr userDrawn="1"/>
        </p:nvSpPr>
        <p:spPr>
          <a:xfrm>
            <a:off x="6721671" y="3644740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4F3E6A2-CCB8-4870-9797-40002216D2B3}"/>
              </a:ext>
            </a:extLst>
          </p:cNvPr>
          <p:cNvSpPr/>
          <p:nvPr userDrawn="1"/>
        </p:nvSpPr>
        <p:spPr>
          <a:xfrm>
            <a:off x="6721671" y="4935469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83725AD6-E3CC-4FAC-94F3-1F4CB56D222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874411" y="1200196"/>
            <a:ext cx="449262" cy="44926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8" name="Espaço Reservado para Imagem 3">
            <a:extLst>
              <a:ext uri="{FF2B5EF4-FFF2-40B4-BE49-F238E27FC236}">
                <a16:creationId xmlns:a16="http://schemas.microsoft.com/office/drawing/2014/main" id="{C80D4B49-1275-4A83-A987-EC233FB6CC3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74411" y="2506752"/>
            <a:ext cx="449262" cy="44926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9" name="Espaço Reservado para Imagem 3">
            <a:extLst>
              <a:ext uri="{FF2B5EF4-FFF2-40B4-BE49-F238E27FC236}">
                <a16:creationId xmlns:a16="http://schemas.microsoft.com/office/drawing/2014/main" id="{7B475AE2-C1A9-4191-A31B-5D6893397E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874411" y="3797479"/>
            <a:ext cx="449262" cy="44926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0" name="Espaço Reservado para Imagem 3">
            <a:extLst>
              <a:ext uri="{FF2B5EF4-FFF2-40B4-BE49-F238E27FC236}">
                <a16:creationId xmlns:a16="http://schemas.microsoft.com/office/drawing/2014/main" id="{C29F28E2-C28B-447C-818F-8676A82EEAA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74411" y="5088208"/>
            <a:ext cx="449262" cy="44926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1922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3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m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 title="Decorativos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pt-BR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/>
            </a:lvl1pPr>
          </a:lstStyle>
          <a:p>
            <a:pPr rtl="0"/>
            <a:r>
              <a:rPr lang="pt-BR" noProof="0" dirty="0"/>
              <a:t>Clique aqui para adicionar um título de slide</a:t>
            </a:r>
          </a:p>
        </p:txBody>
      </p:sp>
      <p:sp>
        <p:nvSpPr>
          <p:cNvPr id="6" name="Espaço Reservado para Imagem 5" title="Decorativos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8803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1" name="Espaço Reservado para Imagem 5" title="Decorativos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26108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3" name="Espaço Reservado para Imagem 5" title="Decorativos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73413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4" name="Espaço Reservado para Imagem 5" title="Decorativos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20718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3923752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3916626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Texto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8544" y="1489701"/>
            <a:ext cx="10854914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5" name="Forma 62" title="Decorativos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 dirty="0"/>
          </a:p>
        </p:txBody>
      </p:sp>
    </p:spTree>
    <p:extLst>
      <p:ext uri="{BB962C8B-B14F-4D97-AF65-F5344CB8AC3E}">
        <p14:creationId xmlns:p14="http://schemas.microsoft.com/office/powerpoint/2010/main" val="638410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o título com imag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rtlCol="0"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 dirty="0"/>
              <a:t>CLIQUE PARA ADICIONAR TÍTULO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 dirty="0"/>
              <a:t>INSIRA O SUBTÍTULO AQUI</a:t>
            </a:r>
          </a:p>
        </p:txBody>
      </p:sp>
      <p:sp>
        <p:nvSpPr>
          <p:cNvPr id="5" name="Forma 62" title="Decorativos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 dirty="0"/>
          </a:p>
        </p:txBody>
      </p:sp>
      <p:sp>
        <p:nvSpPr>
          <p:cNvPr id="7" name="Retângulo 6" title="Decorativos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533285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m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156215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156215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156215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156215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/>
            </a:lvl1pPr>
          </a:lstStyle>
          <a:p>
            <a:pPr rtl="0"/>
            <a:r>
              <a:rPr lang="pt-BR" noProof="0" dirty="0"/>
              <a:t>Clique aqui para adicionar um título de slide</a:t>
            </a:r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8544" y="1489701"/>
            <a:ext cx="10854914" cy="731691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7" name="Forma 62" title="Decorativos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7457D0-C252-49A3-9635-C29B38A49BDC}"/>
              </a:ext>
            </a:extLst>
          </p:cNvPr>
          <p:cNvSpPr/>
          <p:nvPr userDrawn="1"/>
        </p:nvSpPr>
        <p:spPr>
          <a:xfrm>
            <a:off x="1179625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66715FF-568E-4151-A75B-79EC2EC52AED}"/>
              </a:ext>
            </a:extLst>
          </p:cNvPr>
          <p:cNvSpPr/>
          <p:nvPr userDrawn="1"/>
        </p:nvSpPr>
        <p:spPr>
          <a:xfrm>
            <a:off x="4025670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41CAAB-44C4-48D7-80E1-3BF0D8006A5A}"/>
              </a:ext>
            </a:extLst>
          </p:cNvPr>
          <p:cNvSpPr/>
          <p:nvPr userDrawn="1"/>
        </p:nvSpPr>
        <p:spPr>
          <a:xfrm>
            <a:off x="6871715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51A171-181E-416A-9BB8-F6DBEB470707}"/>
              </a:ext>
            </a:extLst>
          </p:cNvPr>
          <p:cNvSpPr/>
          <p:nvPr userDrawn="1"/>
        </p:nvSpPr>
        <p:spPr>
          <a:xfrm>
            <a:off x="9717761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4" name="Espaço Reservado para Imagem 3">
            <a:extLst>
              <a:ext uri="{FF2B5EF4-FFF2-40B4-BE49-F238E27FC236}">
                <a16:creationId xmlns:a16="http://schemas.microsoft.com/office/drawing/2014/main" id="{FE6EF7CF-2190-49FE-8BAE-D2863ECD5CA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395525" y="3263556"/>
            <a:ext cx="940316" cy="94031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5" name="Espaço Reservado para Imagem 3">
            <a:extLst>
              <a:ext uri="{FF2B5EF4-FFF2-40B4-BE49-F238E27FC236}">
                <a16:creationId xmlns:a16="http://schemas.microsoft.com/office/drawing/2014/main" id="{47D99824-ECF4-4A44-A7CE-84F3AC262C3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14925" y="3263556"/>
            <a:ext cx="940316" cy="94031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6" name="Espaço Reservado para Imagem 3">
            <a:extLst>
              <a:ext uri="{FF2B5EF4-FFF2-40B4-BE49-F238E27FC236}">
                <a16:creationId xmlns:a16="http://schemas.microsoft.com/office/drawing/2014/main" id="{F1AE9D02-1431-4CC3-8919-5D21732C45C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097825" y="3263556"/>
            <a:ext cx="940316" cy="94031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7" name="Espaço Reservado para Imagem 3">
            <a:extLst>
              <a:ext uri="{FF2B5EF4-FFF2-40B4-BE49-F238E27FC236}">
                <a16:creationId xmlns:a16="http://schemas.microsoft.com/office/drawing/2014/main" id="{69207058-4EB8-4D3C-B236-53DC24F30D9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955325" y="3263556"/>
            <a:ext cx="940316" cy="94031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20055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 title="Decorativos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pt-BR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rtlCol="0" anchor="b"/>
          <a:lstStyle>
            <a:lvl1pPr>
              <a:defRPr b="1"/>
            </a:lvl1pPr>
          </a:lstStyle>
          <a:p>
            <a:pPr rtl="0"/>
            <a:r>
              <a:rPr lang="pt-BR" noProof="0" dirty="0"/>
              <a:t>Clique aqui para adicionar um título de slide</a:t>
            </a:r>
          </a:p>
        </p:txBody>
      </p:sp>
      <p:sp>
        <p:nvSpPr>
          <p:cNvPr id="17" name="Espaço Reservado para Texto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 dirty="0"/>
              <a:t>INSIRA O SUBTÍTULO AQUI</a:t>
            </a:r>
          </a:p>
        </p:txBody>
      </p:sp>
      <p:sp>
        <p:nvSpPr>
          <p:cNvPr id="6" name="Espaço Reservado para Imagem 5" title="Decorativos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2922" y="954224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1" name="Espaço Reservado para Imagem 5" title="Decorativos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02922" y="2245735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3" name="Espaço Reservado para Imagem 5" title="Decorativos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02922" y="3537246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4" name="Espaço Reservado para Imagem 5" title="Decorativos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02922" y="4828757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5" name="Forma 62" title="Decorativos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3276108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 dirty="0"/>
          </a:p>
        </p:txBody>
      </p:sp>
    </p:spTree>
    <p:extLst>
      <p:ext uri="{BB962C8B-B14F-4D97-AF65-F5344CB8AC3E}">
        <p14:creationId xmlns:p14="http://schemas.microsoft.com/office/powerpoint/2010/main" val="4194667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27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 title="Decorativos"/>
          <p:cNvSpPr/>
          <p:nvPr userDrawn="1"/>
        </p:nvSpPr>
        <p:spPr>
          <a:xfrm>
            <a:off x="0" y="0"/>
            <a:ext cx="12192000" cy="2809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581" y="597067"/>
            <a:ext cx="8768625" cy="1149325"/>
          </a:xfrm>
        </p:spPr>
        <p:txBody>
          <a:bodyPr lIns="0"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5" name="Espaço Reservado para Imagem 4" title="Decorativos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8871" y="3050995"/>
            <a:ext cx="1643384" cy="164338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6" name="Espaço Reservado para Imagem 4" title="Decorativos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42264" y="3050995"/>
            <a:ext cx="1643384" cy="164338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7" name="Espaço Reservado para Imagem 4" title="Decorativos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5657" y="3061267"/>
            <a:ext cx="1643384" cy="164338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8" name="Espaço Reservado para Imagem 4" title="Decorativos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49049" y="3061267"/>
            <a:ext cx="1643384" cy="164338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9" name="Espaço Reservado para Texto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4711" y="5272005"/>
            <a:ext cx="2517605" cy="1029458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4711" y="479147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 dirty="0"/>
              <a:t>ADICIONAR NOME AQUI</a:t>
            </a:r>
          </a:p>
        </p:txBody>
      </p:sp>
      <p:sp>
        <p:nvSpPr>
          <p:cNvPr id="11" name="Espaço Reservado para Texto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0942" y="5272005"/>
            <a:ext cx="2517605" cy="1029458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" name="Espaço Reservado para Texto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0942" y="479147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 dirty="0"/>
              <a:t>ADICIONAR NOME AQUI</a:t>
            </a:r>
          </a:p>
        </p:txBody>
      </p:sp>
      <p:sp>
        <p:nvSpPr>
          <p:cNvPr id="17" name="Espaço Reservado para Texto 6">
            <a:extLst>
              <a:ext uri="{FF2B5EF4-FFF2-40B4-BE49-F238E27FC236}">
                <a16:creationId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17173" y="5282275"/>
            <a:ext cx="2517605" cy="1029458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8" name="Espaço Reservado para Texto 6">
            <a:extLst>
              <a:ext uri="{FF2B5EF4-FFF2-40B4-BE49-F238E27FC236}">
                <a16:creationId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17173" y="480174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 dirty="0"/>
              <a:t>ADICIONAR NOME AQUI</a:t>
            </a:r>
          </a:p>
        </p:txBody>
      </p:sp>
      <p:sp>
        <p:nvSpPr>
          <p:cNvPr id="19" name="Espaço Reservado para Texto 6">
            <a:extLst>
              <a:ext uri="{FF2B5EF4-FFF2-40B4-BE49-F238E27FC236}">
                <a16:creationId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23403" y="5282275"/>
            <a:ext cx="2517605" cy="1029458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Texto 6">
            <a:extLst>
              <a:ext uri="{FF2B5EF4-FFF2-40B4-BE49-F238E27FC236}">
                <a16:creationId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023403" y="480174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 dirty="0"/>
              <a:t>ADICIONAR NOME AQUI</a:t>
            </a:r>
          </a:p>
        </p:txBody>
      </p:sp>
      <p:sp>
        <p:nvSpPr>
          <p:cNvPr id="21" name="Forma 62" title="Decorativos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759266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28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 title="Decorativos"/>
          <p:cNvSpPr/>
          <p:nvPr userDrawn="1"/>
        </p:nvSpPr>
        <p:spPr>
          <a:xfrm>
            <a:off x="0" y="1964267"/>
            <a:ext cx="3052729" cy="2443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Retângulo 20" title="Decorativos"/>
          <p:cNvSpPr/>
          <p:nvPr userDrawn="1"/>
        </p:nvSpPr>
        <p:spPr>
          <a:xfrm>
            <a:off x="6092848" y="1964267"/>
            <a:ext cx="3052729" cy="24435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8" name="Retângulo 27" title="Decorativos"/>
          <p:cNvSpPr/>
          <p:nvPr userDrawn="1"/>
        </p:nvSpPr>
        <p:spPr>
          <a:xfrm>
            <a:off x="9139272" y="4414498"/>
            <a:ext cx="3052729" cy="2443502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106887" y="616350"/>
            <a:ext cx="7978227" cy="1062602"/>
          </a:xfrm>
        </p:spPr>
        <p:txBody>
          <a:bodyPr lIns="0"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0" name="Espaço Reservado para Imagem 4" title="Decorativos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16552"/>
            <a:ext cx="3054096" cy="2441448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sz="16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2" name="Espaço Reservado para Imagem 4" title="Decorativos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46424" y="1964267"/>
            <a:ext cx="3054096" cy="2441448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sz="16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3" name="Espaço Reservado para Imagem 4" title="Decorativos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37904" y="1964267"/>
            <a:ext cx="3054096" cy="2441448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sz="16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6" name="Retângulo 25" title="Decorativos"/>
          <p:cNvSpPr/>
          <p:nvPr userDrawn="1"/>
        </p:nvSpPr>
        <p:spPr>
          <a:xfrm>
            <a:off x="3046424" y="4414498"/>
            <a:ext cx="3052729" cy="244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Espaço Reservado para Texto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264410" y="3652861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64410" y="3248535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 dirty="0"/>
              <a:t>ADICIONAR NOME AQUI</a:t>
            </a:r>
          </a:p>
        </p:txBody>
      </p:sp>
      <p:sp>
        <p:nvSpPr>
          <p:cNvPr id="11" name="Espaço Reservado para Texto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6359042" y="3652861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" name="Espaço Reservado para Texto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59042" y="3248535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 dirty="0"/>
              <a:t>ADICIONAR NOME AQUI</a:t>
            </a:r>
          </a:p>
        </p:txBody>
      </p:sp>
      <p:sp>
        <p:nvSpPr>
          <p:cNvPr id="13" name="Espaço Reservado para Texto 6">
            <a:extLst>
              <a:ext uri="{FF2B5EF4-FFF2-40B4-BE49-F238E27FC236}">
                <a16:creationId xmlns:a16="http://schemas.microsoft.com/office/drawing/2014/main" id="{3B9FAC90-EA8D-4C0E-A0D1-0D252B50A12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3288925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4" name="Espaço Reservado para Texto 6">
            <a:extLst>
              <a:ext uri="{FF2B5EF4-FFF2-40B4-BE49-F238E27FC236}">
                <a16:creationId xmlns:a16="http://schemas.microsoft.com/office/drawing/2014/main" id="{5556F808-0B84-4923-9C86-83F13CFABBB6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288925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 dirty="0"/>
              <a:t>ADICIONAR NOME AQUI</a:t>
            </a:r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6D49870F-68D7-4CDC-8F2A-696151FA2B90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9412281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6" name="Espaço Reservado para Texto 6">
            <a:extLst>
              <a:ext uri="{FF2B5EF4-FFF2-40B4-BE49-F238E27FC236}">
                <a16:creationId xmlns:a16="http://schemas.microsoft.com/office/drawing/2014/main" id="{530C251D-6B9A-485B-A02D-AAF34ECA7B5D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412281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 dirty="0"/>
              <a:t>ADICIONAR NOME AQUI</a:t>
            </a:r>
          </a:p>
        </p:txBody>
      </p:sp>
      <p:sp>
        <p:nvSpPr>
          <p:cNvPr id="31" name="Espaço Reservado para Imagem 4" title="Decorativos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2848" y="4416552"/>
            <a:ext cx="3054096" cy="2441448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sz="16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311750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m branc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rtlCol="0" anchor="b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adicionar </a:t>
            </a:r>
            <a:br>
              <a:rPr lang="pt-BR" noProof="0" dirty="0"/>
            </a:br>
            <a:r>
              <a:rPr lang="pt-BR" noProof="0" dirty="0"/>
              <a:t>Título do slide aqui</a:t>
            </a:r>
          </a:p>
        </p:txBody>
      </p:sp>
      <p:sp>
        <p:nvSpPr>
          <p:cNvPr id="13" name="Espaço Reservado para Texto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4" name="Espaço Reservado para Texto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 dirty="0"/>
              <a:t>INSIRA O SUBTÍTULO AQUI</a:t>
            </a:r>
          </a:p>
        </p:txBody>
      </p:sp>
      <p:sp>
        <p:nvSpPr>
          <p:cNvPr id="3" name="Espaço Reservado para Gráfico 2" title="Decorativos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2247900"/>
            <a:ext cx="5620473" cy="3870325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gráfico</a:t>
            </a:r>
            <a:endParaRPr lang="pt-BR" noProof="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B5F4DF3-3822-4AC9-9C82-C8D284E443EB}"/>
              </a:ext>
            </a:extLst>
          </p:cNvPr>
          <p:cNvSpPr/>
          <p:nvPr userDrawn="1"/>
        </p:nvSpPr>
        <p:spPr>
          <a:xfrm>
            <a:off x="5937569" y="2082800"/>
            <a:ext cx="5620473" cy="10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009635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m branc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rtlCol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/>
              <a:t>Clique para adicionar </a:t>
            </a:r>
            <a:br>
              <a:rPr lang="pt-BR" noProof="0" dirty="0"/>
            </a:br>
            <a:r>
              <a:rPr lang="pt-BR" noProof="0" dirty="0"/>
              <a:t>Título do slide aqui</a:t>
            </a:r>
          </a:p>
        </p:txBody>
      </p:sp>
      <p:sp>
        <p:nvSpPr>
          <p:cNvPr id="13" name="Espaço Reservado para Texto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4" name="Espaço Reservado para Texto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 dirty="0"/>
              <a:t>INSIRA O SUBTÍTULO AQUI</a:t>
            </a:r>
          </a:p>
        </p:txBody>
      </p:sp>
      <p:sp>
        <p:nvSpPr>
          <p:cNvPr id="3" name="Espaço Reservado para Gráfico 2" title="Decorativos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gráfico</a:t>
            </a:r>
            <a:endParaRPr lang="pt-BR" noProof="0" dirty="0"/>
          </a:p>
        </p:txBody>
      </p:sp>
      <p:sp>
        <p:nvSpPr>
          <p:cNvPr id="7" name="Forma 62" title="Decorativos">
            <a:extLst>
              <a:ext uri="{FF2B5EF4-FFF2-40B4-BE49-F238E27FC236}">
                <a16:creationId xmlns:a16="http://schemas.microsoft.com/office/drawing/2014/main" id="{5C48ADE8-5D65-4FF2-93E1-D504137454D1}"/>
              </a:ext>
            </a:extLst>
          </p:cNvPr>
          <p:cNvSpPr/>
          <p:nvPr userDrawn="1"/>
        </p:nvSpPr>
        <p:spPr>
          <a:xfrm flipV="1">
            <a:off x="5770807" y="839972"/>
            <a:ext cx="0" cy="5370328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 dirty="0"/>
          </a:p>
        </p:txBody>
      </p:sp>
    </p:spTree>
    <p:extLst>
      <p:ext uri="{BB962C8B-B14F-4D97-AF65-F5344CB8AC3E}">
        <p14:creationId xmlns:p14="http://schemas.microsoft.com/office/powerpoint/2010/main" val="13101273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m branc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5EE74C1-9E1A-46A4-9261-8F389FEAB7F4}"/>
              </a:ext>
            </a:extLst>
          </p:cNvPr>
          <p:cNvSpPr/>
          <p:nvPr userDrawn="1"/>
        </p:nvSpPr>
        <p:spPr>
          <a:xfrm>
            <a:off x="5727700" y="0"/>
            <a:ext cx="64643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rtlCol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/>
              <a:t>Clique para adicionar </a:t>
            </a:r>
            <a:br>
              <a:rPr lang="pt-BR" noProof="0" dirty="0"/>
            </a:br>
            <a:r>
              <a:rPr lang="pt-BR" noProof="0" dirty="0"/>
              <a:t>Título do slide aqui</a:t>
            </a:r>
          </a:p>
        </p:txBody>
      </p:sp>
      <p:sp>
        <p:nvSpPr>
          <p:cNvPr id="13" name="Espaço Reservado para Texto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4" name="Espaço Reservado para Texto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 dirty="0"/>
              <a:t>INSIRA O SUBTÍTULO AQUI</a:t>
            </a:r>
          </a:p>
        </p:txBody>
      </p:sp>
      <p:sp>
        <p:nvSpPr>
          <p:cNvPr id="3" name="Espaço Reservado para Gráfico 2" title="Decorativos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gráfico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147689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m branc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5EE74C1-9E1A-46A4-9261-8F389FEAB7F4}"/>
              </a:ext>
            </a:extLst>
          </p:cNvPr>
          <p:cNvSpPr/>
          <p:nvPr userDrawn="1"/>
        </p:nvSpPr>
        <p:spPr>
          <a:xfrm>
            <a:off x="5727700" y="0"/>
            <a:ext cx="6464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rtlCol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/>
              <a:t>Clique para adicionar </a:t>
            </a:r>
            <a:br>
              <a:rPr lang="pt-BR" noProof="0" dirty="0"/>
            </a:br>
            <a:r>
              <a:rPr lang="pt-BR" noProof="0" dirty="0"/>
              <a:t>Título do slide aqui</a:t>
            </a:r>
          </a:p>
        </p:txBody>
      </p:sp>
      <p:sp>
        <p:nvSpPr>
          <p:cNvPr id="13" name="Espaço Reservado para Texto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4" name="Espaço Reservado para Texto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 dirty="0"/>
              <a:t>INSIRA O SUBTÍTULO AQUI</a:t>
            </a:r>
          </a:p>
        </p:txBody>
      </p:sp>
      <p:sp>
        <p:nvSpPr>
          <p:cNvPr id="3" name="Espaço Reservado para Gráfico 2" title="Decorativos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gráfico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54258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pt-BR" noProof="0" dirty="0"/>
              <a:t>Clique para adicionar </a:t>
            </a:r>
            <a:br>
              <a:rPr lang="pt-BR" noProof="0" dirty="0"/>
            </a:br>
            <a:r>
              <a:rPr lang="pt-BR" noProof="0" dirty="0"/>
              <a:t>Título do slide aqui</a:t>
            </a:r>
          </a:p>
        </p:txBody>
      </p:sp>
      <p:sp>
        <p:nvSpPr>
          <p:cNvPr id="13" name="Espaço Reservado para Texto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Gráfico 2" title="Decorativos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392680"/>
            <a:ext cx="10719842" cy="4167505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gráfico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445607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m branc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pt-BR" noProof="0" dirty="0"/>
              <a:t>Clique para adicionar </a:t>
            </a:r>
            <a:br>
              <a:rPr lang="pt-BR" noProof="0" dirty="0"/>
            </a:br>
            <a:r>
              <a:rPr lang="pt-BR" noProof="0" dirty="0"/>
              <a:t>Título do slide aqui</a:t>
            </a:r>
          </a:p>
        </p:txBody>
      </p:sp>
      <p:sp>
        <p:nvSpPr>
          <p:cNvPr id="13" name="Espaço Reservado para Texto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Gráfico 2" title="Decorativos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15420" y="2392680"/>
            <a:ext cx="5742622" cy="4023995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gráfico</a:t>
            </a:r>
            <a:endParaRPr lang="pt-BR" noProof="0" dirty="0"/>
          </a:p>
        </p:txBody>
      </p:sp>
      <p:sp>
        <p:nvSpPr>
          <p:cNvPr id="4" name="Espaço Reservado para Imagem 3" title="Decorativos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2392045"/>
            <a:ext cx="4776788" cy="4023995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 do título com imagem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rtlCol="0"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 dirty="0"/>
              <a:t>CLIQUE PARA ADICIONAR TÍTULO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 dirty="0"/>
              <a:t>INSIRA O SUBTÍTULO AQUI</a:t>
            </a:r>
          </a:p>
        </p:txBody>
      </p:sp>
      <p:sp>
        <p:nvSpPr>
          <p:cNvPr id="5" name="Forma 62" title="Decorativos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 dirty="0"/>
          </a:p>
        </p:txBody>
      </p:sp>
      <p:sp>
        <p:nvSpPr>
          <p:cNvPr id="7" name="Retângulo 6" title="Decorativos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787606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rtlCol="0" anchor="b"/>
          <a:lstStyle>
            <a:lvl1pPr algn="ctr">
              <a:defRPr/>
            </a:lvl1pPr>
          </a:lstStyle>
          <a:p>
            <a:pPr rtl="0"/>
            <a:r>
              <a:rPr lang="pt-BR" noProof="0" dirty="0"/>
              <a:t>CLIQUE PARA EDITAR O ESTILO DO TÍTULO MESTRE</a:t>
            </a:r>
          </a:p>
        </p:txBody>
      </p:sp>
      <p:sp>
        <p:nvSpPr>
          <p:cNvPr id="11" name="Espaço Reservado para Texto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 dirty="0"/>
              <a:t>INSIRA O SUBTÍTULO AQUI</a:t>
            </a:r>
          </a:p>
        </p:txBody>
      </p:sp>
      <p:sp>
        <p:nvSpPr>
          <p:cNvPr id="4" name="Espaço reservado para a tabela 3" title="Decorativos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47700" y="1806575"/>
            <a:ext cx="10896600" cy="457835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tabela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Espaço Reservado para Imagem 6" title="Decorativos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6" name="Espaço Reservado para Imagem 6" title="Decorativos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7" name="Espaço Reservado para Imagem 6" title="Decorativos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450030"/>
            <a:ext cx="2578099" cy="2508588"/>
          </a:xfrm>
        </p:spPr>
        <p:txBody>
          <a:bodyPr lIns="0"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pt-BR" noProof="0" dirty="0"/>
              <a:t>Clique para adicionar </a:t>
            </a:r>
            <a:br>
              <a:rPr lang="pt-BR" noProof="0" dirty="0"/>
            </a:br>
            <a:r>
              <a:rPr lang="pt-BR" noProof="0" dirty="0"/>
              <a:t>Título do slide aqui</a:t>
            </a:r>
          </a:p>
        </p:txBody>
      </p:sp>
      <p:sp>
        <p:nvSpPr>
          <p:cNvPr id="10" name="Forma 62" title="Decorativos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612562" y="1959892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 dirty="0"/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6" title="Decorativos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15" y="1497808"/>
            <a:ext cx="3129335" cy="536019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6" name="Espaço Reservado para Imagem 6" title="Decorativos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66714" y="-20671"/>
            <a:ext cx="3129336" cy="53970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61446" y="2718684"/>
            <a:ext cx="3415560" cy="2508588"/>
          </a:xfrm>
        </p:spPr>
        <p:txBody>
          <a:bodyPr lIns="0"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pt-BR" noProof="0" dirty="0"/>
              <a:t>Clique para adicionar </a:t>
            </a:r>
            <a:br>
              <a:rPr lang="pt-BR" noProof="0" dirty="0"/>
            </a:br>
            <a:r>
              <a:rPr lang="pt-BR" noProof="0" dirty="0"/>
              <a:t>Título do slide aqui</a:t>
            </a:r>
          </a:p>
        </p:txBody>
      </p:sp>
      <p:sp>
        <p:nvSpPr>
          <p:cNvPr id="10" name="Forma 62" title="Decorativos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8555848" y="4281994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 dirty="0"/>
          </a:p>
        </p:txBody>
      </p:sp>
    </p:spTree>
    <p:extLst>
      <p:ext uri="{BB962C8B-B14F-4D97-AF65-F5344CB8AC3E}">
        <p14:creationId xmlns:p14="http://schemas.microsoft.com/office/powerpoint/2010/main" val="10967618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4" title="Decorativos">
            <a:extLst>
              <a:ext uri="{FF2B5EF4-FFF2-40B4-BE49-F238E27FC236}">
                <a16:creationId xmlns:a16="http://schemas.microsoft.com/office/drawing/2014/main" id="{AC817481-FC70-46B9-B779-4E5C04778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2725" y="1260389"/>
            <a:ext cx="2816352" cy="3173816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Imagem 4" title="Decorativos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94701" y="0"/>
            <a:ext cx="2817564" cy="3175686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" name="Espaço Reservado para Imagem 4" title="Decorativos">
            <a:extLst>
              <a:ext uri="{FF2B5EF4-FFF2-40B4-BE49-F238E27FC236}">
                <a16:creationId xmlns:a16="http://schemas.microsoft.com/office/drawing/2014/main" id="{00DB6AEA-811C-4554-97AF-7D4F2639BD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3361" y="4586414"/>
            <a:ext cx="5798904" cy="2271585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6" name="Espaço Reservado para Imagem 4" title="Decorativos">
            <a:extLst>
              <a:ext uri="{FF2B5EF4-FFF2-40B4-BE49-F238E27FC236}">
                <a16:creationId xmlns:a16="http://schemas.microsoft.com/office/drawing/2014/main" id="{75694821-2A94-40B8-8AAD-3E3762AFD3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9737" y="4586414"/>
            <a:ext cx="2817564" cy="2271585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7" name="Espaço Reservado para Imagem 4" title="Decorativos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7889" y="2030436"/>
            <a:ext cx="2817564" cy="2403769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8" name="Espaço Reservado para Imagem 4" title="Decorativos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61076" y="0"/>
            <a:ext cx="2817564" cy="4434205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Retângulo 1" title="Decorativos"/>
          <p:cNvSpPr/>
          <p:nvPr userDrawn="1"/>
        </p:nvSpPr>
        <p:spPr>
          <a:xfrm>
            <a:off x="213361" y="0"/>
            <a:ext cx="2815716" cy="1099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 title="Decorativos"/>
          <p:cNvSpPr/>
          <p:nvPr userDrawn="1"/>
        </p:nvSpPr>
        <p:spPr>
          <a:xfrm>
            <a:off x="3196549" y="3334454"/>
            <a:ext cx="2815716" cy="1099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 title="Decorativos"/>
          <p:cNvSpPr/>
          <p:nvPr userDrawn="1"/>
        </p:nvSpPr>
        <p:spPr>
          <a:xfrm>
            <a:off x="6179737" y="0"/>
            <a:ext cx="2815716" cy="18782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 title="Decorativos"/>
          <p:cNvSpPr/>
          <p:nvPr userDrawn="1"/>
        </p:nvSpPr>
        <p:spPr>
          <a:xfrm>
            <a:off x="9162924" y="4598770"/>
            <a:ext cx="2815716" cy="22592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3227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o título com image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rtlCol="0"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 dirty="0"/>
              <a:t>CLIQUE PARA ADICIONAR TÍTULO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 dirty="0"/>
              <a:t>INSIRA O SUBTÍTULO AQUI</a:t>
            </a:r>
          </a:p>
        </p:txBody>
      </p:sp>
      <p:sp>
        <p:nvSpPr>
          <p:cNvPr id="5" name="Forma 62" title="Decorativos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 dirty="0"/>
          </a:p>
        </p:txBody>
      </p:sp>
      <p:sp>
        <p:nvSpPr>
          <p:cNvPr id="7" name="Retângulo 6" title="Decorativos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0289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or de Slide com Imag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4" title="Decorativos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73179"/>
            <a:ext cx="6826342" cy="2188805"/>
          </a:xfrm>
        </p:spPr>
        <p:txBody>
          <a:bodyPr rIns="457200" rtlCol="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 dirty="0"/>
              <a:t>CLIQUE PARA ADICIONAR TÍTULO</a:t>
            </a:r>
          </a:p>
        </p:txBody>
      </p:sp>
      <p:sp>
        <p:nvSpPr>
          <p:cNvPr id="9" name="Espaço Reservado para Texto 12" title="Decorativos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4542" y="3665204"/>
            <a:ext cx="4527458" cy="2196780"/>
          </a:xfrm>
          <a:solidFill>
            <a:schemeClr val="accent1"/>
          </a:solidFill>
        </p:spPr>
        <p:txBody>
          <a:bodyPr lIns="274320" tIns="182880" rIns="182880" bIns="182880" rtlCol="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 dirty="0"/>
              <a:t>INSIRA O SUBTÍTULO AQUI</a:t>
            </a:r>
          </a:p>
        </p:txBody>
      </p:sp>
      <p:sp>
        <p:nvSpPr>
          <p:cNvPr id="6" name="Forma 62" title="Decorativos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664541" y="3673179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 dirty="0"/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sor de Slide com Image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4" title="Decorativos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73179"/>
            <a:ext cx="6826342" cy="2188805"/>
          </a:xfrm>
        </p:spPr>
        <p:txBody>
          <a:bodyPr rIns="457200" rtlCol="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 dirty="0"/>
              <a:t>CLIQUE PARA ADICIONAR TÍTULO</a:t>
            </a:r>
          </a:p>
        </p:txBody>
      </p:sp>
      <p:sp>
        <p:nvSpPr>
          <p:cNvPr id="9" name="Espaço Reservado para Texto 12" title="Decorativos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4542" y="3665204"/>
            <a:ext cx="4527458" cy="2196780"/>
          </a:xfrm>
          <a:solidFill>
            <a:schemeClr val="accent2"/>
          </a:solidFill>
        </p:spPr>
        <p:txBody>
          <a:bodyPr lIns="274320" tIns="182880" rIns="182880" bIns="182880" rtlCol="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 dirty="0"/>
              <a:t>INSIRA O SUBTÍTULO AQUI</a:t>
            </a:r>
          </a:p>
        </p:txBody>
      </p:sp>
      <p:sp>
        <p:nvSpPr>
          <p:cNvPr id="6" name="Forma 62" title="Decorativos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664541" y="3673179"/>
            <a:ext cx="1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pt-BR" sz="1500" noProof="0" dirty="0"/>
          </a:p>
        </p:txBody>
      </p:sp>
    </p:spTree>
    <p:extLst>
      <p:ext uri="{BB962C8B-B14F-4D97-AF65-F5344CB8AC3E}">
        <p14:creationId xmlns:p14="http://schemas.microsoft.com/office/powerpoint/2010/main" val="11420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6" r:id="rId2"/>
    <p:sldLayoutId id="2147483689" r:id="rId3"/>
    <p:sldLayoutId id="2147483735" r:id="rId4"/>
    <p:sldLayoutId id="2147483684" r:id="rId5"/>
    <p:sldLayoutId id="2147483752" r:id="rId6"/>
    <p:sldLayoutId id="2147483737" r:id="rId7"/>
    <p:sldLayoutId id="2147483651" r:id="rId8"/>
    <p:sldLayoutId id="2147483738" r:id="rId9"/>
    <p:sldLayoutId id="2147483685" r:id="rId10"/>
    <p:sldLayoutId id="2147483674" r:id="rId11"/>
    <p:sldLayoutId id="2147483690" r:id="rId12"/>
    <p:sldLayoutId id="2147483694" r:id="rId13"/>
    <p:sldLayoutId id="2147483748" r:id="rId14"/>
    <p:sldLayoutId id="2147483693" r:id="rId15"/>
    <p:sldLayoutId id="2147483686" r:id="rId16"/>
    <p:sldLayoutId id="2147483703" r:id="rId17"/>
    <p:sldLayoutId id="2147483709" r:id="rId18"/>
    <p:sldLayoutId id="2147483710" r:id="rId19"/>
    <p:sldLayoutId id="2147483711" r:id="rId20"/>
    <p:sldLayoutId id="2147483712" r:id="rId21"/>
    <p:sldLayoutId id="2147483749" r:id="rId22"/>
    <p:sldLayoutId id="2147483751" r:id="rId23"/>
    <p:sldLayoutId id="2147483704" r:id="rId24"/>
    <p:sldLayoutId id="2147483702" r:id="rId25"/>
    <p:sldLayoutId id="2147483713" r:id="rId26"/>
    <p:sldLayoutId id="2147483714" r:id="rId27"/>
    <p:sldLayoutId id="2147483715" r:id="rId28"/>
    <p:sldLayoutId id="2147483695" r:id="rId29"/>
    <p:sldLayoutId id="2147483730" r:id="rId30"/>
    <p:sldLayoutId id="2147483698" r:id="rId31"/>
    <p:sldLayoutId id="2147483731" r:id="rId32"/>
    <p:sldLayoutId id="2147483699" r:id="rId33"/>
    <p:sldLayoutId id="2147483732" r:id="rId34"/>
    <p:sldLayoutId id="2147483739" r:id="rId35"/>
    <p:sldLayoutId id="2147483740" r:id="rId36"/>
    <p:sldLayoutId id="2147483700" r:id="rId37"/>
    <p:sldLayoutId id="2147483741" r:id="rId38"/>
    <p:sldLayoutId id="2147483742" r:id="rId39"/>
    <p:sldLayoutId id="2147483696" r:id="rId40"/>
    <p:sldLayoutId id="2147483743" r:id="rId41"/>
    <p:sldLayoutId id="2147483744" r:id="rId42"/>
    <p:sldLayoutId id="2147483745" r:id="rId43"/>
    <p:sldLayoutId id="2147483705" r:id="rId44"/>
    <p:sldLayoutId id="2147483746" r:id="rId45"/>
    <p:sldLayoutId id="2147483687" r:id="rId46"/>
    <p:sldLayoutId id="2147483719" r:id="rId47"/>
    <p:sldLayoutId id="2147483720" r:id="rId48"/>
    <p:sldLayoutId id="2147483718" r:id="rId49"/>
    <p:sldLayoutId id="2147483721" r:id="rId50"/>
    <p:sldLayoutId id="2147483716" r:id="rId51"/>
    <p:sldLayoutId id="2147483722" r:id="rId52"/>
    <p:sldLayoutId id="2147483723" r:id="rId53"/>
    <p:sldLayoutId id="2147483753" r:id="rId54"/>
    <p:sldLayoutId id="2147483754" r:id="rId55"/>
    <p:sldLayoutId id="2147483755" r:id="rId56"/>
    <p:sldLayoutId id="2147483756" r:id="rId57"/>
    <p:sldLayoutId id="2147483725" r:id="rId58"/>
    <p:sldLayoutId id="2147483726" r:id="rId59"/>
    <p:sldLayoutId id="2147483675" r:id="rId60"/>
    <p:sldLayoutId id="2147483677" r:id="rId61"/>
    <p:sldLayoutId id="2147483729" r:id="rId62"/>
    <p:sldLayoutId id="2147483747" r:id="rId63"/>
    <p:sldLayoutId id="2147483728" r:id="rId6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9A5D366-BDCD-4761-A29B-21881A691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7"/>
          <a:stretch/>
        </p:blipFill>
        <p:spPr>
          <a:xfrm>
            <a:off x="20" y="10"/>
            <a:ext cx="12191980" cy="6853702"/>
          </a:xfrm>
          <a:prstGeom prst="rect">
            <a:avLst/>
          </a:prstGeom>
          <a:noFill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3823991-6F5F-45D3-883F-8179BE10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5658" y="1230691"/>
            <a:ext cx="6826342" cy="2188805"/>
          </a:xfrm>
        </p:spPr>
        <p:txBody>
          <a:bodyPr rtlCol="0" anchor="ctr">
            <a:normAutofit/>
          </a:bodyPr>
          <a:lstStyle/>
          <a:p>
            <a:pPr rtl="0"/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Tecnologia Para Idosos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55E40E-3256-4272-A29D-F2438D5C13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58050" y="4256974"/>
            <a:ext cx="5038725" cy="2196780"/>
          </a:xfrm>
        </p:spPr>
        <p:txBody>
          <a:bodyPr rtlCol="0" anchor="ctr">
            <a:normAutofit/>
          </a:bodyPr>
          <a:lstStyle/>
          <a:p>
            <a:r>
              <a:rPr lang="pt-BR" sz="2000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Grupo: </a:t>
            </a:r>
          </a:p>
          <a:p>
            <a:r>
              <a:rPr lang="pt-BR" sz="2000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- Bruno Castanheira Marquezine</a:t>
            </a:r>
          </a:p>
          <a:p>
            <a:r>
              <a:rPr lang="pt-BR" sz="2000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- Daniel Bezerra Alves</a:t>
            </a:r>
          </a:p>
          <a:p>
            <a:r>
              <a:rPr lang="pt-BR" sz="2000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- Fernando Lucio Mello do Couto</a:t>
            </a:r>
          </a:p>
          <a:p>
            <a:pPr rtl="0"/>
            <a:endParaRPr lang="pt-BR" b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92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B11BAC48-F4C4-46FB-96DC-423C381A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6" y="3727361"/>
            <a:ext cx="2275389" cy="1025525"/>
          </a:xfrm>
        </p:spPr>
        <p:txBody>
          <a:bodyPr rtlCol="0" anchor="b">
            <a:normAutofit/>
          </a:bodyPr>
          <a:lstStyle/>
          <a:p>
            <a:pPr rtl="0"/>
            <a:r>
              <a:rPr lang="pt-BR" sz="3100"/>
              <a:t>Estrutura da apresentação </a:t>
            </a:r>
          </a:p>
        </p:txBody>
      </p:sp>
      <p:pic>
        <p:nvPicPr>
          <p:cNvPr id="12" name="Espaço Reservado para Imagem 11" descr="Homem com celular na mão&#10;&#10;Descrição gerada automaticamente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l="49488" r="14986" b="-2"/>
          <a:stretch/>
        </p:blipFill>
        <p:spPr>
          <a:xfrm>
            <a:off x="8634413" y="812800"/>
            <a:ext cx="3557587" cy="5232400"/>
          </a:xfrm>
          <a:noFill/>
        </p:spPr>
      </p:pic>
      <p:sp>
        <p:nvSpPr>
          <p:cNvPr id="36" name="Espaço Reservado para Texto 35">
            <a:extLst>
              <a:ext uri="{FF2B5EF4-FFF2-40B4-BE49-F238E27FC236}">
                <a16:creationId xmlns:a16="http://schemas.microsoft.com/office/drawing/2014/main" id="{0391FA66-BCDC-4C12-B812-A0DEE1453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4417" y="346829"/>
            <a:ext cx="4294206" cy="5904682"/>
          </a:xfrm>
        </p:spPr>
        <p:txBody>
          <a:bodyPr rtlCol="0" anchor="ctr">
            <a:normAutofit/>
          </a:bodyPr>
          <a:lstStyle/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BC3CD"/>
                </a:solidFill>
              </a:rPr>
              <a:t>Introdução;</a:t>
            </a:r>
          </a:p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BC3CD"/>
                </a:solidFill>
              </a:rPr>
              <a:t>História de Usuários;</a:t>
            </a:r>
          </a:p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BC3CD"/>
                </a:solidFill>
              </a:rPr>
              <a:t>Requisitos Funcionais;</a:t>
            </a:r>
          </a:p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BC3CD"/>
                </a:solidFill>
              </a:rPr>
              <a:t>Requisitos Não Funcionais;</a:t>
            </a:r>
          </a:p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Arquitetura da Solução;</a:t>
            </a:r>
          </a:p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BC3CD"/>
                </a:solidFill>
              </a:rPr>
              <a:t>Tecnologias Utilizadas;</a:t>
            </a:r>
          </a:p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BC3CD"/>
                </a:solidFill>
              </a:rPr>
              <a:t>Demonstração da Aplicação;</a:t>
            </a:r>
          </a:p>
        </p:txBody>
      </p:sp>
    </p:spTree>
    <p:extLst>
      <p:ext uri="{BB962C8B-B14F-4D97-AF65-F5344CB8AC3E}">
        <p14:creationId xmlns:p14="http://schemas.microsoft.com/office/powerpoint/2010/main" val="3456644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B11BAC48-F4C4-46FB-96DC-423C381A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6" y="3727361"/>
            <a:ext cx="2657979" cy="1025525"/>
          </a:xfrm>
        </p:spPr>
        <p:txBody>
          <a:bodyPr rtlCol="0"/>
          <a:lstStyle/>
          <a:p>
            <a:pPr rtl="0"/>
            <a:r>
              <a:rPr lang="pt-BR" sz="3200" dirty="0"/>
              <a:t>Arquitetura da Solução</a:t>
            </a:r>
          </a:p>
        </p:txBody>
      </p:sp>
      <p:pic>
        <p:nvPicPr>
          <p:cNvPr id="5122" name="Picture 2" descr="Diagrama de Componentes">
            <a:extLst>
              <a:ext uri="{FF2B5EF4-FFF2-40B4-BE49-F238E27FC236}">
                <a16:creationId xmlns:a16="http://schemas.microsoft.com/office/drawing/2014/main" id="{484646D9-95AD-4502-AD12-4765FB778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356" y="466043"/>
            <a:ext cx="8707395" cy="592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6BCB8650-22BC-BAC4-00ED-E9B585E7960D}"/>
              </a:ext>
            </a:extLst>
          </p:cNvPr>
          <p:cNvSpPr txBox="1"/>
          <p:nvPr/>
        </p:nvSpPr>
        <p:spPr>
          <a:xfrm>
            <a:off x="550506" y="61488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847734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B11BAC48-F4C4-46FB-96DC-423C381A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6" y="3727361"/>
            <a:ext cx="2275389" cy="1025525"/>
          </a:xfrm>
        </p:spPr>
        <p:txBody>
          <a:bodyPr rtlCol="0" anchor="b">
            <a:normAutofit/>
          </a:bodyPr>
          <a:lstStyle/>
          <a:p>
            <a:pPr rtl="0"/>
            <a:r>
              <a:rPr lang="pt-BR" sz="3100"/>
              <a:t>Estrutura da apresentação </a:t>
            </a:r>
          </a:p>
        </p:txBody>
      </p:sp>
      <p:pic>
        <p:nvPicPr>
          <p:cNvPr id="12" name="Espaço Reservado para Imagem 11" descr="Homem com celular na mão&#10;&#10;Descrição gerada automaticamente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l="49488" r="14986" b="-2"/>
          <a:stretch/>
        </p:blipFill>
        <p:spPr>
          <a:xfrm>
            <a:off x="8634413" y="812800"/>
            <a:ext cx="3557587" cy="5232400"/>
          </a:xfrm>
          <a:noFill/>
        </p:spPr>
      </p:pic>
      <p:sp>
        <p:nvSpPr>
          <p:cNvPr id="36" name="Espaço Reservado para Texto 35">
            <a:extLst>
              <a:ext uri="{FF2B5EF4-FFF2-40B4-BE49-F238E27FC236}">
                <a16:creationId xmlns:a16="http://schemas.microsoft.com/office/drawing/2014/main" id="{0391FA66-BCDC-4C12-B812-A0DEE1453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4417" y="346829"/>
            <a:ext cx="4294206" cy="5904682"/>
          </a:xfrm>
        </p:spPr>
        <p:txBody>
          <a:bodyPr rtlCol="0" anchor="ctr">
            <a:normAutofit/>
          </a:bodyPr>
          <a:lstStyle/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BC3CD"/>
                </a:solidFill>
              </a:rPr>
              <a:t>Introdução;</a:t>
            </a:r>
          </a:p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BC3CD"/>
                </a:solidFill>
              </a:rPr>
              <a:t>História de Usuários;</a:t>
            </a:r>
          </a:p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BC3CD"/>
                </a:solidFill>
              </a:rPr>
              <a:t>Requisitos Funcionais;</a:t>
            </a:r>
          </a:p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BC3CD"/>
                </a:solidFill>
              </a:rPr>
              <a:t>Requisitos Não Funcionais;</a:t>
            </a:r>
          </a:p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BC3CD"/>
                </a:solidFill>
              </a:rPr>
              <a:t>Arquitetura da Solução;</a:t>
            </a:r>
          </a:p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Tecnologias Utilizadas;</a:t>
            </a:r>
          </a:p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BC3CD"/>
                </a:solidFill>
              </a:rPr>
              <a:t>Demonstração da Aplicação;</a:t>
            </a:r>
          </a:p>
        </p:txBody>
      </p:sp>
    </p:spTree>
    <p:extLst>
      <p:ext uri="{BB962C8B-B14F-4D97-AF65-F5344CB8AC3E}">
        <p14:creationId xmlns:p14="http://schemas.microsoft.com/office/powerpoint/2010/main" val="3854998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ço Reservado para Imagem 16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l="133" r="34757" b="-1"/>
          <a:stretch/>
        </p:blipFill>
        <p:spPr>
          <a:xfrm>
            <a:off x="361244" y="2225040"/>
            <a:ext cx="4536079" cy="4632960"/>
          </a:xfrm>
          <a:noFill/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44A0257C-3D98-4E46-86D3-1B752C8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00" y="192385"/>
            <a:ext cx="2275389" cy="1025525"/>
          </a:xfrm>
        </p:spPr>
        <p:txBody>
          <a:bodyPr rtlCol="0" anchor="b">
            <a:normAutofit/>
          </a:bodyPr>
          <a:lstStyle/>
          <a:p>
            <a:pPr rtl="0"/>
            <a:r>
              <a:rPr lang="pt-BR" sz="3500" dirty="0"/>
              <a:t>Tecnologias Utilizadas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20219A07-FAB8-822B-01C6-FF13396E8AA4}"/>
              </a:ext>
            </a:extLst>
          </p:cNvPr>
          <p:cNvSpPr/>
          <p:nvPr/>
        </p:nvSpPr>
        <p:spPr>
          <a:xfrm>
            <a:off x="5135337" y="0"/>
            <a:ext cx="6837588" cy="685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89DB544-902E-2117-E23F-A919CCEF466E}"/>
              </a:ext>
            </a:extLst>
          </p:cNvPr>
          <p:cNvSpPr txBox="1"/>
          <p:nvPr/>
        </p:nvSpPr>
        <p:spPr>
          <a:xfrm>
            <a:off x="5134877" y="218129"/>
            <a:ext cx="6837588" cy="697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pt-BR" sz="3300" b="1" i="0" dirty="0">
                <a:solidFill>
                  <a:srgbClr val="24292F"/>
                </a:solidFill>
                <a:effectLst/>
                <a:latin typeface="Freestyle Script" panose="030804020302050B0404" pitchFamily="66" charset="0"/>
              </a:rPr>
              <a:t>HTML 5</a:t>
            </a:r>
            <a:r>
              <a:rPr lang="pt-BR" sz="3300" b="0" i="0" dirty="0">
                <a:solidFill>
                  <a:srgbClr val="24292F"/>
                </a:solidFill>
                <a:effectLst/>
                <a:latin typeface="Freestyle Script" panose="030804020302050B0404" pitchFamily="66" charset="0"/>
              </a:rPr>
              <a:t> - </a:t>
            </a:r>
            <a:r>
              <a:rPr lang="pt-BR" sz="3300" dirty="0">
                <a:solidFill>
                  <a:srgbClr val="24292F"/>
                </a:solidFill>
                <a:latin typeface="Freestyle Script" panose="030804020302050B0404" pitchFamily="66" charset="0"/>
              </a:rPr>
              <a:t>E</a:t>
            </a:r>
            <a:r>
              <a:rPr lang="pt-BR" sz="3300" b="0" i="0" dirty="0">
                <a:solidFill>
                  <a:srgbClr val="24292F"/>
                </a:solidFill>
                <a:effectLst/>
                <a:latin typeface="Freestyle Script" panose="030804020302050B0404" pitchFamily="66" charset="0"/>
              </a:rPr>
              <a:t>strutura básica do site (texto, inserção de imagens);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BR" sz="3300" b="1" i="0" dirty="0">
                <a:solidFill>
                  <a:srgbClr val="24292F"/>
                </a:solidFill>
                <a:effectLst/>
                <a:latin typeface="Freestyle Script" panose="030804020302050B0404" pitchFamily="66" charset="0"/>
              </a:rPr>
              <a:t>CSS 3</a:t>
            </a:r>
            <a:r>
              <a:rPr lang="pt-BR" sz="3300" b="0" i="0" dirty="0">
                <a:solidFill>
                  <a:srgbClr val="24292F"/>
                </a:solidFill>
                <a:effectLst/>
                <a:latin typeface="Freestyle Script" panose="030804020302050B0404" pitchFamily="66" charset="0"/>
              </a:rPr>
              <a:t> - </a:t>
            </a:r>
            <a:r>
              <a:rPr lang="pt-BR" sz="3300" dirty="0">
                <a:solidFill>
                  <a:srgbClr val="24292F"/>
                </a:solidFill>
                <a:latin typeface="Freestyle Script" panose="030804020302050B0404" pitchFamily="66" charset="0"/>
              </a:rPr>
              <a:t>E</a:t>
            </a:r>
            <a:r>
              <a:rPr lang="pt-BR" sz="3300" b="0" i="0" dirty="0">
                <a:solidFill>
                  <a:srgbClr val="24292F"/>
                </a:solidFill>
                <a:effectLst/>
                <a:latin typeface="Freestyle Script" panose="030804020302050B0404" pitchFamily="66" charset="0"/>
              </a:rPr>
              <a:t>stilização do site</a:t>
            </a:r>
            <a:r>
              <a:rPr lang="pt-BR" sz="3300" dirty="0">
                <a:solidFill>
                  <a:srgbClr val="24292F"/>
                </a:solidFill>
                <a:latin typeface="Freestyle Script" panose="030804020302050B0404" pitchFamily="66" charset="0"/>
              </a:rPr>
              <a:t>;</a:t>
            </a:r>
            <a:endParaRPr lang="pt-BR" sz="3300" b="0" i="0" dirty="0">
              <a:solidFill>
                <a:srgbClr val="24292F"/>
              </a:solidFill>
              <a:effectLst/>
              <a:latin typeface="Freestyle Script" panose="030804020302050B0404" pitchFamily="66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pt-BR" sz="3300" b="1" i="0" dirty="0" err="1">
                <a:solidFill>
                  <a:srgbClr val="24292F"/>
                </a:solidFill>
                <a:effectLst/>
                <a:latin typeface="Freestyle Script" panose="030804020302050B0404" pitchFamily="66" charset="0"/>
              </a:rPr>
              <a:t>JavaScript</a:t>
            </a:r>
            <a:r>
              <a:rPr lang="pt-BR" sz="3300" b="0" i="0" dirty="0">
                <a:solidFill>
                  <a:srgbClr val="24292F"/>
                </a:solidFill>
                <a:effectLst/>
                <a:latin typeface="Freestyle Script" panose="030804020302050B0404" pitchFamily="66" charset="0"/>
              </a:rPr>
              <a:t> - Elementos de interação no site;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BR" sz="3300" b="1" i="0" dirty="0" err="1">
                <a:solidFill>
                  <a:srgbClr val="24292F"/>
                </a:solidFill>
                <a:effectLst/>
                <a:latin typeface="Freestyle Script" panose="030804020302050B0404" pitchFamily="66" charset="0"/>
              </a:rPr>
              <a:t>Git</a:t>
            </a:r>
            <a:r>
              <a:rPr lang="pt-BR" sz="3300" b="0" i="0" dirty="0">
                <a:solidFill>
                  <a:srgbClr val="24292F"/>
                </a:solidFill>
                <a:effectLst/>
                <a:latin typeface="Freestyle Script" panose="030804020302050B0404" pitchFamily="66" charset="0"/>
              </a:rPr>
              <a:t> - Controle de versão dos documentos do projeto;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BR" sz="3300" b="1" i="0" dirty="0">
                <a:solidFill>
                  <a:srgbClr val="24292F"/>
                </a:solidFill>
                <a:effectLst/>
                <a:latin typeface="Freestyle Script" panose="030804020302050B0404" pitchFamily="66" charset="0"/>
              </a:rPr>
              <a:t>GitHub</a:t>
            </a:r>
            <a:r>
              <a:rPr lang="pt-BR" sz="3300" b="0" i="0" dirty="0">
                <a:solidFill>
                  <a:srgbClr val="24292F"/>
                </a:solidFill>
                <a:effectLst/>
                <a:latin typeface="Freestyle Script" panose="030804020302050B0404" pitchFamily="66" charset="0"/>
              </a:rPr>
              <a:t> - </a:t>
            </a:r>
            <a:r>
              <a:rPr lang="pt-BR" sz="3300" dirty="0">
                <a:solidFill>
                  <a:srgbClr val="24292F"/>
                </a:solidFill>
                <a:latin typeface="Freestyle Script" panose="030804020302050B0404" pitchFamily="66" charset="0"/>
              </a:rPr>
              <a:t>R</a:t>
            </a:r>
            <a:r>
              <a:rPr lang="pt-BR" sz="3300" b="0" i="0" dirty="0">
                <a:solidFill>
                  <a:srgbClr val="24292F"/>
                </a:solidFill>
                <a:effectLst/>
                <a:latin typeface="Freestyle Script" panose="030804020302050B0404" pitchFamily="66" charset="0"/>
              </a:rPr>
              <a:t>epositório remoto do código-fonte e como ferramenta de gerenciamento de projeto.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BR" sz="3300" b="1" i="0" dirty="0" err="1">
                <a:solidFill>
                  <a:srgbClr val="24292F"/>
                </a:solidFill>
                <a:effectLst/>
                <a:latin typeface="Freestyle Script" panose="030804020302050B0404" pitchFamily="66" charset="0"/>
              </a:rPr>
              <a:t>Lucidchart</a:t>
            </a:r>
            <a:r>
              <a:rPr lang="pt-BR" sz="3300" b="0" i="0" dirty="0">
                <a:solidFill>
                  <a:srgbClr val="24292F"/>
                </a:solidFill>
                <a:effectLst/>
                <a:latin typeface="Freestyle Script" panose="030804020302050B0404" pitchFamily="66" charset="0"/>
              </a:rPr>
              <a:t> - </a:t>
            </a:r>
            <a:r>
              <a:rPr lang="pt-BR" sz="3300" dirty="0">
                <a:solidFill>
                  <a:srgbClr val="24292F"/>
                </a:solidFill>
                <a:latin typeface="Freestyle Script" panose="030804020302050B0404" pitchFamily="66" charset="0"/>
              </a:rPr>
              <a:t>E</a:t>
            </a:r>
            <a:r>
              <a:rPr lang="pt-BR" sz="3300" b="0" i="0" dirty="0">
                <a:solidFill>
                  <a:srgbClr val="24292F"/>
                </a:solidFill>
                <a:effectLst/>
                <a:latin typeface="Freestyle Script" panose="030804020302050B0404" pitchFamily="66" charset="0"/>
              </a:rPr>
              <a:t>laboração do Projeto de Interfaces </a:t>
            </a:r>
            <a:r>
              <a:rPr lang="pt-BR" sz="3300" dirty="0">
                <a:solidFill>
                  <a:srgbClr val="24292F"/>
                </a:solidFill>
                <a:latin typeface="Freestyle Script" panose="030804020302050B0404" pitchFamily="66" charset="0"/>
              </a:rPr>
              <a:t>(</a:t>
            </a:r>
            <a:r>
              <a:rPr lang="pt-BR" sz="3300" b="0" i="0" dirty="0" err="1">
                <a:solidFill>
                  <a:srgbClr val="24292F"/>
                </a:solidFill>
                <a:effectLst/>
                <a:latin typeface="Freestyle Script" panose="030804020302050B0404" pitchFamily="66" charset="0"/>
              </a:rPr>
              <a:t>Wireframes</a:t>
            </a:r>
            <a:r>
              <a:rPr lang="pt-BR" sz="3300" b="0" i="0" dirty="0">
                <a:solidFill>
                  <a:srgbClr val="24292F"/>
                </a:solidFill>
                <a:effectLst/>
                <a:latin typeface="Freestyle Script" panose="030804020302050B0404" pitchFamily="66" charset="0"/>
              </a:rPr>
              <a:t>, </a:t>
            </a:r>
            <a:r>
              <a:rPr lang="pt-BR" sz="3300" b="0" i="0" dirty="0" err="1">
                <a:solidFill>
                  <a:srgbClr val="24292F"/>
                </a:solidFill>
                <a:effectLst/>
                <a:latin typeface="Freestyle Script" panose="030804020302050B0404" pitchFamily="66" charset="0"/>
              </a:rPr>
              <a:t>UserFlow</a:t>
            </a:r>
            <a:r>
              <a:rPr lang="pt-BR" sz="3300" b="0" i="0" dirty="0">
                <a:solidFill>
                  <a:srgbClr val="24292F"/>
                </a:solidFill>
                <a:effectLst/>
                <a:latin typeface="Freestyle Script" panose="030804020302050B0404" pitchFamily="66" charset="0"/>
              </a:rPr>
              <a:t>, </a:t>
            </a:r>
            <a:r>
              <a:rPr lang="pt-BR" sz="3300" b="0" i="0" dirty="0" err="1">
                <a:solidFill>
                  <a:srgbClr val="24292F"/>
                </a:solidFill>
                <a:effectLst/>
                <a:latin typeface="Freestyle Script" panose="030804020302050B0404" pitchFamily="66" charset="0"/>
              </a:rPr>
              <a:t>etc</a:t>
            </a:r>
            <a:r>
              <a:rPr lang="pt-BR" sz="3300" b="0" i="0" dirty="0">
                <a:solidFill>
                  <a:srgbClr val="24292F"/>
                </a:solidFill>
                <a:effectLst/>
                <a:latin typeface="Freestyle Script" panose="030804020302050B0404" pitchFamily="66" charset="0"/>
              </a:rPr>
              <a:t>).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BR" sz="3300" b="1" i="0" dirty="0">
                <a:solidFill>
                  <a:srgbClr val="24292F"/>
                </a:solidFill>
                <a:effectLst/>
                <a:latin typeface="Freestyle Script" panose="030804020302050B0404" pitchFamily="66" charset="0"/>
              </a:rPr>
              <a:t>Visual Studio </a:t>
            </a:r>
            <a:r>
              <a:rPr lang="pt-BR" sz="3300" b="1" i="0" dirty="0" err="1">
                <a:solidFill>
                  <a:srgbClr val="24292F"/>
                </a:solidFill>
                <a:effectLst/>
                <a:latin typeface="Freestyle Script" panose="030804020302050B0404" pitchFamily="66" charset="0"/>
              </a:rPr>
              <a:t>Code</a:t>
            </a:r>
            <a:r>
              <a:rPr lang="pt-BR" sz="3300" b="0" i="0" dirty="0">
                <a:solidFill>
                  <a:srgbClr val="24292F"/>
                </a:solidFill>
                <a:effectLst/>
                <a:latin typeface="Freestyle Script" panose="030804020302050B0404" pitchFamily="66" charset="0"/>
              </a:rPr>
              <a:t> - Editor de código.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BR" sz="3300" b="1" i="0" dirty="0">
                <a:solidFill>
                  <a:srgbClr val="24292F"/>
                </a:solidFill>
                <a:effectLst/>
                <a:latin typeface="Freestyle Script" panose="030804020302050B0404" pitchFamily="66" charset="0"/>
              </a:rPr>
              <a:t>Power Point</a:t>
            </a:r>
            <a:r>
              <a:rPr lang="pt-BR" sz="3300" b="0" i="0" dirty="0">
                <a:solidFill>
                  <a:srgbClr val="24292F"/>
                </a:solidFill>
                <a:effectLst/>
                <a:latin typeface="Freestyle Script" panose="030804020302050B0404" pitchFamily="66" charset="0"/>
              </a:rPr>
              <a:t> - Elaboração de apresentações.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BR" sz="3300" b="1" i="0" dirty="0" err="1">
                <a:solidFill>
                  <a:srgbClr val="24292F"/>
                </a:solidFill>
                <a:effectLst/>
                <a:latin typeface="Freestyle Script" panose="030804020302050B0404" pitchFamily="66" charset="0"/>
              </a:rPr>
              <a:t>Replit</a:t>
            </a:r>
            <a:r>
              <a:rPr lang="pt-BR" sz="3300" b="0" i="0" dirty="0">
                <a:solidFill>
                  <a:srgbClr val="24292F"/>
                </a:solidFill>
                <a:effectLst/>
                <a:latin typeface="Freestyle Script" panose="030804020302050B0404" pitchFamily="66" charset="0"/>
              </a:rPr>
              <a:t> - Hospedagem do site.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t-BR" sz="3300" b="1" i="0" dirty="0" err="1">
                <a:solidFill>
                  <a:srgbClr val="24292F"/>
                </a:solidFill>
                <a:effectLst/>
                <a:latin typeface="Freestyle Script" panose="030804020302050B0404" pitchFamily="66" charset="0"/>
              </a:rPr>
              <a:t>Localstorage</a:t>
            </a:r>
            <a:r>
              <a:rPr lang="pt-BR" sz="3300" b="0" i="0" dirty="0">
                <a:solidFill>
                  <a:srgbClr val="24292F"/>
                </a:solidFill>
                <a:effectLst/>
                <a:latin typeface="Freestyle Script" panose="030804020302050B0404" pitchFamily="66" charset="0"/>
              </a:rPr>
              <a:t> - Banco de dados.</a:t>
            </a:r>
          </a:p>
          <a:p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5C131FC-AAB2-F5F5-E1DB-A4B3AA38D61C}"/>
              </a:ext>
            </a:extLst>
          </p:cNvPr>
          <p:cNvSpPr txBox="1"/>
          <p:nvPr/>
        </p:nvSpPr>
        <p:spPr>
          <a:xfrm>
            <a:off x="550506" y="61488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268795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B11BAC48-F4C4-46FB-96DC-423C381A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6" y="3727361"/>
            <a:ext cx="2275389" cy="1025525"/>
          </a:xfrm>
        </p:spPr>
        <p:txBody>
          <a:bodyPr rtlCol="0" anchor="b">
            <a:normAutofit/>
          </a:bodyPr>
          <a:lstStyle/>
          <a:p>
            <a:pPr rtl="0"/>
            <a:r>
              <a:rPr lang="pt-BR" sz="3100"/>
              <a:t>Estrutura da apresentação </a:t>
            </a:r>
          </a:p>
        </p:txBody>
      </p:sp>
      <p:pic>
        <p:nvPicPr>
          <p:cNvPr id="12" name="Espaço Reservado para Imagem 11" descr="Homem com celular na mão&#10;&#10;Descrição gerada automaticamente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l="49488" r="14986" b="-2"/>
          <a:stretch/>
        </p:blipFill>
        <p:spPr>
          <a:xfrm>
            <a:off x="8634413" y="812800"/>
            <a:ext cx="3557587" cy="5232400"/>
          </a:xfrm>
          <a:noFill/>
        </p:spPr>
      </p:pic>
      <p:sp>
        <p:nvSpPr>
          <p:cNvPr id="36" name="Espaço Reservado para Texto 35">
            <a:extLst>
              <a:ext uri="{FF2B5EF4-FFF2-40B4-BE49-F238E27FC236}">
                <a16:creationId xmlns:a16="http://schemas.microsoft.com/office/drawing/2014/main" id="{0391FA66-BCDC-4C12-B812-A0DEE1453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4417" y="346829"/>
            <a:ext cx="4294206" cy="5904682"/>
          </a:xfrm>
        </p:spPr>
        <p:txBody>
          <a:bodyPr rtlCol="0" anchor="ctr">
            <a:normAutofit/>
          </a:bodyPr>
          <a:lstStyle/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BC3CD"/>
                </a:solidFill>
              </a:rPr>
              <a:t>Introdução;</a:t>
            </a:r>
          </a:p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BC3CD"/>
                </a:solidFill>
              </a:rPr>
              <a:t>História de Usuários;</a:t>
            </a:r>
          </a:p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BC3CD"/>
                </a:solidFill>
              </a:rPr>
              <a:t>Requisitos Funcionais;</a:t>
            </a:r>
          </a:p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BC3CD"/>
                </a:solidFill>
              </a:rPr>
              <a:t>Requisitos Não Funcionais;</a:t>
            </a:r>
          </a:p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BC3CD"/>
                </a:solidFill>
              </a:rPr>
              <a:t>Arquitetura da Solução;</a:t>
            </a:r>
          </a:p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BC3CD"/>
                </a:solidFill>
              </a:rPr>
              <a:t>Tecnologias Utilizadas;</a:t>
            </a:r>
          </a:p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Demonstração da Aplicação;</a:t>
            </a:r>
          </a:p>
        </p:txBody>
      </p:sp>
    </p:spTree>
    <p:extLst>
      <p:ext uri="{BB962C8B-B14F-4D97-AF65-F5344CB8AC3E}">
        <p14:creationId xmlns:p14="http://schemas.microsoft.com/office/powerpoint/2010/main" val="3109246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t="10835" b="21607"/>
          <a:stretch/>
        </p:blipFill>
        <p:spPr>
          <a:xfrm>
            <a:off x="20" y="10"/>
            <a:ext cx="12191980" cy="5497965"/>
          </a:xfrm>
          <a:noFill/>
        </p:spPr>
      </p:pic>
      <p:sp>
        <p:nvSpPr>
          <p:cNvPr id="3" name="Espaço Reservado para Texto 2"/>
          <p:cNvSpPr>
            <a:spLocks noGrp="1"/>
          </p:cNvSpPr>
          <p:nvPr>
            <p:ph type="title"/>
          </p:nvPr>
        </p:nvSpPr>
        <p:spPr>
          <a:xfrm>
            <a:off x="853440" y="5791038"/>
            <a:ext cx="8717280" cy="823070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Fim da apresentação!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23C3ABB-AF8F-F667-4CCF-F5AF481193F6}"/>
              </a:ext>
            </a:extLst>
          </p:cNvPr>
          <p:cNvSpPr txBox="1"/>
          <p:nvPr/>
        </p:nvSpPr>
        <p:spPr>
          <a:xfrm>
            <a:off x="307911" y="62025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141592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B11BAC48-F4C4-46FB-96DC-423C381A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6" y="3727361"/>
            <a:ext cx="2275389" cy="1025525"/>
          </a:xfrm>
        </p:spPr>
        <p:txBody>
          <a:bodyPr rtlCol="0" anchor="b">
            <a:normAutofit/>
          </a:bodyPr>
          <a:lstStyle/>
          <a:p>
            <a:pPr rtl="0"/>
            <a:r>
              <a:rPr lang="pt-BR" sz="3100"/>
              <a:t>Estrutura da apresentação </a:t>
            </a:r>
          </a:p>
        </p:txBody>
      </p:sp>
      <p:pic>
        <p:nvPicPr>
          <p:cNvPr id="12" name="Espaço Reservado para Imagem 11" descr="Homem com celular na mão&#10;&#10;Descrição gerada automaticamente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l="49488" r="14986" b="-2"/>
          <a:stretch/>
        </p:blipFill>
        <p:spPr>
          <a:xfrm>
            <a:off x="8634413" y="812800"/>
            <a:ext cx="3557587" cy="5232400"/>
          </a:xfrm>
          <a:noFill/>
        </p:spPr>
      </p:pic>
      <p:sp>
        <p:nvSpPr>
          <p:cNvPr id="36" name="Espaço Reservado para Texto 35">
            <a:extLst>
              <a:ext uri="{FF2B5EF4-FFF2-40B4-BE49-F238E27FC236}">
                <a16:creationId xmlns:a16="http://schemas.microsoft.com/office/drawing/2014/main" id="{0391FA66-BCDC-4C12-B812-A0DEE1453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4417" y="346829"/>
            <a:ext cx="4294206" cy="5904682"/>
          </a:xfrm>
        </p:spPr>
        <p:txBody>
          <a:bodyPr rtlCol="0" anchor="ctr">
            <a:normAutofit/>
          </a:bodyPr>
          <a:lstStyle/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Introdução;</a:t>
            </a:r>
          </a:p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BC3CD"/>
                </a:solidFill>
              </a:rPr>
              <a:t>História de Usuários;</a:t>
            </a:r>
          </a:p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BC3CD"/>
                </a:solidFill>
              </a:rPr>
              <a:t>Requisitos Funcionais;</a:t>
            </a:r>
          </a:p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BC3CD"/>
                </a:solidFill>
              </a:rPr>
              <a:t>Requisitos Não Funcionais;</a:t>
            </a:r>
          </a:p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BC3CD"/>
                </a:solidFill>
              </a:rPr>
              <a:t>Arquitetura da Solução;</a:t>
            </a:r>
          </a:p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BC3CD"/>
                </a:solidFill>
              </a:rPr>
              <a:t>Tecnologias Utilizadas;</a:t>
            </a:r>
          </a:p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BC3CD"/>
                </a:solidFill>
              </a:rPr>
              <a:t>Demonstração da Aplicação;</a:t>
            </a:r>
          </a:p>
        </p:txBody>
      </p:sp>
    </p:spTree>
    <p:extLst>
      <p:ext uri="{BB962C8B-B14F-4D97-AF65-F5344CB8AC3E}">
        <p14:creationId xmlns:p14="http://schemas.microsoft.com/office/powerpoint/2010/main" val="213011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3BE52921-898C-4569-9D8A-F1C5E0AB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54" y="1673185"/>
            <a:ext cx="4385841" cy="1325563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Introdução</a:t>
            </a:r>
          </a:p>
        </p:txBody>
      </p:sp>
      <p:pic>
        <p:nvPicPr>
          <p:cNvPr id="9" name="Espaço Reservado para Imagem 8" descr="Homem sentado em poltrona&#10;&#10;Descrição gerada automaticamente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562" r="3488" b="2"/>
          <a:stretch/>
        </p:blipFill>
        <p:spPr>
          <a:xfrm>
            <a:off x="6096000" y="1"/>
            <a:ext cx="6096000" cy="6858000"/>
          </a:xfrm>
          <a:noFill/>
        </p:spPr>
      </p:pic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77946A2-8DCE-4047-9CAE-38128B4BAF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16" y="3196471"/>
            <a:ext cx="4385841" cy="1851389"/>
          </a:xfrm>
        </p:spPr>
        <p:txBody>
          <a:bodyPr rtlCol="0">
            <a:noAutofit/>
          </a:bodyPr>
          <a:lstStyle/>
          <a:p>
            <a:pPr marL="342900" indent="-342900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+mj-lt"/>
              </a:rPr>
              <a:t>Problema;</a:t>
            </a:r>
          </a:p>
          <a:p>
            <a:pPr marL="342900" indent="-342900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+mj-lt"/>
              </a:rPr>
              <a:t>Objetivos;</a:t>
            </a:r>
          </a:p>
          <a:p>
            <a:pPr marL="342900" indent="-342900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+mj-lt"/>
              </a:rPr>
              <a:t>Justificativa;</a:t>
            </a:r>
          </a:p>
          <a:p>
            <a:pPr marL="342900" indent="-342900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+mj-lt"/>
              </a:rPr>
              <a:t>Publico Alvo;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B8EDF5-6E97-9D71-A5A6-3A78F08B1FEA}"/>
              </a:ext>
            </a:extLst>
          </p:cNvPr>
          <p:cNvSpPr txBox="1"/>
          <p:nvPr/>
        </p:nvSpPr>
        <p:spPr>
          <a:xfrm>
            <a:off x="550506" y="61488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42991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B11BAC48-F4C4-46FB-96DC-423C381A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6" y="3727361"/>
            <a:ext cx="2275389" cy="1025525"/>
          </a:xfrm>
        </p:spPr>
        <p:txBody>
          <a:bodyPr rtlCol="0" anchor="b">
            <a:normAutofit/>
          </a:bodyPr>
          <a:lstStyle/>
          <a:p>
            <a:pPr rtl="0"/>
            <a:r>
              <a:rPr lang="pt-BR" sz="3100"/>
              <a:t>Estrutura da apresentação </a:t>
            </a:r>
          </a:p>
        </p:txBody>
      </p:sp>
      <p:pic>
        <p:nvPicPr>
          <p:cNvPr id="12" name="Espaço Reservado para Imagem 11" descr="Homem com celular na mão&#10;&#10;Descrição gerada automaticamente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l="49488" r="14986" b="-2"/>
          <a:stretch/>
        </p:blipFill>
        <p:spPr>
          <a:xfrm>
            <a:off x="8634413" y="812800"/>
            <a:ext cx="3557587" cy="5232400"/>
          </a:xfrm>
          <a:noFill/>
        </p:spPr>
      </p:pic>
      <p:sp>
        <p:nvSpPr>
          <p:cNvPr id="36" name="Espaço Reservado para Texto 35">
            <a:extLst>
              <a:ext uri="{FF2B5EF4-FFF2-40B4-BE49-F238E27FC236}">
                <a16:creationId xmlns:a16="http://schemas.microsoft.com/office/drawing/2014/main" id="{0391FA66-BCDC-4C12-B812-A0DEE1453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4417" y="346829"/>
            <a:ext cx="4294206" cy="5904682"/>
          </a:xfrm>
        </p:spPr>
        <p:txBody>
          <a:bodyPr rtlCol="0" anchor="ctr">
            <a:normAutofit/>
          </a:bodyPr>
          <a:lstStyle/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BC3CD"/>
                </a:solidFill>
              </a:rPr>
              <a:t>Introdução;</a:t>
            </a:r>
          </a:p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História de Usuários;</a:t>
            </a:r>
          </a:p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BC3CD"/>
                </a:solidFill>
              </a:rPr>
              <a:t>Requisitos Funcionais;</a:t>
            </a:r>
          </a:p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BC3CD"/>
                </a:solidFill>
              </a:rPr>
              <a:t>Requisitos Não Funcionais;</a:t>
            </a:r>
          </a:p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BC3CD"/>
                </a:solidFill>
              </a:rPr>
              <a:t>Arquitetura da Solução;</a:t>
            </a:r>
          </a:p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BC3CD"/>
                </a:solidFill>
              </a:rPr>
              <a:t>Tecnologias Utilizadas;</a:t>
            </a:r>
          </a:p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BC3CD"/>
                </a:solidFill>
              </a:rPr>
              <a:t>Demonstração da Aplicação;</a:t>
            </a:r>
          </a:p>
        </p:txBody>
      </p:sp>
    </p:spTree>
    <p:extLst>
      <p:ext uri="{BB962C8B-B14F-4D97-AF65-F5344CB8AC3E}">
        <p14:creationId xmlns:p14="http://schemas.microsoft.com/office/powerpoint/2010/main" val="156235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5C57F-485B-8DEF-1B72-7FEB1E59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História de Usuários</a:t>
            </a:r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91FA0F4D-D487-E412-6987-B7BA5BDC6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076392"/>
              </p:ext>
            </p:extLst>
          </p:nvPr>
        </p:nvGraphicFramePr>
        <p:xfrm>
          <a:off x="2817845" y="1"/>
          <a:ext cx="9374154" cy="6862391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124718">
                  <a:extLst>
                    <a:ext uri="{9D8B030D-6E8A-4147-A177-3AD203B41FA5}">
                      <a16:colId xmlns:a16="http://schemas.microsoft.com/office/drawing/2014/main" val="1429667449"/>
                    </a:ext>
                  </a:extLst>
                </a:gridCol>
                <a:gridCol w="3124718">
                  <a:extLst>
                    <a:ext uri="{9D8B030D-6E8A-4147-A177-3AD203B41FA5}">
                      <a16:colId xmlns:a16="http://schemas.microsoft.com/office/drawing/2014/main" val="2976699385"/>
                    </a:ext>
                  </a:extLst>
                </a:gridCol>
                <a:gridCol w="3124718">
                  <a:extLst>
                    <a:ext uri="{9D8B030D-6E8A-4147-A177-3AD203B41FA5}">
                      <a16:colId xmlns:a16="http://schemas.microsoft.com/office/drawing/2014/main" val="2534087540"/>
                    </a:ext>
                  </a:extLst>
                </a:gridCol>
              </a:tblGrid>
              <a:tr h="40121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Agency FB" panose="020B0503020202020204" pitchFamily="34" charset="0"/>
                        </a:rPr>
                        <a:t>Eu como...Persona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Agency FB" panose="020B0503020202020204" pitchFamily="34" charset="0"/>
                        </a:rPr>
                        <a:t>Quero/Preciso...</a:t>
                      </a:r>
                      <a:r>
                        <a:rPr lang="pt-BR" sz="2400" b="1" dirty="0" err="1">
                          <a:latin typeface="Agency FB" panose="020B0503020202020204" pitchFamily="34" charset="0"/>
                        </a:rPr>
                        <a:t>Funcion</a:t>
                      </a:r>
                      <a:r>
                        <a:rPr lang="pt-BR" sz="2400" b="1" dirty="0">
                          <a:latin typeface="Agency FB" panose="020B0503020202020204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Agency FB" panose="020B0503020202020204" pitchFamily="34" charset="0"/>
                        </a:rPr>
                        <a:t>Para...Motivo/Valor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54915"/>
                  </a:ext>
                </a:extLst>
              </a:tr>
              <a:tr h="471217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latin typeface="Agency FB" panose="020B0503020202020204" pitchFamily="34" charset="0"/>
                        </a:rPr>
                        <a:t>Usuário do sistema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latin typeface="Agency FB" panose="020B0503020202020204" pitchFamily="34" charset="0"/>
                        </a:rPr>
                        <a:t>Visualizar tutoriais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latin typeface="Agency FB" panose="020B0503020202020204" pitchFamily="34" charset="0"/>
                        </a:rPr>
                        <a:t>Aprendizado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973637"/>
                  </a:ext>
                </a:extLst>
              </a:tr>
              <a:tr h="820002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latin typeface="Agency FB" panose="020B0503020202020204" pitchFamily="34" charset="0"/>
                        </a:rPr>
                        <a:t>Usuário do sistema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latin typeface="Agency FB" panose="020B0503020202020204" pitchFamily="34" charset="0"/>
                        </a:rPr>
                        <a:t>Acessar glossário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latin typeface="Agency FB" panose="020B0503020202020204" pitchFamily="34" charset="0"/>
                        </a:rPr>
                        <a:t>Verificar o significado de um termo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811214"/>
                  </a:ext>
                </a:extLst>
              </a:tr>
              <a:tr h="1184447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latin typeface="Agency FB" panose="020B0503020202020204" pitchFamily="34" charset="0"/>
                        </a:rPr>
                        <a:t>Usuário do sistema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latin typeface="Agency FB" panose="020B0503020202020204" pitchFamily="34" charset="0"/>
                        </a:rPr>
                        <a:t>Me cadastrar no portal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latin typeface="Agency FB" panose="020B0503020202020204" pitchFamily="34" charset="0"/>
                        </a:rPr>
                        <a:t>Tornar administrador e obter permissão para cadastro de tutoriais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299263"/>
                  </a:ext>
                </a:extLst>
              </a:tr>
              <a:tr h="813334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latin typeface="Agency FB" panose="020B0503020202020204" pitchFamily="34" charset="0"/>
                        </a:rPr>
                        <a:t>Administrador do sistema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latin typeface="Agency FB" panose="020B0503020202020204" pitchFamily="34" charset="0"/>
                        </a:rPr>
                        <a:t>Cadastrar um novo 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latin typeface="Agency FB" panose="020B0503020202020204" pitchFamily="34" charset="0"/>
                        </a:rPr>
                        <a:t>Divulgar o tutorial no portal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849750"/>
                  </a:ext>
                </a:extLst>
              </a:tr>
              <a:tr h="1548892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latin typeface="Agency FB" panose="020B0503020202020204" pitchFamily="34" charset="0"/>
                        </a:rPr>
                        <a:t>Administrador do sistema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latin typeface="Agency FB" panose="020B0503020202020204" pitchFamily="34" charset="0"/>
                        </a:rPr>
                        <a:t>Editar tutoriais cadastrados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latin typeface="Agency FB" panose="020B0503020202020204" pitchFamily="34" charset="0"/>
                        </a:rPr>
                        <a:t>Modificar informações em tutoriais devido as mudanças tecnológicas que podem surgir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769609"/>
                  </a:ext>
                </a:extLst>
              </a:tr>
              <a:tr h="1548892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latin typeface="Agency FB" panose="020B0503020202020204" pitchFamily="34" charset="0"/>
                        </a:rPr>
                        <a:t>Administrador do sistema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latin typeface="Agency FB" panose="020B0503020202020204" pitchFamily="34" charset="0"/>
                        </a:rPr>
                        <a:t>Excluir tutoriais cadastrados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>
                          <a:latin typeface="Agency FB" panose="020B0503020202020204" pitchFamily="34" charset="0"/>
                        </a:rPr>
                        <a:t>Remoção de tutoriais de tecnologias que tornaram-se obsoletas ou que entraram em desuso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176730"/>
                  </a:ext>
                </a:extLst>
              </a:tr>
            </a:tbl>
          </a:graphicData>
        </a:graphic>
      </p:graphicFrame>
      <p:pic>
        <p:nvPicPr>
          <p:cNvPr id="11" name="Imagem 10" descr="Forma&#10;&#10;Descrição gerada automaticamente">
            <a:extLst>
              <a:ext uri="{FF2B5EF4-FFF2-40B4-BE49-F238E27FC236}">
                <a16:creationId xmlns:a16="http://schemas.microsoft.com/office/drawing/2014/main" id="{2B2E40AE-2F41-B3D3-E28D-C51019BEA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4816" y="4752886"/>
            <a:ext cx="3727795" cy="2156107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0807FC8D-2356-B3F8-40B9-7BB90E113260}"/>
              </a:ext>
            </a:extLst>
          </p:cNvPr>
          <p:cNvSpPr txBox="1"/>
          <p:nvPr/>
        </p:nvSpPr>
        <p:spPr>
          <a:xfrm>
            <a:off x="205273" y="633353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28284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B11BAC48-F4C4-46FB-96DC-423C381A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6" y="3727361"/>
            <a:ext cx="2275389" cy="1025525"/>
          </a:xfrm>
        </p:spPr>
        <p:txBody>
          <a:bodyPr rtlCol="0" anchor="b">
            <a:normAutofit/>
          </a:bodyPr>
          <a:lstStyle/>
          <a:p>
            <a:pPr rtl="0"/>
            <a:r>
              <a:rPr lang="pt-BR" sz="3100"/>
              <a:t>Estrutura da apresentação </a:t>
            </a:r>
          </a:p>
        </p:txBody>
      </p:sp>
      <p:pic>
        <p:nvPicPr>
          <p:cNvPr id="12" name="Espaço Reservado para Imagem 11" descr="Homem com celular na mão&#10;&#10;Descrição gerada automaticamente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l="49488" r="14986" b="-2"/>
          <a:stretch/>
        </p:blipFill>
        <p:spPr>
          <a:xfrm>
            <a:off x="8634413" y="812800"/>
            <a:ext cx="3557587" cy="5232400"/>
          </a:xfrm>
          <a:noFill/>
        </p:spPr>
      </p:pic>
      <p:sp>
        <p:nvSpPr>
          <p:cNvPr id="36" name="Espaço Reservado para Texto 35">
            <a:extLst>
              <a:ext uri="{FF2B5EF4-FFF2-40B4-BE49-F238E27FC236}">
                <a16:creationId xmlns:a16="http://schemas.microsoft.com/office/drawing/2014/main" id="{0391FA66-BCDC-4C12-B812-A0DEE1453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4417" y="346829"/>
            <a:ext cx="4294206" cy="5904682"/>
          </a:xfrm>
        </p:spPr>
        <p:txBody>
          <a:bodyPr rtlCol="0" anchor="ctr">
            <a:normAutofit/>
          </a:bodyPr>
          <a:lstStyle/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BC3CD"/>
                </a:solidFill>
              </a:rPr>
              <a:t>Introdução;</a:t>
            </a:r>
          </a:p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BC3CD"/>
                </a:solidFill>
              </a:rPr>
              <a:t>História de Usuários;</a:t>
            </a:r>
          </a:p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Requisitos Funcionais;</a:t>
            </a:r>
          </a:p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BC3CD"/>
                </a:solidFill>
              </a:rPr>
              <a:t>Requisitos Não Funcionais;</a:t>
            </a:r>
          </a:p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BC3CD"/>
                </a:solidFill>
              </a:rPr>
              <a:t>Arquitetura da Solução;</a:t>
            </a:r>
          </a:p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BC3CD"/>
                </a:solidFill>
              </a:rPr>
              <a:t>Tecnologias Utilizadas;</a:t>
            </a:r>
          </a:p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BC3CD"/>
                </a:solidFill>
              </a:rPr>
              <a:t>Demonstração da Aplicação;</a:t>
            </a:r>
          </a:p>
        </p:txBody>
      </p:sp>
    </p:spTree>
    <p:extLst>
      <p:ext uri="{BB962C8B-B14F-4D97-AF65-F5344CB8AC3E}">
        <p14:creationId xmlns:p14="http://schemas.microsoft.com/office/powerpoint/2010/main" val="345771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5BE6F-EEF6-8F8B-EC0D-FCC8DE4AE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63" y="3765038"/>
            <a:ext cx="2275389" cy="1025525"/>
          </a:xfrm>
        </p:spPr>
        <p:txBody>
          <a:bodyPr/>
          <a:lstStyle/>
          <a:p>
            <a:r>
              <a:rPr lang="pt-BR" sz="3200" dirty="0"/>
              <a:t>Requisitos Funcionais</a:t>
            </a:r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B856B1D7-DEBF-529F-3708-9BBE966AB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792919"/>
              </p:ext>
            </p:extLst>
          </p:nvPr>
        </p:nvGraphicFramePr>
        <p:xfrm>
          <a:off x="2799185" y="0"/>
          <a:ext cx="9392817" cy="685800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70710">
                  <a:extLst>
                    <a:ext uri="{9D8B030D-6E8A-4147-A177-3AD203B41FA5}">
                      <a16:colId xmlns:a16="http://schemas.microsoft.com/office/drawing/2014/main" val="674820582"/>
                    </a:ext>
                  </a:extLst>
                </a:gridCol>
                <a:gridCol w="5291168">
                  <a:extLst>
                    <a:ext uri="{9D8B030D-6E8A-4147-A177-3AD203B41FA5}">
                      <a16:colId xmlns:a16="http://schemas.microsoft.com/office/drawing/2014/main" val="2260437875"/>
                    </a:ext>
                  </a:extLst>
                </a:gridCol>
                <a:gridCol w="3130939">
                  <a:extLst>
                    <a:ext uri="{9D8B030D-6E8A-4147-A177-3AD203B41FA5}">
                      <a16:colId xmlns:a16="http://schemas.microsoft.com/office/drawing/2014/main" val="2176770386"/>
                    </a:ext>
                  </a:extLst>
                </a:gridCol>
              </a:tblGrid>
              <a:tr h="473249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gency FB" panose="020B0503020202020204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gency FB" panose="020B0503020202020204" pitchFamily="34" charset="0"/>
                        </a:rPr>
                        <a:t>Descrição do Requisito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gency FB" panose="020B0503020202020204" pitchFamily="34" charset="0"/>
                        </a:rPr>
                        <a:t>Prioridade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75176"/>
                  </a:ext>
                </a:extLst>
              </a:tr>
              <a:tr h="71113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gency FB" panose="020B0503020202020204" pitchFamily="34" charset="0"/>
                        </a:rPr>
                        <a:t>RF-001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i="0" kern="1200" dirty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sistema deve apresentar, para cada tipo de tecnologia sua descrição correspondente</a:t>
                      </a:r>
                      <a:endParaRPr lang="pt-BR" sz="20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gency FB" panose="020B0503020202020204" pitchFamily="34" charset="0"/>
                        </a:rPr>
                        <a:t>MÉDIA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111854"/>
                  </a:ext>
                </a:extLst>
              </a:tr>
              <a:tr h="7111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latin typeface="Agency FB" panose="020B0503020202020204" pitchFamily="34" charset="0"/>
                        </a:rPr>
                        <a:t>RF-002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i="0" kern="1200" dirty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A página inicial do site deverá conter botões que direcione o usuário para o tutorial desejado</a:t>
                      </a:r>
                      <a:endParaRPr lang="pt-BR" sz="20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gency FB" panose="020B0503020202020204" pitchFamily="34" charset="0"/>
                        </a:rPr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18406"/>
                  </a:ext>
                </a:extLst>
              </a:tr>
              <a:tr h="7111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latin typeface="Agency FB" panose="020B0503020202020204" pitchFamily="34" charset="0"/>
                        </a:rPr>
                        <a:t>RF-003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i="0" kern="1200" dirty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sistema deverá conter um campo para cadastro de usuários professores</a:t>
                      </a:r>
                      <a:endParaRPr lang="pt-BR" sz="20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gency FB" panose="020B0503020202020204" pitchFamily="34" charset="0"/>
                        </a:rPr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555224"/>
                  </a:ext>
                </a:extLst>
              </a:tr>
              <a:tr h="7111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latin typeface="Agency FB" panose="020B0503020202020204" pitchFamily="34" charset="0"/>
                        </a:rPr>
                        <a:t>RF-004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i="0" kern="1200" dirty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site precisa ter uma página de login para usuários já cadastrados</a:t>
                      </a:r>
                      <a:endParaRPr lang="pt-BR" sz="20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gency FB" panose="020B0503020202020204" pitchFamily="34" charset="0"/>
                        </a:rPr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894093"/>
                  </a:ext>
                </a:extLst>
              </a:tr>
              <a:tr h="6956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latin typeface="Agency FB" panose="020B0503020202020204" pitchFamily="34" charset="0"/>
                        </a:rPr>
                        <a:t>RF-005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i="0" kern="1200" dirty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site deve conter uma página para cadastro de novos tutoriais</a:t>
                      </a:r>
                      <a:endParaRPr lang="pt-BR" sz="20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gency FB" panose="020B0503020202020204" pitchFamily="34" charset="0"/>
                        </a:rPr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80435"/>
                  </a:ext>
                </a:extLst>
              </a:tr>
              <a:tr h="7111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latin typeface="Agency FB" panose="020B0503020202020204" pitchFamily="34" charset="0"/>
                        </a:rPr>
                        <a:t>RF-006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i="0" kern="1200" dirty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site precisa conter a opção de edição de tutoriais por usuários já cadastrados</a:t>
                      </a:r>
                      <a:endParaRPr lang="pt-BR" sz="20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gency FB" panose="020B0503020202020204" pitchFamily="34" charset="0"/>
                        </a:rPr>
                        <a:t>MÉDIA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470190"/>
                  </a:ext>
                </a:extLst>
              </a:tr>
              <a:tr h="7111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latin typeface="Agency FB" panose="020B0503020202020204" pitchFamily="34" charset="0"/>
                        </a:rPr>
                        <a:t>RF-007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i="0" kern="1200" dirty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site precisa conter a opção de excluir tutoriais por usuários já cadastrados</a:t>
                      </a:r>
                      <a:endParaRPr lang="pt-BR" sz="20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gency FB" panose="020B0503020202020204" pitchFamily="34" charset="0"/>
                        </a:rPr>
                        <a:t>MÉDIA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372242"/>
                  </a:ext>
                </a:extLst>
              </a:tr>
              <a:tr h="7111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latin typeface="Agency FB" panose="020B0503020202020204" pitchFamily="34" charset="0"/>
                        </a:rPr>
                        <a:t>RF-008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i="0" kern="1200" dirty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site deverá conter uma página para visualização de tutoriais cadastrados</a:t>
                      </a:r>
                      <a:endParaRPr lang="pt-BR" sz="20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gency FB" panose="020B0503020202020204" pitchFamily="34" charset="0"/>
                        </a:rPr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028643"/>
                  </a:ext>
                </a:extLst>
              </a:tr>
              <a:tr h="7111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latin typeface="Agency FB" panose="020B0503020202020204" pitchFamily="34" charset="0"/>
                        </a:rPr>
                        <a:t>RF-009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0" i="0" kern="1200" dirty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site deverá conter uma interface diferenciada para usuários com e sem cadastro</a:t>
                      </a:r>
                      <a:endParaRPr lang="pt-BR" sz="20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gency FB" panose="020B0503020202020204" pitchFamily="34" charset="0"/>
                        </a:rPr>
                        <a:t>MÉDIA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353198"/>
                  </a:ext>
                </a:extLst>
              </a:tr>
            </a:tbl>
          </a:graphicData>
        </a:graphic>
      </p:graphicFrame>
      <p:pic>
        <p:nvPicPr>
          <p:cNvPr id="2050" name="Picture 2" descr="Curso Online Engenharia de requisitos: da demanda ao gerenciamento | Alura">
            <a:extLst>
              <a:ext uri="{FF2B5EF4-FFF2-40B4-BE49-F238E27FC236}">
                <a16:creationId xmlns:a16="http://schemas.microsoft.com/office/drawing/2014/main" id="{B71F6DB2-130E-E7F0-E5CD-E9E1661CD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" y="457200"/>
            <a:ext cx="20002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244AD7A-B439-5234-F254-31FFE3DFA3ED}"/>
              </a:ext>
            </a:extLst>
          </p:cNvPr>
          <p:cNvSpPr txBox="1"/>
          <p:nvPr/>
        </p:nvSpPr>
        <p:spPr>
          <a:xfrm>
            <a:off x="550506" y="61488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313856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B11BAC48-F4C4-46FB-96DC-423C381A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6" y="3727361"/>
            <a:ext cx="2275389" cy="1025525"/>
          </a:xfrm>
        </p:spPr>
        <p:txBody>
          <a:bodyPr rtlCol="0" anchor="b">
            <a:normAutofit/>
          </a:bodyPr>
          <a:lstStyle/>
          <a:p>
            <a:pPr rtl="0"/>
            <a:r>
              <a:rPr lang="pt-BR" sz="3100"/>
              <a:t>Estrutura da apresentação </a:t>
            </a:r>
          </a:p>
        </p:txBody>
      </p:sp>
      <p:pic>
        <p:nvPicPr>
          <p:cNvPr id="12" name="Espaço Reservado para Imagem 11" descr="Homem com celular na mão&#10;&#10;Descrição gerada automaticamente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l="49488" r="14986" b="-2"/>
          <a:stretch/>
        </p:blipFill>
        <p:spPr>
          <a:xfrm>
            <a:off x="8634413" y="812800"/>
            <a:ext cx="3557587" cy="5232400"/>
          </a:xfrm>
          <a:noFill/>
        </p:spPr>
      </p:pic>
      <p:sp>
        <p:nvSpPr>
          <p:cNvPr id="36" name="Espaço Reservado para Texto 35">
            <a:extLst>
              <a:ext uri="{FF2B5EF4-FFF2-40B4-BE49-F238E27FC236}">
                <a16:creationId xmlns:a16="http://schemas.microsoft.com/office/drawing/2014/main" id="{0391FA66-BCDC-4C12-B812-A0DEE1453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4417" y="346829"/>
            <a:ext cx="4294206" cy="5904682"/>
          </a:xfrm>
        </p:spPr>
        <p:txBody>
          <a:bodyPr rtlCol="0" anchor="ctr">
            <a:normAutofit/>
          </a:bodyPr>
          <a:lstStyle/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BC3CD"/>
                </a:solidFill>
              </a:rPr>
              <a:t>Introdução;</a:t>
            </a:r>
          </a:p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BC3CD"/>
                </a:solidFill>
              </a:rPr>
              <a:t>História de Usuários;</a:t>
            </a:r>
          </a:p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BC3CD"/>
                </a:solidFill>
              </a:rPr>
              <a:t>Requisitos Funcionais;</a:t>
            </a:r>
          </a:p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Requisitos Não Funcionais;</a:t>
            </a:r>
          </a:p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BC3CD"/>
                </a:solidFill>
              </a:rPr>
              <a:t>Arquitetura da Solução;</a:t>
            </a:r>
          </a:p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BC3CD"/>
                </a:solidFill>
              </a:rPr>
              <a:t>Tecnologias Utilizadas;</a:t>
            </a:r>
          </a:p>
          <a:p>
            <a:pPr marL="342900" indent="-342900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BBC3CD"/>
                </a:solidFill>
              </a:rPr>
              <a:t>Demonstração da Aplicação;</a:t>
            </a:r>
          </a:p>
        </p:txBody>
      </p:sp>
    </p:spTree>
    <p:extLst>
      <p:ext uri="{BB962C8B-B14F-4D97-AF65-F5344CB8AC3E}">
        <p14:creationId xmlns:p14="http://schemas.microsoft.com/office/powerpoint/2010/main" val="2356242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1FCFF-90F2-77A5-21DF-D22866C3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Requisitos não Funcionais</a:t>
            </a:r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BFE1C214-4A62-075B-393D-BF0ED65D7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129868"/>
              </p:ext>
            </p:extLst>
          </p:nvPr>
        </p:nvGraphicFramePr>
        <p:xfrm>
          <a:off x="2807369" y="0"/>
          <a:ext cx="9384633" cy="67893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42736">
                  <a:extLst>
                    <a:ext uri="{9D8B030D-6E8A-4147-A177-3AD203B41FA5}">
                      <a16:colId xmlns:a16="http://schemas.microsoft.com/office/drawing/2014/main" val="2811720933"/>
                    </a:ext>
                  </a:extLst>
                </a:gridCol>
                <a:gridCol w="5213686">
                  <a:extLst>
                    <a:ext uri="{9D8B030D-6E8A-4147-A177-3AD203B41FA5}">
                      <a16:colId xmlns:a16="http://schemas.microsoft.com/office/drawing/2014/main" val="3847594775"/>
                    </a:ext>
                  </a:extLst>
                </a:gridCol>
                <a:gridCol w="3128211">
                  <a:extLst>
                    <a:ext uri="{9D8B030D-6E8A-4147-A177-3AD203B41FA5}">
                      <a16:colId xmlns:a16="http://schemas.microsoft.com/office/drawing/2014/main" val="465230597"/>
                    </a:ext>
                  </a:extLst>
                </a:gridCol>
              </a:tblGrid>
              <a:tr h="481502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Agency FB" panose="020B0503020202020204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gency FB" panose="020B0503020202020204" pitchFamily="34" charset="0"/>
                        </a:rPr>
                        <a:t>Descrição do Requisito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gency FB" panose="020B0503020202020204" pitchFamily="34" charset="0"/>
                        </a:rPr>
                        <a:t>Prioridade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02680"/>
                  </a:ext>
                </a:extLst>
              </a:tr>
              <a:tr h="928762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gency FB" panose="020B0503020202020204" pitchFamily="34" charset="0"/>
                        </a:rPr>
                        <a:t>RNF-001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i="0" kern="1200" dirty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site deve ser compatível com os principais navegadores do mercado</a:t>
                      </a:r>
                      <a:endParaRPr lang="pt-BR" sz="28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gency FB" panose="020B0503020202020204" pitchFamily="34" charset="0"/>
                        </a:rPr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265986"/>
                  </a:ext>
                </a:extLst>
              </a:tr>
              <a:tr h="928762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gency FB" panose="020B0503020202020204" pitchFamily="34" charset="0"/>
                        </a:rPr>
                        <a:t>RNF-002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i="0" kern="1200" dirty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Deve processar requisições do usuário em no máximo 5s</a:t>
                      </a:r>
                      <a:endParaRPr lang="pt-BR" sz="28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gency FB" panose="020B0503020202020204" pitchFamily="34" charset="0"/>
                        </a:rPr>
                        <a:t>BAIXA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449555"/>
                  </a:ext>
                </a:extLst>
              </a:tr>
              <a:tr h="928762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gency FB" panose="020B0503020202020204" pitchFamily="34" charset="0"/>
                        </a:rPr>
                        <a:t>RNF-003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i="0" kern="1200" dirty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sistema deverá ser desenvolvido em linguagem HTML</a:t>
                      </a:r>
                      <a:endParaRPr lang="pt-BR" sz="28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gency FB" panose="020B0503020202020204" pitchFamily="34" charset="0"/>
                        </a:rPr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705901"/>
                  </a:ext>
                </a:extLst>
              </a:tr>
              <a:tr h="928762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gency FB" panose="020B0503020202020204" pitchFamily="34" charset="0"/>
                        </a:rPr>
                        <a:t>RNF-004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i="0" kern="1200" dirty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sistema deve ser responsivo para rodar em dispositivos móveis</a:t>
                      </a:r>
                      <a:endParaRPr lang="pt-BR" sz="28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gency FB" panose="020B0503020202020204" pitchFamily="34" charset="0"/>
                        </a:rPr>
                        <a:t>MÉDIA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273681"/>
                  </a:ext>
                </a:extLst>
              </a:tr>
              <a:tr h="928762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gency FB" panose="020B0503020202020204" pitchFamily="34" charset="0"/>
                        </a:rPr>
                        <a:t>RNF-005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i="0" kern="1200" dirty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sistema deverá se comunicar com o </a:t>
                      </a:r>
                      <a:r>
                        <a:rPr lang="pt-BR" sz="2800" b="0" i="0" kern="1200" dirty="0" err="1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localstorage</a:t>
                      </a:r>
                      <a:endParaRPr lang="pt-BR" sz="28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gency FB" panose="020B0503020202020204" pitchFamily="34" charset="0"/>
                        </a:rPr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10786"/>
                  </a:ext>
                </a:extLst>
              </a:tr>
              <a:tr h="791699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gency FB" panose="020B0503020202020204" pitchFamily="34" charset="0"/>
                        </a:rPr>
                        <a:t>RNF-006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i="0" kern="1200" dirty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A aplicação terá utilização de </a:t>
                      </a:r>
                      <a:r>
                        <a:rPr lang="pt-BR" sz="2800" b="0" i="0" kern="1200" dirty="0" err="1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JavaScript</a:t>
                      </a:r>
                      <a:endParaRPr lang="pt-BR" sz="28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gency FB" panose="020B0503020202020204" pitchFamily="34" charset="0"/>
                        </a:rPr>
                        <a:t>BAIXA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617017"/>
                  </a:ext>
                </a:extLst>
              </a:tr>
              <a:tr h="791699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gency FB" panose="020B0503020202020204" pitchFamily="34" charset="0"/>
                        </a:rPr>
                        <a:t>RNF-007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0" i="0" kern="1200" dirty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sistema deverá ter alta disponibilidade</a:t>
                      </a:r>
                      <a:endParaRPr lang="pt-BR" sz="28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gency FB" panose="020B0503020202020204" pitchFamily="34" charset="0"/>
                        </a:rPr>
                        <a:t>MÉDIA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38454"/>
                  </a:ext>
                </a:extLst>
              </a:tr>
            </a:tbl>
          </a:graphicData>
        </a:graphic>
      </p:graphicFrame>
      <p:pic>
        <p:nvPicPr>
          <p:cNvPr id="3074" name="Picture 2" descr="Curso Online Engenharia de requisitos: da demanda ao gerenciamento | Alura">
            <a:extLst>
              <a:ext uri="{FF2B5EF4-FFF2-40B4-BE49-F238E27FC236}">
                <a16:creationId xmlns:a16="http://schemas.microsoft.com/office/drawing/2014/main" id="{8C1F7763-E89D-9D93-42EA-541733577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23" y="480307"/>
            <a:ext cx="20002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4AA7684-806A-7E81-A828-369A19130C18}"/>
              </a:ext>
            </a:extLst>
          </p:cNvPr>
          <p:cNvSpPr txBox="1"/>
          <p:nvPr/>
        </p:nvSpPr>
        <p:spPr>
          <a:xfrm>
            <a:off x="550506" y="61488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2687718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26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954F72"/>
      </a:accent1>
      <a:accent2>
        <a:srgbClr val="0F3955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 template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1149_TF44868783.potx" id="{09F954C4-47BA-44BF-AFFF-74864C35D46D}" vid="{3906CBBE-285B-49DF-A934-28688BA1B91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sofisticada, clássica e arrojada</Template>
  <TotalTime>217</TotalTime>
  <Words>658</Words>
  <Application>Microsoft Office PowerPoint</Application>
  <PresentationFormat>Widescreen</PresentationFormat>
  <Paragraphs>176</Paragraphs>
  <Slides>15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5" baseType="lpstr">
      <vt:lpstr>Agency FB</vt:lpstr>
      <vt:lpstr>Arial</vt:lpstr>
      <vt:lpstr>Calibri</vt:lpstr>
      <vt:lpstr>Calibri Light</vt:lpstr>
      <vt:lpstr>Constantia</vt:lpstr>
      <vt:lpstr>Corbel</vt:lpstr>
      <vt:lpstr>Freestyle Script</vt:lpstr>
      <vt:lpstr>Helvetica Light</vt:lpstr>
      <vt:lpstr>Raleway</vt:lpstr>
      <vt:lpstr>Tema do Office</vt:lpstr>
      <vt:lpstr>Tecnologia Para Idosos</vt:lpstr>
      <vt:lpstr>Estrutura da apresentação </vt:lpstr>
      <vt:lpstr>Introdução</vt:lpstr>
      <vt:lpstr>Estrutura da apresentação </vt:lpstr>
      <vt:lpstr>História de Usuários</vt:lpstr>
      <vt:lpstr>Estrutura da apresentação </vt:lpstr>
      <vt:lpstr>Requisitos Funcionais</vt:lpstr>
      <vt:lpstr>Estrutura da apresentação </vt:lpstr>
      <vt:lpstr>Requisitos não Funcionais</vt:lpstr>
      <vt:lpstr>Estrutura da apresentação </vt:lpstr>
      <vt:lpstr>Arquitetura da Solução</vt:lpstr>
      <vt:lpstr>Estrutura da apresentação </vt:lpstr>
      <vt:lpstr>Tecnologias Utilizadas</vt:lpstr>
      <vt:lpstr>Estrutura da apresentação </vt:lpstr>
      <vt:lpstr>Fim da apresentação!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Dificuldade em aprender usar tecnologia</dc:title>
  <dc:creator>bruno marquezine</dc:creator>
  <cp:lastModifiedBy>bruno marquezine</cp:lastModifiedBy>
  <cp:revision>1</cp:revision>
  <dcterms:created xsi:type="dcterms:W3CDTF">2022-04-17T16:19:55Z</dcterms:created>
  <dcterms:modified xsi:type="dcterms:W3CDTF">2022-07-05T21:10:30Z</dcterms:modified>
</cp:coreProperties>
</file>