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Ramillas" charset="1" panose="020E0000080000020004"/>
      <p:regular r:id="rId12"/>
    </p:embeddedFont>
    <p:embeddedFont>
      <p:font typeface="TT Ramillas Italics" charset="1" panose="020E0000080000090004"/>
      <p:regular r:id="rId13"/>
    </p:embeddedFont>
    <p:embeddedFont>
      <p:font typeface="Canva Sans Bold" charset="1" panose="020B0803030501040103"/>
      <p:regular r:id="rId14"/>
    </p:embeddedFont>
    <p:embeddedFont>
      <p:font typeface="TT Ramillas Bold" charset="1" panose="020E0000080000020004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4C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329" y="3000576"/>
            <a:ext cx="12077341" cy="149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14"/>
              </a:lnSpc>
            </a:pPr>
            <a:r>
              <a:rPr lang="en-US" sz="10187">
                <a:solidFill>
                  <a:srgbClr val="F5F3F3"/>
                </a:solidFill>
                <a:latin typeface="TT Ramillas"/>
                <a:ea typeface="TT Ramillas"/>
                <a:cs typeface="TT Ramillas"/>
                <a:sym typeface="TT Ramillas"/>
              </a:rPr>
              <a:t>MICRO-SERVICIOS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66361" y="6326506"/>
            <a:ext cx="11955278" cy="1186477"/>
            <a:chOff x="0" y="0"/>
            <a:chExt cx="4241545" cy="4209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1545" cy="420943"/>
            </a:xfrm>
            <a:custGeom>
              <a:avLst/>
              <a:gdLst/>
              <a:ahLst/>
              <a:cxnLst/>
              <a:rect r="r" b="b" t="t" l="l"/>
              <a:pathLst>
                <a:path h="420943" w="4241545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12297" y="6743544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731731" y="8582433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15470036" y="-85725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86005" y="-6962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144369" y="8469828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442314" y="6600203"/>
            <a:ext cx="11403371" cy="58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i="true">
                <a:solidFill>
                  <a:srgbClr val="094C69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Computación tolerante a fallas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848639" y="-35485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296" y="2257124"/>
            <a:ext cx="13608823" cy="5772753"/>
            <a:chOff x="0" y="0"/>
            <a:chExt cx="3584217" cy="1520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4217" cy="1520396"/>
            </a:xfrm>
            <a:custGeom>
              <a:avLst/>
              <a:gdLst/>
              <a:ahLst/>
              <a:cxnLst/>
              <a:rect r="r" b="b" t="t" l="l"/>
              <a:pathLst>
                <a:path h="1520396" w="3584217">
                  <a:moveTo>
                    <a:pt x="0" y="0"/>
                  </a:moveTo>
                  <a:lnTo>
                    <a:pt x="3584217" y="0"/>
                  </a:lnTo>
                  <a:lnTo>
                    <a:pt x="3584217" y="1520396"/>
                  </a:lnTo>
                  <a:lnTo>
                    <a:pt x="0" y="15203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84217" cy="1558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39238" y="4274521"/>
            <a:ext cx="9525" cy="15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096147" y="1485335"/>
            <a:ext cx="2522021" cy="5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KUBERNETES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113651" y="5143500"/>
            <a:ext cx="2611982" cy="2341248"/>
            <a:chOff x="0" y="0"/>
            <a:chExt cx="687929" cy="616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7929" cy="616625"/>
            </a:xfrm>
            <a:custGeom>
              <a:avLst/>
              <a:gdLst/>
              <a:ahLst/>
              <a:cxnLst/>
              <a:rect r="r" b="b" t="t" l="l"/>
              <a:pathLst>
                <a:path h="616625" w="687929">
                  <a:moveTo>
                    <a:pt x="0" y="0"/>
                  </a:moveTo>
                  <a:lnTo>
                    <a:pt x="687929" y="0"/>
                  </a:lnTo>
                  <a:lnTo>
                    <a:pt x="687929" y="616625"/>
                  </a:lnTo>
                  <a:lnTo>
                    <a:pt x="0" y="616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87929" cy="65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Frontend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305717" y="5143500"/>
            <a:ext cx="2611982" cy="2341248"/>
            <a:chOff x="0" y="0"/>
            <a:chExt cx="687929" cy="6166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87929" cy="616625"/>
            </a:xfrm>
            <a:custGeom>
              <a:avLst/>
              <a:gdLst/>
              <a:ahLst/>
              <a:cxnLst/>
              <a:rect r="r" b="b" t="t" l="l"/>
              <a:pathLst>
                <a:path h="616625" w="687929">
                  <a:moveTo>
                    <a:pt x="0" y="0"/>
                  </a:moveTo>
                  <a:lnTo>
                    <a:pt x="687929" y="0"/>
                  </a:lnTo>
                  <a:lnTo>
                    <a:pt x="687929" y="616625"/>
                  </a:lnTo>
                  <a:lnTo>
                    <a:pt x="0" y="616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87929" cy="65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Backend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482805" y="5143500"/>
            <a:ext cx="2611982" cy="2341248"/>
            <a:chOff x="0" y="0"/>
            <a:chExt cx="687929" cy="616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7929" cy="616625"/>
            </a:xfrm>
            <a:custGeom>
              <a:avLst/>
              <a:gdLst/>
              <a:ahLst/>
              <a:cxnLst/>
              <a:rect r="r" b="b" t="t" l="l"/>
              <a:pathLst>
                <a:path h="616625" w="687929">
                  <a:moveTo>
                    <a:pt x="0" y="0"/>
                  </a:moveTo>
                  <a:lnTo>
                    <a:pt x="687929" y="0"/>
                  </a:lnTo>
                  <a:lnTo>
                    <a:pt x="687929" y="616625"/>
                  </a:lnTo>
                  <a:lnTo>
                    <a:pt x="0" y="616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87929" cy="65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BD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43929" y="3010485"/>
            <a:ext cx="11935557" cy="1283215"/>
            <a:chOff x="0" y="0"/>
            <a:chExt cx="3143521" cy="337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43521" cy="337966"/>
            </a:xfrm>
            <a:custGeom>
              <a:avLst/>
              <a:gdLst/>
              <a:ahLst/>
              <a:cxnLst/>
              <a:rect r="r" b="b" t="t" l="l"/>
              <a:pathLst>
                <a:path h="337966" w="3143521">
                  <a:moveTo>
                    <a:pt x="0" y="0"/>
                  </a:moveTo>
                  <a:lnTo>
                    <a:pt x="3143521" y="0"/>
                  </a:lnTo>
                  <a:lnTo>
                    <a:pt x="3143521" y="337966"/>
                  </a:lnTo>
                  <a:lnTo>
                    <a:pt x="0" y="3379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143521" cy="376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Cluster IP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5419642" y="4293700"/>
            <a:ext cx="0" cy="849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V="true">
            <a:off x="9630758" y="4293700"/>
            <a:ext cx="0" cy="849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13807846" y="4293700"/>
            <a:ext cx="0" cy="849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5190053" y="6539229"/>
            <a:ext cx="856231" cy="826897"/>
            <a:chOff x="0" y="0"/>
            <a:chExt cx="225509" cy="2177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5509" cy="217784"/>
            </a:xfrm>
            <a:custGeom>
              <a:avLst/>
              <a:gdLst/>
              <a:ahLst/>
              <a:cxnLst/>
              <a:rect r="r" b="b" t="t" l="l"/>
              <a:pathLst>
                <a:path h="217784" w="225509">
                  <a:moveTo>
                    <a:pt x="0" y="0"/>
                  </a:moveTo>
                  <a:lnTo>
                    <a:pt x="225509" y="0"/>
                  </a:lnTo>
                  <a:lnTo>
                    <a:pt x="225509" y="217784"/>
                  </a:lnTo>
                  <a:lnTo>
                    <a:pt x="0" y="2177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25509" cy="255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Pagina web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443133" y="6539229"/>
            <a:ext cx="856231" cy="826897"/>
            <a:chOff x="0" y="0"/>
            <a:chExt cx="225509" cy="21778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5509" cy="217784"/>
            </a:xfrm>
            <a:custGeom>
              <a:avLst/>
              <a:gdLst/>
              <a:ahLst/>
              <a:cxnLst/>
              <a:rect r="r" b="b" t="t" l="l"/>
              <a:pathLst>
                <a:path h="217784" w="225509">
                  <a:moveTo>
                    <a:pt x="0" y="0"/>
                  </a:moveTo>
                  <a:lnTo>
                    <a:pt x="225509" y="0"/>
                  </a:lnTo>
                  <a:lnTo>
                    <a:pt x="225509" y="217784"/>
                  </a:lnTo>
                  <a:lnTo>
                    <a:pt x="0" y="2177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25509" cy="255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API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096147" y="2354285"/>
            <a:ext cx="737071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kubectl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7071" y="5274775"/>
            <a:ext cx="392720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30532" y="5274775"/>
            <a:ext cx="392720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17924" y="5274775"/>
            <a:ext cx="392720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08584" y="4767295"/>
            <a:ext cx="796975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Servicio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132045" y="4767295"/>
            <a:ext cx="796975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Servicio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15797" y="4767295"/>
            <a:ext cx="796975" cy="2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6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6359" y="9657397"/>
            <a:ext cx="20580718" cy="1930377"/>
            <a:chOff x="0" y="0"/>
            <a:chExt cx="5420436" cy="508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436" cy="508412"/>
            </a:xfrm>
            <a:custGeom>
              <a:avLst/>
              <a:gdLst/>
              <a:ahLst/>
              <a:cxnLst/>
              <a:rect r="r" b="b" t="t" l="l"/>
              <a:pathLst>
                <a:path h="508412" w="5420436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5452394" y="-293807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68362" y="-215044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256721" y="2155560"/>
            <a:ext cx="9561407" cy="5975879"/>
          </a:xfrm>
          <a:custGeom>
            <a:avLst/>
            <a:gdLst/>
            <a:ahLst/>
            <a:cxnLst/>
            <a:rect r="r" b="b" t="t" l="l"/>
            <a:pathLst>
              <a:path h="5975879" w="9561407">
                <a:moveTo>
                  <a:pt x="0" y="0"/>
                </a:moveTo>
                <a:lnTo>
                  <a:pt x="9561406" y="0"/>
                </a:lnTo>
                <a:lnTo>
                  <a:pt x="9561406" y="5975880"/>
                </a:lnTo>
                <a:lnTo>
                  <a:pt x="0" y="597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70722" y="550304"/>
            <a:ext cx="11625544" cy="99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APP EN USO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6359" y="9657397"/>
            <a:ext cx="20580718" cy="1930377"/>
            <a:chOff x="0" y="0"/>
            <a:chExt cx="5420436" cy="508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436" cy="508412"/>
            </a:xfrm>
            <a:custGeom>
              <a:avLst/>
              <a:gdLst/>
              <a:ahLst/>
              <a:cxnLst/>
              <a:rect r="r" b="b" t="t" l="l"/>
              <a:pathLst>
                <a:path h="508412" w="5420436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5452394" y="-293807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68362" y="-215044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00111" y="1753360"/>
            <a:ext cx="10320544" cy="6450340"/>
          </a:xfrm>
          <a:custGeom>
            <a:avLst/>
            <a:gdLst/>
            <a:ahLst/>
            <a:cxnLst/>
            <a:rect r="r" b="b" t="t" l="l"/>
            <a:pathLst>
              <a:path h="6450340" w="10320544">
                <a:moveTo>
                  <a:pt x="0" y="0"/>
                </a:moveTo>
                <a:lnTo>
                  <a:pt x="10320543" y="0"/>
                </a:lnTo>
                <a:lnTo>
                  <a:pt x="10320543" y="6450340"/>
                </a:lnTo>
                <a:lnTo>
                  <a:pt x="0" y="6450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31228" y="550361"/>
            <a:ext cx="11625544" cy="99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INGENIERIA DEL CAOS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6244" y="2535315"/>
            <a:ext cx="3835130" cy="137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Usando Cheeky Monkey para destruir contenedores y probar el funcionamiento del orquestador.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6359" y="9657397"/>
            <a:ext cx="20580718" cy="1930377"/>
            <a:chOff x="0" y="0"/>
            <a:chExt cx="5420436" cy="5084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436" cy="508412"/>
            </a:xfrm>
            <a:custGeom>
              <a:avLst/>
              <a:gdLst/>
              <a:ahLst/>
              <a:cxnLst/>
              <a:rect r="r" b="b" t="t" l="l"/>
              <a:pathLst>
                <a:path h="508412" w="5420436">
                  <a:moveTo>
                    <a:pt x="0" y="0"/>
                  </a:moveTo>
                  <a:lnTo>
                    <a:pt x="5420436" y="0"/>
                  </a:lnTo>
                  <a:lnTo>
                    <a:pt x="5420436" y="508412"/>
                  </a:lnTo>
                  <a:lnTo>
                    <a:pt x="0" y="508412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20436" cy="546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5452394" y="-293807"/>
            <a:ext cx="2339986" cy="3677778"/>
          </a:xfrm>
          <a:custGeom>
            <a:avLst/>
            <a:gdLst/>
            <a:ahLst/>
            <a:cxnLst/>
            <a:rect r="r" b="b" t="t" l="l"/>
            <a:pathLst>
              <a:path h="3677778" w="2339986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068362" y="-215044"/>
            <a:ext cx="2304584" cy="1760126"/>
          </a:xfrm>
          <a:custGeom>
            <a:avLst/>
            <a:gdLst/>
            <a:ahLst/>
            <a:cxnLst/>
            <a:rect r="r" b="b" t="t" l="l"/>
            <a:pathLst>
              <a:path h="1760126" w="2304584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39706" y="1914689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31228" y="550361"/>
            <a:ext cx="11625544" cy="99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66"/>
              </a:lnSpc>
              <a:spcBef>
                <a:spcPct val="0"/>
              </a:spcBef>
            </a:pPr>
            <a:r>
              <a:rPr lang="en-US" sz="68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REVISION DEL CLUSTER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6244" y="2535315"/>
            <a:ext cx="3835130" cy="171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5"/>
              </a:lnSpc>
            </a:pPr>
            <a:r>
              <a:rPr lang="en-US" sz="19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 eliminó solamente el contenedor del backend y aquí se puede comprobar con los nombres de los pods antes y después de ejecutar la prueba.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4C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4369" y="8469828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848639" y="-35485"/>
            <a:ext cx="3607289" cy="1817172"/>
          </a:xfrm>
          <a:custGeom>
            <a:avLst/>
            <a:gdLst/>
            <a:ahLst/>
            <a:cxnLst/>
            <a:rect r="r" b="b" t="t" l="l"/>
            <a:pathLst>
              <a:path h="1817172" w="3607289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214815" y="3473727"/>
            <a:ext cx="11858370" cy="1522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55"/>
              </a:lnSpc>
              <a:spcBef>
                <a:spcPct val="0"/>
              </a:spcBef>
            </a:pPr>
            <a:r>
              <a:rPr lang="en-US" sz="8609" strike="noStrike" u="none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"GRACIAS"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DAGW3xVhnLc</dc:identifier>
  <dcterms:modified xsi:type="dcterms:W3CDTF">2011-08-01T06:04:30Z</dcterms:modified>
  <cp:revision>1</cp:revision>
  <dc:title>Blue White Simple Business Presentation</dc:title>
</cp:coreProperties>
</file>