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58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2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2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1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DCD1-0F96-4B5E-8861-3B6CEF54CA62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247A-02E9-4CE5-A9DE-71521AF52E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2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69979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04" y="1844824"/>
            <a:ext cx="333318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854997" y="3964529"/>
            <a:ext cx="61337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smtClean="0">
                <a:latin typeface="Arial Black" pitchFamily="34" charset="0"/>
              </a:rPr>
              <a:t>PARADIGMA FUNCIONAL</a:t>
            </a:r>
            <a:endParaRPr lang="pt-BR" sz="3400" b="1" dirty="0">
              <a:latin typeface="Arial Blac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352" y="5772703"/>
            <a:ext cx="2415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>
                <a:solidFill>
                  <a:schemeClr val="bg1"/>
                </a:solidFill>
                <a:latin typeface="Arial Black" pitchFamily="34" charset="0"/>
              </a:rPr>
              <a:t>DICIPLINA: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Arial Black" pitchFamily="34" charset="0"/>
              </a:rPr>
              <a:t>TÓPICOS AVANÇADOS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Arial Black" pitchFamily="34" charset="0"/>
              </a:rPr>
              <a:t>EM PROGRAMAÇÃO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Arial Black" pitchFamily="34" charset="0"/>
              </a:rPr>
              <a:t>ALUNO: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  <a:latin typeface="Arial Black" pitchFamily="34" charset="0"/>
              </a:rPr>
              <a:t>DANIEL DA SILVA CALADO</a:t>
            </a:r>
            <a:endParaRPr lang="pt-B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635" y="2020922"/>
            <a:ext cx="2226518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pt-BR" sz="2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2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 pitchFamily="34" charset="0"/>
                <a:cs typeface="Arial" pitchFamily="34" charset="0"/>
              </a:rPr>
              <a:t>INSTITUTO</a:t>
            </a:r>
            <a:endParaRPr kumimoji="0" lang="pt-B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 pitchFamily="34" charset="0"/>
                <a:cs typeface="Arial" pitchFamily="34" charset="0"/>
              </a:rPr>
              <a:t>FEDERAL</a:t>
            </a:r>
            <a:endParaRPr kumimoji="0" lang="pt-B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 pitchFamily="34" charset="0"/>
                <a:cs typeface="Arial" pitchFamily="34" charset="0"/>
              </a:rPr>
              <a:t>Pernambuco</a:t>
            </a:r>
            <a:endParaRPr kumimoji="0" lang="pt-B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  <a:t/>
            </a:r>
            <a:b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cs typeface="Arial" pitchFamily="34" charset="0"/>
              </a:rPr>
            </a:br>
            <a:endParaRPr kumimoji="0" lang="pt-B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Black" pitchFamily="34" charset="0"/>
                <a:cs typeface="Arial" pitchFamily="34" charset="0"/>
              </a:rPr>
              <a:t>Campus Garanhuns</a:t>
            </a:r>
            <a:endParaRPr kumimoji="0" lang="pt-BR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https://lh3.googleusercontent.com/YCpfML2EnmuMU7SOo5db9A_lfl6AKwafRvM-ujZW1c8iJFcSkBqqL6_OQ36AM_IKojrPRF4OPcH-Bfih-N0zP8ujB2ksD3jApCwtMtq4mh2V7akCibTHFyxRPVqTsZQ-pxcIVugn2v4EZy7sZK7Z1c-BDMyQu4vaRIBw2rrN6auahfB3mw41IPfPz0zulYZ9=s204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98" r="20497"/>
          <a:stretch/>
        </p:blipFill>
        <p:spPr bwMode="auto">
          <a:xfrm>
            <a:off x="621568" y="574043"/>
            <a:ext cx="1456652" cy="19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/>
          <p:nvPr/>
        </p:nvCxnSpPr>
        <p:spPr>
          <a:xfrm flipH="1">
            <a:off x="401530" y="3789040"/>
            <a:ext cx="19648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latin typeface="Arial Black" pitchFamily="34" charset="0"/>
              </a:rPr>
              <a:t>INTRODUÇÃO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2276871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3200" dirty="0" smtClean="0"/>
              <a:t>Embora o PHP seja uma linguagem de programação orientada a objetos, é possível usar o paradigma funcional em PHP para escrever código mais conciso, modular e fácil de entender.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15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 Black" pitchFamily="34" charset="0"/>
              </a:rPr>
              <a:t>FUNÇÕES DE ALTA ORDEM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Funções de alta </a:t>
            </a:r>
            <a:r>
              <a:rPr lang="pt-BR" sz="2800" dirty="0" smtClean="0"/>
              <a:t>ordem, são </a:t>
            </a:r>
            <a:r>
              <a:rPr lang="pt-BR" sz="2800" dirty="0"/>
              <a:t>funções que recebem outras funções como argumentos ou retornam funções como resultado.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3528" y="2946071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Black" pitchFamily="34" charset="0"/>
              </a:rPr>
              <a:t>array_map()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64243" y="298766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 Black" pitchFamily="34" charset="0"/>
              </a:rPr>
              <a:t>Saida:</a:t>
            </a:r>
            <a:endParaRPr lang="pt-BR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34916" r="52112" b="27654"/>
          <a:stretch/>
        </p:blipFill>
        <p:spPr bwMode="auto">
          <a:xfrm>
            <a:off x="323528" y="3356992"/>
            <a:ext cx="5040560" cy="307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44781" r="74927" b="24355"/>
          <a:stretch/>
        </p:blipFill>
        <p:spPr bwMode="auto">
          <a:xfrm>
            <a:off x="5764243" y="3356991"/>
            <a:ext cx="2768198" cy="307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7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 Black" pitchFamily="34" charset="0"/>
              </a:rPr>
              <a:t>COMPOSIÇÕES DE FUNÇÕES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É</a:t>
            </a:r>
            <a:r>
              <a:rPr lang="pt-BR" sz="2800" dirty="0" smtClean="0"/>
              <a:t> </a:t>
            </a:r>
            <a:r>
              <a:rPr lang="pt-BR" sz="2800" dirty="0"/>
              <a:t>uma </a:t>
            </a:r>
            <a:r>
              <a:rPr lang="pt-BR" sz="2800" dirty="0" smtClean="0"/>
              <a:t>técnica, </a:t>
            </a:r>
            <a:r>
              <a:rPr lang="pt-BR" sz="2800" dirty="0"/>
              <a:t>em que você combina funções simples para criar funções mais complexas.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6" t="21138" r="27616" b="23792"/>
          <a:stretch/>
        </p:blipFill>
        <p:spPr bwMode="auto">
          <a:xfrm>
            <a:off x="1443887" y="2822907"/>
            <a:ext cx="6256225" cy="350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 Black" pitchFamily="34" charset="0"/>
              </a:rPr>
              <a:t>IMUTABILIDADE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A imutabilidade refere-se à característica de que uma vez que um valor é criado, ele não pode ser alterado</a:t>
            </a:r>
            <a:r>
              <a:rPr lang="pt-BR" sz="28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Não tem como definirmos um objeto essencialmente 100% imutável no PHP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23490" r="25581" b="23674"/>
          <a:stretch/>
        </p:blipFill>
        <p:spPr bwMode="auto">
          <a:xfrm>
            <a:off x="941215" y="3212976"/>
            <a:ext cx="7261569" cy="346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7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 Black" pitchFamily="34" charset="0"/>
              </a:rPr>
              <a:t>FUNÇÃO PURA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Uma função pura é uma função que não possui efeitos colaterais e sempre retorna o mesmo resultado quando é chamada com os mesmos argumentos.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28698" r="38300" b="25163"/>
          <a:stretch/>
        </p:blipFill>
        <p:spPr bwMode="auto">
          <a:xfrm>
            <a:off x="1386304" y="2924944"/>
            <a:ext cx="6371392" cy="330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5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 Black" pitchFamily="34" charset="0"/>
              </a:rPr>
              <a:t>RECURSÃO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A recursão é uma técnica utilizada em programação para que uma função chame a si mesma repetidamente até atingir uma condição de parada.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46558" r="21729" b="12140"/>
          <a:stretch/>
        </p:blipFill>
        <p:spPr bwMode="auto">
          <a:xfrm>
            <a:off x="582286" y="2996952"/>
            <a:ext cx="797942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2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80446"/>
            <a:ext cx="3779912" cy="6206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 Black" pitchFamily="34" charset="0"/>
              </a:rPr>
              <a:t>CURRYING</a:t>
            </a:r>
            <a:endParaRPr lang="pt-BR" sz="1600" dirty="0">
              <a:latin typeface="Arial Black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196752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pt-BR" sz="2800" dirty="0"/>
              <a:t>Currying é uma técnica de programação funcional em que uma função com vários argumentos é transformada em uma série de funções, cada uma com um argumento.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9442" r="35029" b="18465"/>
          <a:stretch/>
        </p:blipFill>
        <p:spPr bwMode="auto">
          <a:xfrm>
            <a:off x="1383582" y="3140968"/>
            <a:ext cx="6376835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4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209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13</cp:revision>
  <dcterms:created xsi:type="dcterms:W3CDTF">2023-03-16T18:10:50Z</dcterms:created>
  <dcterms:modified xsi:type="dcterms:W3CDTF">2023-03-20T20:06:56Z</dcterms:modified>
</cp:coreProperties>
</file>