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29"/>
  </p:notesMasterIdLst>
  <p:handoutMasterIdLst>
    <p:handoutMasterId r:id="rId30"/>
  </p:handoutMasterIdLst>
  <p:sldIdLst>
    <p:sldId id="256" r:id="rId2"/>
    <p:sldId id="257" r:id="rId3"/>
    <p:sldId id="258" r:id="rId4"/>
    <p:sldId id="284" r:id="rId5"/>
    <p:sldId id="283" r:id="rId6"/>
    <p:sldId id="285" r:id="rId7"/>
    <p:sldId id="286"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78" r:id="rId25"/>
    <p:sldId id="279" r:id="rId26"/>
    <p:sldId id="280" r:id="rId27"/>
    <p:sldId id="281" r:id="rId28"/>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277" autoAdjust="0"/>
  </p:normalViewPr>
  <p:slideViewPr>
    <p:cSldViewPr>
      <p:cViewPr varScale="1">
        <p:scale>
          <a:sx n="89" d="100"/>
          <a:sy n="89" d="100"/>
        </p:scale>
        <p:origin x="6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3" d="100"/>
          <a:sy n="113" d="100"/>
        </p:scale>
        <p:origin x="36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defRPr sz="1200">
                <a:latin typeface="Times New Roman" pitchFamily="18" charset="0"/>
              </a:defRPr>
            </a:lvl1pPr>
          </a:lstStyle>
          <a:p>
            <a:pPr>
              <a:defRPr/>
            </a:pPr>
            <a:endParaRPr lang="en-US" dirty="0"/>
          </a:p>
        </p:txBody>
      </p:sp>
      <p:sp>
        <p:nvSpPr>
          <p:cNvPr id="94211" name="Rectangle 3"/>
          <p:cNvSpPr>
            <a:spLocks noGrp="1" noChangeArrowheads="1"/>
          </p:cNvSpPr>
          <p:nvPr>
            <p:ph type="dt" sz="quarter" idx="1"/>
          </p:nvPr>
        </p:nvSpPr>
        <p:spPr bwMode="auto">
          <a:xfrm>
            <a:off x="4023092"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a:defRPr sz="1200">
                <a:latin typeface="Times New Roman" pitchFamily="18" charset="0"/>
              </a:defRPr>
            </a:lvl1pPr>
          </a:lstStyle>
          <a:p>
            <a:pPr>
              <a:defRPr/>
            </a:pPr>
            <a:endParaRPr lang="en-US" dirty="0"/>
          </a:p>
        </p:txBody>
      </p:sp>
      <p:sp>
        <p:nvSpPr>
          <p:cNvPr id="94212" name="Rectangle 4"/>
          <p:cNvSpPr>
            <a:spLocks noGrp="1" noChangeArrowheads="1"/>
          </p:cNvSpPr>
          <p:nvPr>
            <p:ph type="ftr" sz="quarter" idx="2"/>
          </p:nvPr>
        </p:nvSpPr>
        <p:spPr bwMode="auto">
          <a:xfrm>
            <a:off x="0"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defRPr sz="1200">
                <a:latin typeface="Times New Roman" pitchFamily="18" charset="0"/>
              </a:defRPr>
            </a:lvl1pPr>
          </a:lstStyle>
          <a:p>
            <a:pPr>
              <a:defRPr/>
            </a:pPr>
            <a:endParaRPr lang="en-US" dirty="0"/>
          </a:p>
        </p:txBody>
      </p:sp>
      <p:sp>
        <p:nvSpPr>
          <p:cNvPr id="94213" name="Rectangle 5"/>
          <p:cNvSpPr>
            <a:spLocks noGrp="1" noChangeArrowheads="1"/>
          </p:cNvSpPr>
          <p:nvPr>
            <p:ph type="sldNum" sz="quarter" idx="3"/>
          </p:nvPr>
        </p:nvSpPr>
        <p:spPr bwMode="auto">
          <a:xfrm>
            <a:off x="4023092"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a:defRPr sz="1200">
                <a:latin typeface="Times New Roman" pitchFamily="18" charset="0"/>
              </a:defRPr>
            </a:lvl1pPr>
          </a:lstStyle>
          <a:p>
            <a:pPr>
              <a:defRPr/>
            </a:pPr>
            <a:fld id="{B9A83873-AB58-48F2-A943-A6C454ECD55A}" type="slidenum">
              <a:rPr lang="en-US"/>
              <a:pPr>
                <a:defRPr/>
              </a:pPr>
              <a:t>‹#›</a:t>
            </a:fld>
            <a:endParaRPr lang="en-US" dirty="0"/>
          </a:p>
        </p:txBody>
      </p:sp>
    </p:spTree>
    <p:extLst>
      <p:ext uri="{BB962C8B-B14F-4D97-AF65-F5344CB8AC3E}">
        <p14:creationId xmlns:p14="http://schemas.microsoft.com/office/powerpoint/2010/main" val="1182907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defRPr sz="1200">
                <a:latin typeface="Times New Roman" pitchFamily="18" charset="0"/>
              </a:defRPr>
            </a:lvl1pPr>
          </a:lstStyle>
          <a:p>
            <a:pPr>
              <a:defRPr/>
            </a:pPr>
            <a:endParaRPr lang="en-US" dirty="0"/>
          </a:p>
        </p:txBody>
      </p:sp>
      <p:sp>
        <p:nvSpPr>
          <p:cNvPr id="99331" name="Rectangle 3"/>
          <p:cNvSpPr>
            <a:spLocks noGrp="1" noChangeArrowheads="1"/>
          </p:cNvSpPr>
          <p:nvPr>
            <p:ph type="dt" idx="1"/>
          </p:nvPr>
        </p:nvSpPr>
        <p:spPr bwMode="auto">
          <a:xfrm>
            <a:off x="4023092"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a:defRPr sz="1200">
                <a:latin typeface="Times New Roman" pitchFamily="18" charset="0"/>
              </a:defRPr>
            </a:lvl1pPr>
          </a:lstStyle>
          <a:p>
            <a:pPr>
              <a:defRPr/>
            </a:pPr>
            <a:endParaRPr lang="en-US" dirty="0"/>
          </a:p>
        </p:txBody>
      </p:sp>
      <p:sp>
        <p:nvSpPr>
          <p:cNvPr id="32772" name="Rectangle 4"/>
          <p:cNvSpPr>
            <a:spLocks noGrp="1" noRot="1" noChangeAspect="1" noChangeArrowheads="1" noTextEdit="1"/>
          </p:cNvSpPr>
          <p:nvPr>
            <p:ph type="sldImg" idx="2"/>
          </p:nvPr>
        </p:nvSpPr>
        <p:spPr bwMode="auto">
          <a:xfrm>
            <a:off x="1204913" y="704850"/>
            <a:ext cx="4692650" cy="3519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710248" y="4459526"/>
            <a:ext cx="5681980" cy="422481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defRPr sz="1200">
                <a:latin typeface="Times New Roman" pitchFamily="18" charset="0"/>
              </a:defRPr>
            </a:lvl1pPr>
          </a:lstStyle>
          <a:p>
            <a:pPr>
              <a:defRPr/>
            </a:pPr>
            <a:endParaRPr lang="en-US" dirty="0"/>
          </a:p>
        </p:txBody>
      </p:sp>
      <p:sp>
        <p:nvSpPr>
          <p:cNvPr id="99335" name="Rectangle 7"/>
          <p:cNvSpPr>
            <a:spLocks noGrp="1" noChangeArrowheads="1"/>
          </p:cNvSpPr>
          <p:nvPr>
            <p:ph type="sldNum" sz="quarter" idx="5"/>
          </p:nvPr>
        </p:nvSpPr>
        <p:spPr bwMode="auto">
          <a:xfrm>
            <a:off x="4023092"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a:defRPr sz="1200">
                <a:latin typeface="Times New Roman" pitchFamily="18" charset="0"/>
              </a:defRPr>
            </a:lvl1pPr>
          </a:lstStyle>
          <a:p>
            <a:pPr>
              <a:defRPr/>
            </a:pPr>
            <a:fld id="{78D10EE1-216C-4327-A41C-EA6D1CF132A9}" type="slidenum">
              <a:rPr lang="en-US"/>
              <a:pPr>
                <a:defRPr/>
              </a:pPr>
              <a:t>‹#›</a:t>
            </a:fld>
            <a:endParaRPr lang="en-US" dirty="0"/>
          </a:p>
        </p:txBody>
      </p:sp>
    </p:spTree>
    <p:extLst>
      <p:ext uri="{BB962C8B-B14F-4D97-AF65-F5344CB8AC3E}">
        <p14:creationId xmlns:p14="http://schemas.microsoft.com/office/powerpoint/2010/main" val="28299879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42333DA2-BFC8-4F7B-9E54-BE44644A282B}" type="slidenum">
              <a:rPr lang="en-US" smtClean="0">
                <a:latin typeface="Times New Roman" pitchFamily="18" charset="0"/>
              </a:rPr>
              <a:pPr/>
              <a:t>1</a:t>
            </a:fld>
            <a:endParaRPr lang="en-US" dirty="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Jeopardy theme song downloaded as a .mp3 file  http://www.televisiontunes.com/Jeopardy.html</a:t>
            </a:r>
          </a:p>
        </p:txBody>
      </p:sp>
    </p:spTree>
    <p:extLst>
      <p:ext uri="{BB962C8B-B14F-4D97-AF65-F5344CB8AC3E}">
        <p14:creationId xmlns:p14="http://schemas.microsoft.com/office/powerpoint/2010/main" val="2103740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B06865CA-5743-4BDB-B4E1-FE25F08974DC}" type="slidenum">
              <a:rPr lang="en-US" smtClean="0">
                <a:latin typeface="Times New Roman" pitchFamily="18" charset="0"/>
              </a:rPr>
              <a:pPr/>
              <a:t>10</a:t>
            </a:fld>
            <a:endParaRPr lang="en-US" dirty="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32899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62A5FE9D-9073-4DFF-AC5A-2AA300A651B4}" type="slidenum">
              <a:rPr lang="en-US" smtClean="0">
                <a:latin typeface="Times New Roman" pitchFamily="18" charset="0"/>
              </a:rPr>
              <a:pPr/>
              <a:t>11</a:t>
            </a:fld>
            <a:endParaRPr lang="en-US" dirty="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131816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1ED57382-D176-4E65-8236-EB41BF2B4AEA}" type="slidenum">
              <a:rPr lang="en-US" smtClean="0">
                <a:latin typeface="Times New Roman" pitchFamily="18" charset="0"/>
              </a:rPr>
              <a:pPr/>
              <a:t>12</a:t>
            </a:fld>
            <a:endParaRPr lang="en-US" dirty="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606589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F6EA3661-8C29-4B5A-837A-E3F07AC4EC13}" type="slidenum">
              <a:rPr lang="en-US" smtClean="0">
                <a:latin typeface="Times New Roman" pitchFamily="18" charset="0"/>
              </a:rPr>
              <a:pPr/>
              <a:t>13</a:t>
            </a:fld>
            <a:endParaRPr lang="en-US" dirty="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014074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4E3FC1DD-9898-4559-B625-33F2981A3315}" type="slidenum">
              <a:rPr lang="en-US" smtClean="0">
                <a:latin typeface="Times New Roman" pitchFamily="18" charset="0"/>
              </a:rPr>
              <a:pPr/>
              <a:t>14</a:t>
            </a:fld>
            <a:endParaRPr lang="en-US" dirty="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035696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F904F96C-0772-4725-A649-39C7A4B63A8B}" type="slidenum">
              <a:rPr lang="en-US" smtClean="0">
                <a:latin typeface="Times New Roman" pitchFamily="18" charset="0"/>
              </a:rPr>
              <a:pPr/>
              <a:t>15</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10402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8D94A9B1-6884-4C73-98BA-C0E7ABABAD0E}" type="slidenum">
              <a:rPr lang="en-US" smtClean="0">
                <a:latin typeface="Times New Roman" pitchFamily="18" charset="0"/>
              </a:rPr>
              <a:pPr/>
              <a:t>16</a:t>
            </a:fld>
            <a:endParaRPr lang="en-US" dirty="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689495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610A82DF-0523-4D36-B36D-1699DDF71C94}" type="slidenum">
              <a:rPr lang="en-US" smtClean="0">
                <a:latin typeface="Times New Roman" pitchFamily="18" charset="0"/>
              </a:rPr>
              <a:pPr/>
              <a:t>17</a:t>
            </a:fld>
            <a:endParaRPr lang="en-US" dirty="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9682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3CDFC61B-95EC-4FDE-898C-DC04C73749D8}" type="slidenum">
              <a:rPr lang="en-US" smtClean="0">
                <a:latin typeface="Times New Roman" pitchFamily="18" charset="0"/>
              </a:rPr>
              <a:pPr/>
              <a:t>18</a:t>
            </a:fld>
            <a:endParaRPr lang="en-US" dirty="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0396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4FC540B6-0E81-40DD-B4EF-7FACC6D08477}" type="slidenum">
              <a:rPr lang="en-US" smtClean="0">
                <a:latin typeface="Times New Roman" pitchFamily="18" charset="0"/>
              </a:rPr>
              <a:pPr/>
              <a:t>19</a:t>
            </a:fld>
            <a:endParaRPr lang="en-US" dirty="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47974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4CCB7528-6374-4851-B90E-BDF653BF1ADB}" type="slidenum">
              <a:rPr lang="en-US" smtClean="0">
                <a:latin typeface="Times New Roman" pitchFamily="18" charset="0"/>
              </a:rPr>
              <a:pPr/>
              <a:t>2</a:t>
            </a:fld>
            <a:endParaRPr lang="en-US" dirty="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808594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5DBBBD06-7E7F-4167-9B42-3C8D97795849}" type="slidenum">
              <a:rPr lang="en-US" smtClean="0">
                <a:latin typeface="Times New Roman" pitchFamily="18" charset="0"/>
              </a:rPr>
              <a:pPr/>
              <a:t>20</a:t>
            </a:fld>
            <a:endParaRPr lang="en-US" dirty="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474235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E6086D35-2148-442C-BEB5-1209A6929E2C}" type="slidenum">
              <a:rPr lang="en-US" smtClean="0">
                <a:latin typeface="Times New Roman" pitchFamily="18" charset="0"/>
              </a:rPr>
              <a:pPr/>
              <a:t>21</a:t>
            </a:fld>
            <a:endParaRPr lang="en-US" dirty="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066068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CE05190C-7FB9-42B2-8AE6-8B78B2C9592D}" type="slidenum">
              <a:rPr lang="en-US" smtClean="0">
                <a:latin typeface="Times New Roman" pitchFamily="18" charset="0"/>
              </a:rPr>
              <a:pPr/>
              <a:t>22</a:t>
            </a:fld>
            <a:endParaRPr lang="en-US" dirty="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704148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31F51BAC-7D04-499C-AB85-57B80F2985D2}" type="slidenum">
              <a:rPr lang="en-US" smtClean="0">
                <a:latin typeface="Times New Roman" pitchFamily="18" charset="0"/>
              </a:rPr>
              <a:pPr/>
              <a:t>23</a:t>
            </a:fld>
            <a:endParaRPr lang="en-US" dirty="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079671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31F51BAC-7D04-499C-AB85-57B80F2985D2}" type="slidenum">
              <a:rPr lang="en-US" smtClean="0">
                <a:latin typeface="Times New Roman" pitchFamily="18" charset="0"/>
              </a:rPr>
              <a:pPr/>
              <a:t>24</a:t>
            </a:fld>
            <a:endParaRPr lang="en-US" dirty="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28121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E4EC37EB-D901-4309-B6C6-166FF23589A9}" type="slidenum">
              <a:rPr lang="en-US" smtClean="0">
                <a:latin typeface="Times New Roman" pitchFamily="18" charset="0"/>
              </a:rPr>
              <a:pPr/>
              <a:t>25</a:t>
            </a:fld>
            <a:endParaRPr lang="en-US" dirty="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390817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C2D623DD-804D-4CB3-86CA-E2F7CA3DC620}" type="slidenum">
              <a:rPr lang="en-US" smtClean="0">
                <a:latin typeface="Times New Roman" pitchFamily="18" charset="0"/>
              </a:rPr>
              <a:pPr/>
              <a:t>26</a:t>
            </a:fld>
            <a:endParaRPr lang="en-US" dirty="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90221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95C1D222-09A2-45FE-9FB8-98B26A5C39BA}" type="slidenum">
              <a:rPr lang="en-US" smtClean="0">
                <a:latin typeface="Times New Roman" pitchFamily="18" charset="0"/>
              </a:rPr>
              <a:pPr/>
              <a:t>27</a:t>
            </a:fld>
            <a:endParaRPr lang="en-US" dirty="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90615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FBD9C39E-6045-4AD0-BB9E-BAC0E5AC4380}" type="slidenum">
              <a:rPr lang="en-US" smtClean="0">
                <a:latin typeface="Times New Roman" pitchFamily="18" charset="0"/>
              </a:rPr>
              <a:pPr/>
              <a:t>3</a:t>
            </a:fld>
            <a:endParaRPr lang="en-US" dirty="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18310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F9A53AA6-7618-46C4-8A54-5A5748A1D246}" type="slidenum">
              <a:rPr lang="en-US" smtClean="0">
                <a:solidFill>
                  <a:srgbClr val="000000"/>
                </a:solidFill>
                <a:latin typeface="Times New Roman" pitchFamily="18" charset="0"/>
              </a:rPr>
              <a:pPr/>
              <a:t>4</a:t>
            </a:fld>
            <a:endParaRPr lang="en-US" dirty="0">
              <a:solidFill>
                <a:srgbClr val="000000"/>
              </a:solidFill>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6161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2AF38304-85A8-48E7-AB67-63BA340EE3A2}" type="slidenum">
              <a:rPr lang="en-US" smtClean="0">
                <a:solidFill>
                  <a:srgbClr val="000000"/>
                </a:solidFill>
                <a:latin typeface="Times New Roman" pitchFamily="18" charset="0"/>
              </a:rPr>
              <a:pPr/>
              <a:t>5</a:t>
            </a:fld>
            <a:endParaRPr lang="en-US" dirty="0">
              <a:solidFill>
                <a:srgbClr val="000000"/>
              </a:solidFill>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94758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E4AD4497-4690-4638-9A1E-9CE5810A14AE}" type="slidenum">
              <a:rPr lang="en-US" smtClean="0">
                <a:solidFill>
                  <a:srgbClr val="000000"/>
                </a:solidFill>
                <a:latin typeface="Times New Roman" pitchFamily="18" charset="0"/>
              </a:rPr>
              <a:pPr/>
              <a:t>6</a:t>
            </a:fld>
            <a:endParaRPr lang="en-US" dirty="0">
              <a:solidFill>
                <a:srgbClr val="000000"/>
              </a:solidFill>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84771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55A639EC-DD95-4169-8607-83420CC2F5AA}" type="slidenum">
              <a:rPr lang="en-US" smtClean="0">
                <a:solidFill>
                  <a:srgbClr val="000000"/>
                </a:solidFill>
                <a:latin typeface="Times New Roman" pitchFamily="18" charset="0"/>
              </a:rPr>
              <a:pPr/>
              <a:t>7</a:t>
            </a:fld>
            <a:endParaRPr lang="en-US" dirty="0">
              <a:solidFill>
                <a:srgbClr val="000000"/>
              </a:solidFill>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25542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66911A45-D275-45C7-9EA5-A33CCF4025F8}" type="slidenum">
              <a:rPr lang="en-US" smtClean="0">
                <a:latin typeface="Times New Roman" pitchFamily="18" charset="0"/>
              </a:rPr>
              <a:pPr/>
              <a:t>8</a:t>
            </a:fld>
            <a:endParaRPr lang="en-US" dirty="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50369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65610" indent="-294465">
              <a:defRPr>
                <a:solidFill>
                  <a:schemeClr val="tx1"/>
                </a:solidFill>
                <a:latin typeface="Tahoma" pitchFamily="34" charset="0"/>
              </a:defRPr>
            </a:lvl2pPr>
            <a:lvl3pPr marL="1177862" indent="-235572">
              <a:defRPr>
                <a:solidFill>
                  <a:schemeClr val="tx1"/>
                </a:solidFill>
                <a:latin typeface="Tahoma" pitchFamily="34" charset="0"/>
              </a:defRPr>
            </a:lvl3pPr>
            <a:lvl4pPr marL="1649006" indent="-235572">
              <a:defRPr>
                <a:solidFill>
                  <a:schemeClr val="tx1"/>
                </a:solidFill>
                <a:latin typeface="Tahoma" pitchFamily="34" charset="0"/>
              </a:defRPr>
            </a:lvl4pPr>
            <a:lvl5pPr marL="2120151" indent="-235572">
              <a:defRPr>
                <a:solidFill>
                  <a:schemeClr val="tx1"/>
                </a:solidFill>
                <a:latin typeface="Tahoma" pitchFamily="34" charset="0"/>
              </a:defRPr>
            </a:lvl5pPr>
            <a:lvl6pPr marL="2591295" indent="-235572" eaLnBrk="0" fontAlgn="base" hangingPunct="0">
              <a:spcBef>
                <a:spcPct val="0"/>
              </a:spcBef>
              <a:spcAft>
                <a:spcPct val="0"/>
              </a:spcAft>
              <a:defRPr>
                <a:solidFill>
                  <a:schemeClr val="tx1"/>
                </a:solidFill>
                <a:latin typeface="Tahoma" pitchFamily="34" charset="0"/>
              </a:defRPr>
            </a:lvl6pPr>
            <a:lvl7pPr marL="3062440" indent="-235572" eaLnBrk="0" fontAlgn="base" hangingPunct="0">
              <a:spcBef>
                <a:spcPct val="0"/>
              </a:spcBef>
              <a:spcAft>
                <a:spcPct val="0"/>
              </a:spcAft>
              <a:defRPr>
                <a:solidFill>
                  <a:schemeClr val="tx1"/>
                </a:solidFill>
                <a:latin typeface="Tahoma" pitchFamily="34" charset="0"/>
              </a:defRPr>
            </a:lvl7pPr>
            <a:lvl8pPr marL="3533585" indent="-235572" eaLnBrk="0" fontAlgn="base" hangingPunct="0">
              <a:spcBef>
                <a:spcPct val="0"/>
              </a:spcBef>
              <a:spcAft>
                <a:spcPct val="0"/>
              </a:spcAft>
              <a:defRPr>
                <a:solidFill>
                  <a:schemeClr val="tx1"/>
                </a:solidFill>
                <a:latin typeface="Tahoma" pitchFamily="34" charset="0"/>
              </a:defRPr>
            </a:lvl8pPr>
            <a:lvl9pPr marL="4004729" indent="-235572" eaLnBrk="0" fontAlgn="base" hangingPunct="0">
              <a:spcBef>
                <a:spcPct val="0"/>
              </a:spcBef>
              <a:spcAft>
                <a:spcPct val="0"/>
              </a:spcAft>
              <a:defRPr>
                <a:solidFill>
                  <a:schemeClr val="tx1"/>
                </a:solidFill>
                <a:latin typeface="Tahoma" pitchFamily="34" charset="0"/>
              </a:defRPr>
            </a:lvl9pPr>
          </a:lstStyle>
          <a:p>
            <a:fld id="{98121EE7-E668-4828-8423-E7DC222B6AEE}" type="slidenum">
              <a:rPr lang="en-US" smtClean="0">
                <a:latin typeface="Times New Roman" pitchFamily="18" charset="0"/>
              </a:rPr>
              <a:pPr/>
              <a:t>9</a:t>
            </a:fld>
            <a:endParaRPr lang="en-US" dirty="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53362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07D7032-C5AA-48C3-B793-EBCA0E140360}"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E82EC03-CE60-4976-BFD1-49DF7C7E8A96}"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DE82C78-4DE2-4571-8220-C6ACCC0203A1}"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F995E9F-1A2C-461D-AEFB-98F9F6AD072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115495D-9876-405C-8EAC-8B721C2CA2DF}"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8F0C162-151B-49E3-85C7-0F6B346982BA}" type="slidenum">
              <a:rPr lang="en-US" smtClean="0"/>
              <a:pPr>
                <a:defRPr/>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388257A1-0F6B-4BB2-9813-9468A0B0DB1C}"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AE49C353-2710-4EC4-911B-E35409101D28}"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6ADD898-ABD3-4EF5-81A6-9FC2097DC68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E63D385-F56C-49C4-B03A-8F2A89F850EF}" type="slidenum">
              <a:rPr lang="en-US" smtClean="0"/>
              <a:pPr>
                <a:defRPr/>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B49A890-0A78-438C-B957-04BCAA5DDBF5}" type="slidenum">
              <a:rPr lang="en-US" smtClean="0"/>
              <a:pPr>
                <a:defRPr/>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39929651-B097-4E69-A754-79F5F14311D7}" type="slidenum">
              <a:rPr lang="en-US" smtClean="0"/>
              <a:pPr>
                <a:defRPr/>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24.xml"/><Relationship Id="rId18" Type="http://schemas.openxmlformats.org/officeDocument/2006/relationships/slide" Target="slide25.xml"/><Relationship Id="rId26" Type="http://schemas.openxmlformats.org/officeDocument/2006/relationships/slide" Target="slide17.xml"/><Relationship Id="rId3" Type="http://schemas.openxmlformats.org/officeDocument/2006/relationships/slide" Target="slide3.xml"/><Relationship Id="rId21" Type="http://schemas.openxmlformats.org/officeDocument/2006/relationships/slide" Target="slide16.xml"/><Relationship Id="rId7" Type="http://schemas.openxmlformats.org/officeDocument/2006/relationships/slide" Target="slide18.xml"/><Relationship Id="rId12" Type="http://schemas.openxmlformats.org/officeDocument/2006/relationships/slide" Target="slide19.xml"/><Relationship Id="rId17" Type="http://schemas.openxmlformats.org/officeDocument/2006/relationships/slide" Target="slide20.xml"/><Relationship Id="rId25" Type="http://schemas.openxmlformats.org/officeDocument/2006/relationships/slide" Target="slide12.xml"/><Relationship Id="rId2" Type="http://schemas.openxmlformats.org/officeDocument/2006/relationships/notesSlide" Target="../notesSlides/notesSlide2.xml"/><Relationship Id="rId16" Type="http://schemas.openxmlformats.org/officeDocument/2006/relationships/slide" Target="slide15.xml"/><Relationship Id="rId20"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14.xml"/><Relationship Id="rId24" Type="http://schemas.openxmlformats.org/officeDocument/2006/relationships/slide" Target="slide7.xml"/><Relationship Id="rId5" Type="http://schemas.openxmlformats.org/officeDocument/2006/relationships/slide" Target="slide8.xml"/><Relationship Id="rId15" Type="http://schemas.openxmlformats.org/officeDocument/2006/relationships/slide" Target="slide10.xml"/><Relationship Id="rId23" Type="http://schemas.openxmlformats.org/officeDocument/2006/relationships/slide" Target="slide26.xml"/><Relationship Id="rId28" Type="http://schemas.openxmlformats.org/officeDocument/2006/relationships/slide" Target="slide27.xml"/><Relationship Id="rId10" Type="http://schemas.openxmlformats.org/officeDocument/2006/relationships/slide" Target="slide9.xml"/><Relationship Id="rId19" Type="http://schemas.openxmlformats.org/officeDocument/2006/relationships/slide" Target="slide6.xml"/><Relationship Id="rId4" Type="http://schemas.openxmlformats.org/officeDocument/2006/relationships/audio" Target="../media/audio1.wav"/><Relationship Id="rId9" Type="http://schemas.openxmlformats.org/officeDocument/2006/relationships/slide" Target="slide4.xml"/><Relationship Id="rId14" Type="http://schemas.openxmlformats.org/officeDocument/2006/relationships/slide" Target="slide5.xml"/><Relationship Id="rId22" Type="http://schemas.openxmlformats.org/officeDocument/2006/relationships/slide" Target="slide21.xml"/><Relationship Id="rId27"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auto">
          <a:xfrm>
            <a:off x="1752600" y="1295400"/>
            <a:ext cx="5791200" cy="457200"/>
          </a:xfrm>
          <a:prstGeom prst="rect">
            <a:avLst/>
          </a:prstGeom>
          <a:noFill/>
          <a:ln w="9525">
            <a:noFill/>
            <a:miter lim="800000"/>
            <a:headEnd/>
            <a:tailEnd/>
          </a:ln>
          <a:effectLst>
            <a:outerShdw dist="107763" dir="2700000" algn="ctr" rotWithShape="0">
              <a:schemeClr val="tx1"/>
            </a:outerShdw>
          </a:effectLst>
        </p:spPr>
        <p:txBody>
          <a:bodyPr>
            <a:spAutoFit/>
          </a:bodyPr>
          <a:lstStyle/>
          <a:p>
            <a:pPr algn="ctr">
              <a:spcBef>
                <a:spcPct val="50000"/>
              </a:spcBef>
              <a:defRPr/>
            </a:pPr>
            <a:endParaRPr lang="en-US" sz="2400" dirty="0">
              <a:solidFill>
                <a:schemeClr val="hlink"/>
              </a:solidFill>
              <a:latin typeface="Times New Roman" pitchFamily="18" charset="0"/>
            </a:endParaRPr>
          </a:p>
        </p:txBody>
      </p:sp>
      <p:sp>
        <p:nvSpPr>
          <p:cNvPr id="2050" name="Rectangle 2"/>
          <p:cNvSpPr>
            <a:spLocks noGrp="1" noChangeArrowheads="1"/>
          </p:cNvSpPr>
          <p:nvPr>
            <p:ph type="ctrTitle"/>
          </p:nvPr>
        </p:nvSpPr>
        <p:spPr>
          <a:xfrm>
            <a:off x="762000" y="609600"/>
            <a:ext cx="7772400" cy="1143000"/>
          </a:xfrm>
          <a:effectLst>
            <a:outerShdw dist="35921" dir="2700000" algn="ctr" rotWithShape="0">
              <a:schemeClr val="tx1"/>
            </a:outerShdw>
          </a:effectLst>
        </p:spPr>
        <p:txBody>
          <a:bodyPr>
            <a:normAutofit/>
          </a:bodyPr>
          <a:lstStyle/>
          <a:p>
            <a:pPr eaLnBrk="1" hangingPunct="1">
              <a:defRPr/>
            </a:pPr>
            <a:r>
              <a:rPr lang="en-US" sz="4500" dirty="0">
                <a:solidFill>
                  <a:schemeClr val="bg1"/>
                </a:solidFill>
              </a:rPr>
              <a:t>Chapter 5 </a:t>
            </a:r>
          </a:p>
        </p:txBody>
      </p:sp>
      <p:sp>
        <p:nvSpPr>
          <p:cNvPr id="2052" name="Rectangle 4"/>
          <p:cNvSpPr>
            <a:spLocks noChangeArrowheads="1"/>
          </p:cNvSpPr>
          <p:nvPr/>
        </p:nvSpPr>
        <p:spPr bwMode="auto">
          <a:xfrm>
            <a:off x="762000" y="2438400"/>
            <a:ext cx="7772400" cy="1143000"/>
          </a:xfrm>
          <a:prstGeom prst="rect">
            <a:avLst/>
          </a:prstGeom>
          <a:noFill/>
          <a:ln w="9525">
            <a:noFill/>
            <a:miter lim="800000"/>
            <a:headEnd/>
            <a:tailEnd/>
          </a:ln>
          <a:effectLst>
            <a:outerShdw dist="35921" dir="2700000" algn="ctr" rotWithShape="0">
              <a:schemeClr val="tx1"/>
            </a:outerShdw>
          </a:effectLst>
        </p:spPr>
        <p:txBody>
          <a:bodyPr anchor="ctr"/>
          <a:lstStyle/>
          <a:p>
            <a:pPr algn="ctr">
              <a:defRPr/>
            </a:pPr>
            <a:r>
              <a:rPr lang="en-US" sz="8000" b="1" dirty="0">
                <a:solidFill>
                  <a:schemeClr val="hlink"/>
                </a:solidFill>
                <a:latin typeface="Arial" charset="0"/>
              </a:rPr>
              <a:t>JEOPARDY</a:t>
            </a:r>
          </a:p>
          <a:p>
            <a:pPr algn="ctr">
              <a:defRPr/>
            </a:pPr>
            <a:endParaRPr lang="en-US" sz="3200" dirty="0">
              <a:solidFill>
                <a:schemeClr val="hlink"/>
              </a:solidFill>
              <a:latin typeface="Arial" charset="0"/>
            </a:endParaRPr>
          </a:p>
        </p:txBody>
      </p:sp>
      <p:pic>
        <p:nvPicPr>
          <p:cNvPr id="2" name="Jeopardy.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48914" y="6266543"/>
            <a:ext cx="609600" cy="609600"/>
          </a:xfrm>
          <a:prstGeom prst="rect">
            <a:avLst/>
          </a:prstGeom>
        </p:spPr>
      </p:pic>
      <p:sp>
        <p:nvSpPr>
          <p:cNvPr id="3" name="TextBox 2"/>
          <p:cNvSpPr txBox="1"/>
          <p:nvPr/>
        </p:nvSpPr>
        <p:spPr>
          <a:xfrm>
            <a:off x="1752600" y="4267200"/>
            <a:ext cx="6096000" cy="523220"/>
          </a:xfrm>
          <a:prstGeom prst="rect">
            <a:avLst/>
          </a:prstGeom>
          <a:noFill/>
        </p:spPr>
        <p:txBody>
          <a:bodyPr wrap="square" rtlCol="0">
            <a:spAutoFit/>
          </a:bodyPr>
          <a:lstStyle/>
          <a:p>
            <a:r>
              <a:rPr lang="en-US" sz="2800" b="1" dirty="0">
                <a:solidFill>
                  <a:schemeClr val="accent2">
                    <a:lumMod val="75000"/>
                  </a:schemeClr>
                </a:solidFill>
              </a:rPr>
              <a:t>Windows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207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mute="1"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Exploring Windows 10</a:t>
            </a:r>
            <a:r>
              <a:rPr lang="en-US" sz="4800" dirty="0">
                <a:solidFill>
                  <a:schemeClr val="bg1"/>
                </a:solidFill>
              </a:rPr>
              <a:t/>
            </a:r>
            <a:br>
              <a:rPr lang="en-US" sz="4800" dirty="0">
                <a:solidFill>
                  <a:schemeClr val="bg1"/>
                </a:solidFill>
              </a:rPr>
            </a:br>
            <a:r>
              <a:rPr lang="en-US" sz="4800" dirty="0">
                <a:solidFill>
                  <a:schemeClr val="bg1"/>
                </a:solidFill>
              </a:rPr>
              <a:t>300</a:t>
            </a:r>
          </a:p>
        </p:txBody>
      </p:sp>
      <p:sp>
        <p:nvSpPr>
          <p:cNvPr id="13316" name="Text Box 4"/>
          <p:cNvSpPr txBox="1">
            <a:spLocks noChangeArrowheads="1"/>
          </p:cNvSpPr>
          <p:nvPr/>
        </p:nvSpPr>
        <p:spPr bwMode="auto">
          <a:xfrm>
            <a:off x="1524000" y="5181600"/>
            <a:ext cx="60960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pt-BR" sz="3200" b="1" dirty="0">
                <a:solidFill>
                  <a:schemeClr val="hlink"/>
                </a:solidFill>
                <a:latin typeface="Arial" charset="0"/>
              </a:rPr>
              <a:t>What is the Start Menu?</a:t>
            </a:r>
          </a:p>
          <a:p>
            <a:pPr algn="ctr">
              <a:spcBef>
                <a:spcPct val="50000"/>
              </a:spcBef>
            </a:pPr>
            <a:r>
              <a:rPr lang="pt-BR" sz="2400" b="1" dirty="0">
                <a:solidFill>
                  <a:schemeClr val="hlink"/>
                </a:solidFill>
                <a:latin typeface="Arial" charset="0"/>
              </a:rPr>
              <a:t>Pg 174 </a:t>
            </a:r>
            <a:endParaRPr lang="en-US" sz="2400" b="1" dirty="0">
              <a:solidFill>
                <a:schemeClr val="hlink"/>
              </a:solidFill>
              <a:latin typeface="Arial" charset="0"/>
            </a:endParaRPr>
          </a:p>
        </p:txBody>
      </p:sp>
      <p:sp>
        <p:nvSpPr>
          <p:cNvPr id="12293" name="Text Box 5"/>
          <p:cNvSpPr txBox="1">
            <a:spLocks noChangeArrowheads="1"/>
          </p:cNvSpPr>
          <p:nvPr/>
        </p:nvSpPr>
        <p:spPr bwMode="auto">
          <a:xfrm>
            <a:off x="672662" y="2667000"/>
            <a:ext cx="7620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What decades-old feature of Windows that was removed in Windows 8, was brought back in Windows 10 due to unprecedented user pressure?</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latin typeface="Arial" charset="0"/>
              </a:rPr>
              <a:t>Exploring Windows 10</a:t>
            </a:r>
            <a:r>
              <a:rPr lang="en-US" sz="4800" dirty="0">
                <a:solidFill>
                  <a:schemeClr val="bg1"/>
                </a:solidFill>
              </a:rPr>
              <a:t/>
            </a:r>
            <a:br>
              <a:rPr lang="en-US" sz="4800" dirty="0">
                <a:solidFill>
                  <a:schemeClr val="bg1"/>
                </a:solidFill>
              </a:rPr>
            </a:br>
            <a:r>
              <a:rPr lang="en-US" sz="4800" dirty="0">
                <a:solidFill>
                  <a:schemeClr val="bg1"/>
                </a:solidFill>
              </a:rPr>
              <a:t>400</a:t>
            </a:r>
          </a:p>
        </p:txBody>
      </p:sp>
      <p:sp>
        <p:nvSpPr>
          <p:cNvPr id="14340" name="Text Box 4"/>
          <p:cNvSpPr txBox="1">
            <a:spLocks noChangeArrowheads="1"/>
          </p:cNvSpPr>
          <p:nvPr/>
        </p:nvSpPr>
        <p:spPr bwMode="auto">
          <a:xfrm>
            <a:off x="685800" y="4870230"/>
            <a:ext cx="74295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Device Manager?</a:t>
            </a:r>
          </a:p>
          <a:p>
            <a:pPr algn="ctr">
              <a:spcBef>
                <a:spcPct val="50000"/>
              </a:spcBef>
            </a:pPr>
            <a:r>
              <a:rPr lang="en-US" sz="2400" b="1" dirty="0">
                <a:solidFill>
                  <a:schemeClr val="hlink"/>
                </a:solidFill>
                <a:latin typeface="Arial" charset="0"/>
              </a:rPr>
              <a:t>Pg 177</a:t>
            </a:r>
          </a:p>
        </p:txBody>
      </p:sp>
      <p:sp>
        <p:nvSpPr>
          <p:cNvPr id="13317" name="Text Box 5"/>
          <p:cNvSpPr txBox="1">
            <a:spLocks noChangeArrowheads="1"/>
          </p:cNvSpPr>
          <p:nvPr/>
        </p:nvSpPr>
        <p:spPr bwMode="auto">
          <a:xfrm>
            <a:off x="810126" y="3061174"/>
            <a:ext cx="762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What utility, available from the Control Panel, would you use if you were troubleshooting a driver problem</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685800" y="533400"/>
            <a:ext cx="8229600" cy="11430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Exploring Windows 10</a:t>
            </a:r>
            <a:r>
              <a:rPr lang="en-US" dirty="0">
                <a:solidFill>
                  <a:schemeClr val="bg1"/>
                </a:solidFill>
                <a:latin typeface="Arial" charset="0"/>
              </a:rPr>
              <a:t/>
            </a:r>
            <a:br>
              <a:rPr lang="en-US" dirty="0">
                <a:solidFill>
                  <a:schemeClr val="bg1"/>
                </a:solidFill>
                <a:latin typeface="Arial" charset="0"/>
              </a:rPr>
            </a:br>
            <a:r>
              <a:rPr lang="en-US" sz="4800" dirty="0">
                <a:solidFill>
                  <a:schemeClr val="bg1"/>
                </a:solidFill>
              </a:rPr>
              <a:t>500</a:t>
            </a:r>
          </a:p>
        </p:txBody>
      </p:sp>
      <p:sp>
        <p:nvSpPr>
          <p:cNvPr id="15364" name="Text Box 4"/>
          <p:cNvSpPr txBox="1">
            <a:spLocks noChangeArrowheads="1"/>
          </p:cNvSpPr>
          <p:nvPr/>
        </p:nvSpPr>
        <p:spPr bwMode="auto">
          <a:xfrm>
            <a:off x="1371600" y="5350757"/>
            <a:ext cx="6096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spcAft>
                <a:spcPts val="600"/>
              </a:spcAft>
            </a:pPr>
            <a:r>
              <a:rPr lang="en-US" sz="3200" b="1" dirty="0">
                <a:solidFill>
                  <a:schemeClr val="hlink"/>
                </a:solidFill>
                <a:latin typeface="Arial" charset="0"/>
              </a:rPr>
              <a:t>What is a Live Tile</a:t>
            </a:r>
          </a:p>
          <a:p>
            <a:pPr algn="ctr">
              <a:spcBef>
                <a:spcPct val="50000"/>
              </a:spcBef>
              <a:spcAft>
                <a:spcPts val="600"/>
              </a:spcAft>
            </a:pPr>
            <a:r>
              <a:rPr lang="en-US" sz="2400" b="1" dirty="0">
                <a:solidFill>
                  <a:schemeClr val="hlink"/>
                </a:solidFill>
                <a:latin typeface="Arial" charset="0"/>
              </a:rPr>
              <a:t>Pg 190</a:t>
            </a:r>
          </a:p>
        </p:txBody>
      </p:sp>
      <p:sp>
        <p:nvSpPr>
          <p:cNvPr id="14341" name="Text Box 5"/>
          <p:cNvSpPr txBox="1">
            <a:spLocks noChangeArrowheads="1"/>
          </p:cNvSpPr>
          <p:nvPr/>
        </p:nvSpPr>
        <p:spPr bwMode="auto">
          <a:xfrm>
            <a:off x="609600" y="2743200"/>
            <a:ext cx="8153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When you click on the Start Menu, you will see a group of tiles. Some of these tiles change dynamically to display active content related to the app they represent. What is the name of this kind of tile?</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Personally Speaking</a:t>
            </a:r>
            <a:r>
              <a:rPr lang="en-US" sz="4800" dirty="0">
                <a:solidFill>
                  <a:schemeClr val="bg1"/>
                </a:solidFill>
              </a:rPr>
              <a:t/>
            </a:r>
            <a:br>
              <a:rPr lang="en-US" sz="4800" dirty="0">
                <a:solidFill>
                  <a:schemeClr val="bg1"/>
                </a:solidFill>
              </a:rPr>
            </a:br>
            <a:r>
              <a:rPr lang="en-US" sz="4800" dirty="0">
                <a:solidFill>
                  <a:schemeClr val="bg1"/>
                </a:solidFill>
              </a:rPr>
              <a:t>100</a:t>
            </a:r>
          </a:p>
        </p:txBody>
      </p:sp>
      <p:sp>
        <p:nvSpPr>
          <p:cNvPr id="16388" name="Text Box 4"/>
          <p:cNvSpPr txBox="1">
            <a:spLocks noChangeArrowheads="1"/>
          </p:cNvSpPr>
          <p:nvPr/>
        </p:nvSpPr>
        <p:spPr bwMode="auto">
          <a:xfrm>
            <a:off x="1447800" y="4343400"/>
            <a:ext cx="7010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Right-Clicking on the Desktop</a:t>
            </a:r>
          </a:p>
          <a:p>
            <a:pPr algn="ctr">
              <a:spcBef>
                <a:spcPct val="50000"/>
              </a:spcBef>
            </a:pPr>
            <a:r>
              <a:rPr lang="en-US" sz="2400" b="1" dirty="0">
                <a:solidFill>
                  <a:schemeClr val="hlink"/>
                </a:solidFill>
                <a:latin typeface="Arial" charset="0"/>
              </a:rPr>
              <a:t>Pg 181</a:t>
            </a:r>
          </a:p>
        </p:txBody>
      </p:sp>
      <p:sp>
        <p:nvSpPr>
          <p:cNvPr id="15365" name="Rectangle 5"/>
          <p:cNvSpPr>
            <a:spLocks noChangeArrowheads="1"/>
          </p:cNvSpPr>
          <p:nvPr/>
        </p:nvSpPr>
        <p:spPr bwMode="auto">
          <a:xfrm>
            <a:off x="1066800" y="2667000"/>
            <a:ext cx="7010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sz="3200" dirty="0">
                <a:solidFill>
                  <a:schemeClr val="hlink"/>
                </a:solidFill>
                <a:latin typeface="Arial" charset="0"/>
              </a:rPr>
              <a:t>How would you initiate the process of customizing your Windows 10 Desktop?</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Personally Speaking</a:t>
            </a:r>
            <a:r>
              <a:rPr lang="en-US" sz="4800" dirty="0">
                <a:solidFill>
                  <a:schemeClr val="bg1"/>
                </a:solidFill>
              </a:rPr>
              <a:t/>
            </a:r>
            <a:br>
              <a:rPr lang="en-US" sz="4800" dirty="0">
                <a:solidFill>
                  <a:schemeClr val="bg1"/>
                </a:solidFill>
              </a:rPr>
            </a:br>
            <a:r>
              <a:rPr lang="en-US" sz="4800" dirty="0">
                <a:solidFill>
                  <a:schemeClr val="bg1"/>
                </a:solidFill>
              </a:rPr>
              <a:t>200</a:t>
            </a:r>
          </a:p>
        </p:txBody>
      </p:sp>
      <p:sp>
        <p:nvSpPr>
          <p:cNvPr id="17412" name="Text Box 4"/>
          <p:cNvSpPr txBox="1">
            <a:spLocks noChangeArrowheads="1"/>
          </p:cNvSpPr>
          <p:nvPr/>
        </p:nvSpPr>
        <p:spPr bwMode="auto">
          <a:xfrm>
            <a:off x="622738" y="5029200"/>
            <a:ext cx="77724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Custom</a:t>
            </a:r>
          </a:p>
          <a:p>
            <a:pPr algn="ctr">
              <a:spcBef>
                <a:spcPct val="50000"/>
              </a:spcBef>
            </a:pPr>
            <a:r>
              <a:rPr lang="en-US" sz="2400" b="1" dirty="0">
                <a:solidFill>
                  <a:schemeClr val="hlink"/>
                </a:solidFill>
                <a:latin typeface="Arial" charset="0"/>
              </a:rPr>
              <a:t>Pg 182</a:t>
            </a:r>
          </a:p>
        </p:txBody>
      </p:sp>
      <p:sp>
        <p:nvSpPr>
          <p:cNvPr id="16389" name="Text Box 5"/>
          <p:cNvSpPr txBox="1">
            <a:spLocks noChangeArrowheads="1"/>
          </p:cNvSpPr>
          <p:nvPr/>
        </p:nvSpPr>
        <p:spPr bwMode="auto">
          <a:xfrm>
            <a:off x="685800" y="2743200"/>
            <a:ext cx="762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To change the size of text, apps and other items on your desktop you would use _______ Scaling?</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Personally Speaking</a:t>
            </a:r>
            <a:r>
              <a:rPr lang="en-US" sz="4800" dirty="0">
                <a:solidFill>
                  <a:schemeClr val="bg1"/>
                </a:solidFill>
              </a:rPr>
              <a:t/>
            </a:r>
            <a:br>
              <a:rPr lang="en-US" sz="4800" dirty="0">
                <a:solidFill>
                  <a:schemeClr val="bg1"/>
                </a:solidFill>
              </a:rPr>
            </a:br>
            <a:r>
              <a:rPr lang="en-US" sz="4800" dirty="0">
                <a:solidFill>
                  <a:schemeClr val="bg1"/>
                </a:solidFill>
              </a:rPr>
              <a:t>300</a:t>
            </a:r>
          </a:p>
        </p:txBody>
      </p:sp>
      <p:sp>
        <p:nvSpPr>
          <p:cNvPr id="18436" name="Text Box 4"/>
          <p:cNvSpPr txBox="1">
            <a:spLocks noChangeArrowheads="1"/>
          </p:cNvSpPr>
          <p:nvPr/>
        </p:nvSpPr>
        <p:spPr bwMode="auto">
          <a:xfrm>
            <a:off x="469900" y="5334000"/>
            <a:ext cx="80772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Out of Box Experience (OOBE)?</a:t>
            </a:r>
          </a:p>
          <a:p>
            <a:pPr algn="ctr">
              <a:spcBef>
                <a:spcPct val="50000"/>
              </a:spcBef>
            </a:pPr>
            <a:r>
              <a:rPr lang="en-US" sz="2400" b="1" dirty="0">
                <a:solidFill>
                  <a:schemeClr val="hlink"/>
                </a:solidFill>
                <a:latin typeface="Arial" charset="0"/>
              </a:rPr>
              <a:t>Pg 86</a:t>
            </a:r>
          </a:p>
        </p:txBody>
      </p:sp>
      <p:sp>
        <p:nvSpPr>
          <p:cNvPr id="17413" name="Text Box 5"/>
          <p:cNvSpPr txBox="1">
            <a:spLocks noChangeArrowheads="1"/>
          </p:cNvSpPr>
          <p:nvPr/>
        </p:nvSpPr>
        <p:spPr bwMode="auto">
          <a:xfrm>
            <a:off x="660400" y="2667000"/>
            <a:ext cx="76962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The first time you turn on your new computer you will go through the personalization tasks to configure your sign-in and to customize the Desktop. This Microsoft feature is known as what?</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Personally Speaking</a:t>
            </a:r>
            <a:r>
              <a:rPr lang="en-US" sz="4800" dirty="0">
                <a:solidFill>
                  <a:schemeClr val="bg1"/>
                </a:solidFill>
              </a:rPr>
              <a:t/>
            </a:r>
            <a:br>
              <a:rPr lang="en-US" sz="4800" dirty="0">
                <a:solidFill>
                  <a:schemeClr val="bg1"/>
                </a:solidFill>
              </a:rPr>
            </a:br>
            <a:r>
              <a:rPr lang="en-US" sz="4800" dirty="0">
                <a:solidFill>
                  <a:schemeClr val="bg1"/>
                </a:solidFill>
              </a:rPr>
              <a:t>400</a:t>
            </a:r>
          </a:p>
        </p:txBody>
      </p:sp>
      <p:sp>
        <p:nvSpPr>
          <p:cNvPr id="19460" name="Text Box 4"/>
          <p:cNvSpPr txBox="1">
            <a:spLocks noChangeArrowheads="1"/>
          </p:cNvSpPr>
          <p:nvPr/>
        </p:nvSpPr>
        <p:spPr bwMode="auto">
          <a:xfrm>
            <a:off x="762000" y="4747230"/>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File History</a:t>
            </a:r>
          </a:p>
          <a:p>
            <a:pPr algn="ctr">
              <a:spcBef>
                <a:spcPct val="50000"/>
              </a:spcBef>
            </a:pPr>
            <a:r>
              <a:rPr lang="en-US" sz="2400" b="1" dirty="0">
                <a:solidFill>
                  <a:schemeClr val="hlink"/>
                </a:solidFill>
                <a:latin typeface="Arial" charset="0"/>
              </a:rPr>
              <a:t>Pg 187 </a:t>
            </a:r>
          </a:p>
        </p:txBody>
      </p:sp>
      <p:sp>
        <p:nvSpPr>
          <p:cNvPr id="18437" name="Text Box 7"/>
          <p:cNvSpPr txBox="1">
            <a:spLocks noChangeArrowheads="1"/>
          </p:cNvSpPr>
          <p:nvPr/>
        </p:nvSpPr>
        <p:spPr bwMode="auto">
          <a:xfrm>
            <a:off x="762000" y="2819400"/>
            <a:ext cx="7543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This feature of Windows 10, which is turned off by default, can be turned on to automatically backup your files?</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Personally Speaking</a:t>
            </a:r>
            <a:r>
              <a:rPr lang="en-US" sz="4800" dirty="0">
                <a:solidFill>
                  <a:schemeClr val="bg1"/>
                </a:solidFill>
              </a:rPr>
              <a:t/>
            </a:r>
            <a:br>
              <a:rPr lang="en-US" sz="4800" dirty="0">
                <a:solidFill>
                  <a:schemeClr val="bg1"/>
                </a:solidFill>
              </a:rPr>
            </a:br>
            <a:r>
              <a:rPr lang="en-US" sz="4800" dirty="0">
                <a:solidFill>
                  <a:schemeClr val="bg1"/>
                </a:solidFill>
              </a:rPr>
              <a:t>500</a:t>
            </a:r>
          </a:p>
        </p:txBody>
      </p:sp>
      <p:sp>
        <p:nvSpPr>
          <p:cNvPr id="20484" name="Text Box 4"/>
          <p:cNvSpPr txBox="1">
            <a:spLocks noChangeArrowheads="1"/>
          </p:cNvSpPr>
          <p:nvPr/>
        </p:nvSpPr>
        <p:spPr bwMode="auto">
          <a:xfrm>
            <a:off x="889000" y="4419600"/>
            <a:ext cx="78740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Continuum</a:t>
            </a:r>
          </a:p>
          <a:p>
            <a:pPr algn="ctr">
              <a:spcBef>
                <a:spcPct val="50000"/>
              </a:spcBef>
            </a:pPr>
            <a:r>
              <a:rPr lang="en-US" sz="2400" b="1" dirty="0">
                <a:solidFill>
                  <a:schemeClr val="hlink"/>
                </a:solidFill>
                <a:latin typeface="Arial" charset="0"/>
              </a:rPr>
              <a:t>Pg 191</a:t>
            </a:r>
          </a:p>
        </p:txBody>
      </p:sp>
      <p:sp>
        <p:nvSpPr>
          <p:cNvPr id="19461" name="Text Box 5"/>
          <p:cNvSpPr txBox="1">
            <a:spLocks noChangeArrowheads="1"/>
          </p:cNvSpPr>
          <p:nvPr/>
        </p:nvSpPr>
        <p:spPr bwMode="auto">
          <a:xfrm>
            <a:off x="685800" y="2438400"/>
            <a:ext cx="815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What Windows 10 feature is useful for users on a two-in-one device e.g. a tablet with a detachable keyboard.</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457200" y="533400"/>
            <a:ext cx="84582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Pot Luck </a:t>
            </a:r>
            <a:br>
              <a:rPr lang="en-US" sz="4800" b="1" dirty="0">
                <a:solidFill>
                  <a:schemeClr val="bg1"/>
                </a:solidFill>
              </a:rPr>
            </a:br>
            <a:r>
              <a:rPr lang="en-US" sz="4800" dirty="0">
                <a:solidFill>
                  <a:schemeClr val="bg1"/>
                </a:solidFill>
              </a:rPr>
              <a:t>100</a:t>
            </a:r>
          </a:p>
        </p:txBody>
      </p:sp>
      <p:sp>
        <p:nvSpPr>
          <p:cNvPr id="21509" name="Text Box 5"/>
          <p:cNvSpPr txBox="1">
            <a:spLocks noChangeArrowheads="1"/>
          </p:cNvSpPr>
          <p:nvPr/>
        </p:nvSpPr>
        <p:spPr bwMode="auto">
          <a:xfrm>
            <a:off x="914400" y="5171182"/>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Cortana</a:t>
            </a:r>
          </a:p>
          <a:p>
            <a:pPr algn="ctr">
              <a:spcBef>
                <a:spcPct val="50000"/>
              </a:spcBef>
            </a:pPr>
            <a:r>
              <a:rPr lang="en-US" sz="2400" b="1" dirty="0">
                <a:solidFill>
                  <a:schemeClr val="hlink"/>
                </a:solidFill>
                <a:latin typeface="Arial" charset="0"/>
              </a:rPr>
              <a:t>Pg 194</a:t>
            </a:r>
          </a:p>
        </p:txBody>
      </p:sp>
      <p:sp>
        <p:nvSpPr>
          <p:cNvPr id="20485" name="Text Box 9"/>
          <p:cNvSpPr txBox="1">
            <a:spLocks noChangeArrowheads="1"/>
          </p:cNvSpPr>
          <p:nvPr/>
        </p:nvSpPr>
        <p:spPr bwMode="auto">
          <a:xfrm>
            <a:off x="685800" y="2590800"/>
            <a:ext cx="8153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This is an intelligent search system that searches the Web, your computer, or device, and any cloud storage you use from your computer.</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914400" y="4939344"/>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Virtual Desktop?</a:t>
            </a:r>
          </a:p>
          <a:p>
            <a:pPr algn="ctr">
              <a:spcBef>
                <a:spcPct val="50000"/>
              </a:spcBef>
            </a:pPr>
            <a:r>
              <a:rPr lang="en-US" sz="2400" b="1" dirty="0">
                <a:solidFill>
                  <a:schemeClr val="hlink"/>
                </a:solidFill>
                <a:latin typeface="Arial" charset="0"/>
              </a:rPr>
              <a:t>Pg 196</a:t>
            </a:r>
          </a:p>
        </p:txBody>
      </p:sp>
      <p:sp>
        <p:nvSpPr>
          <p:cNvPr id="21509" name="Text Box 14"/>
          <p:cNvSpPr txBox="1">
            <a:spLocks noChangeArrowheads="1"/>
          </p:cNvSpPr>
          <p:nvPr/>
        </p:nvSpPr>
        <p:spPr bwMode="auto">
          <a:xfrm>
            <a:off x="457200" y="2590800"/>
            <a:ext cx="815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What Windows 10 feature, long available in OS X and Linux, provides support for multiple desktop environments</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8" name="Rectangle 2"/>
          <p:cNvSpPr>
            <a:spLocks noGrp="1" noRot="1" noChangeArrowheads="1"/>
          </p:cNvSpPr>
          <p:nvPr>
            <p:ph type="title"/>
          </p:nvPr>
        </p:nvSpPr>
        <p:spPr>
          <a:xfrm>
            <a:off x="457200" y="533400"/>
            <a:ext cx="84582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Pot Luck </a:t>
            </a:r>
            <a:br>
              <a:rPr lang="en-US" sz="4800" b="1" dirty="0">
                <a:solidFill>
                  <a:schemeClr val="bg1"/>
                </a:solidFill>
              </a:rPr>
            </a:br>
            <a:r>
              <a:rPr lang="en-US" sz="4800" dirty="0">
                <a:solidFill>
                  <a:schemeClr val="bg1"/>
                </a:solidFill>
              </a:rPr>
              <a:t>200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74" name="Rectangle 2"/>
          <p:cNvSpPr>
            <a:spLocks noChangeArrowheads="1"/>
          </p:cNvSpPr>
          <p:nvPr/>
        </p:nvSpPr>
        <p:spPr bwMode="auto">
          <a:xfrm>
            <a:off x="0" y="0"/>
            <a:ext cx="1828800" cy="1295400"/>
          </a:xfrm>
          <a:prstGeom prst="rect">
            <a:avLst/>
          </a:prstGeom>
          <a:ln w="9525">
            <a:solidFill>
              <a:schemeClr val="tx1"/>
            </a:solidFill>
            <a:miter lim="800000"/>
            <a:headEnd/>
            <a:tailEnd/>
          </a:ln>
          <a:effectLst/>
        </p:spPr>
        <p:txBody>
          <a:bodyPr wrap="none" anchor="ctr"/>
          <a:lstStyle/>
          <a:p>
            <a:pPr algn="ctr">
              <a:defRPr/>
            </a:pPr>
            <a:r>
              <a:rPr lang="en-US" b="1" dirty="0">
                <a:solidFill>
                  <a:schemeClr val="hlink"/>
                </a:solidFill>
                <a:effectLst>
                  <a:outerShdw blurRad="38100" dist="38100" dir="2700000" algn="tl">
                    <a:srgbClr val="000000"/>
                  </a:outerShdw>
                </a:effectLst>
                <a:latin typeface="Arial" charset="0"/>
              </a:rPr>
              <a:t>Installing and </a:t>
            </a:r>
            <a:br>
              <a:rPr lang="en-US" b="1" dirty="0">
                <a:solidFill>
                  <a:schemeClr val="hlink"/>
                </a:solidFill>
                <a:effectLst>
                  <a:outerShdw blurRad="38100" dist="38100" dir="2700000" algn="tl">
                    <a:srgbClr val="000000"/>
                  </a:outerShdw>
                </a:effectLst>
                <a:latin typeface="Arial" charset="0"/>
              </a:rPr>
            </a:br>
            <a:r>
              <a:rPr lang="en-US" b="1" dirty="0">
                <a:solidFill>
                  <a:schemeClr val="hlink"/>
                </a:solidFill>
                <a:effectLst>
                  <a:outerShdw blurRad="38100" dist="38100" dir="2700000" algn="tl">
                    <a:srgbClr val="000000"/>
                  </a:outerShdw>
                </a:effectLst>
                <a:latin typeface="Arial" charset="0"/>
              </a:rPr>
              <a:t>Updating</a:t>
            </a:r>
          </a:p>
        </p:txBody>
      </p:sp>
      <p:sp>
        <p:nvSpPr>
          <p:cNvPr id="4099" name="Rectangle 3"/>
          <p:cNvSpPr>
            <a:spLocks noChangeArrowheads="1"/>
          </p:cNvSpPr>
          <p:nvPr/>
        </p:nvSpPr>
        <p:spPr bwMode="auto">
          <a:xfrm>
            <a:off x="1828800" y="0"/>
            <a:ext cx="1828800" cy="12954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0" name="Rectangle 4"/>
          <p:cNvSpPr>
            <a:spLocks noChangeArrowheads="1"/>
          </p:cNvSpPr>
          <p:nvPr/>
        </p:nvSpPr>
        <p:spPr bwMode="auto">
          <a:xfrm>
            <a:off x="3657600" y="0"/>
            <a:ext cx="1828800" cy="12954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1" name="Rectangle 5"/>
          <p:cNvSpPr>
            <a:spLocks noChangeArrowheads="1"/>
          </p:cNvSpPr>
          <p:nvPr/>
        </p:nvSpPr>
        <p:spPr bwMode="auto">
          <a:xfrm>
            <a:off x="5486400" y="0"/>
            <a:ext cx="1828800" cy="12954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2" name="Rectangle 6"/>
          <p:cNvSpPr>
            <a:spLocks noChangeArrowheads="1"/>
          </p:cNvSpPr>
          <p:nvPr/>
        </p:nvSpPr>
        <p:spPr bwMode="auto">
          <a:xfrm>
            <a:off x="7315200" y="0"/>
            <a:ext cx="1828800" cy="12954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3" name="Rectangle 8"/>
          <p:cNvSpPr>
            <a:spLocks noChangeArrowheads="1"/>
          </p:cNvSpPr>
          <p:nvPr/>
        </p:nvSpPr>
        <p:spPr bwMode="auto">
          <a:xfrm>
            <a:off x="1828800" y="15240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4" name="Rectangle 9"/>
          <p:cNvSpPr>
            <a:spLocks noChangeArrowheads="1"/>
          </p:cNvSpPr>
          <p:nvPr/>
        </p:nvSpPr>
        <p:spPr bwMode="auto">
          <a:xfrm>
            <a:off x="3657600" y="15240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5" name="Rectangle 10"/>
          <p:cNvSpPr>
            <a:spLocks noChangeArrowheads="1"/>
          </p:cNvSpPr>
          <p:nvPr/>
        </p:nvSpPr>
        <p:spPr bwMode="auto">
          <a:xfrm>
            <a:off x="5486400" y="15240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6" name="Rectangle 11"/>
          <p:cNvSpPr>
            <a:spLocks noChangeArrowheads="1"/>
          </p:cNvSpPr>
          <p:nvPr/>
        </p:nvSpPr>
        <p:spPr bwMode="auto">
          <a:xfrm>
            <a:off x="7315200" y="15240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7" name="Rectangle 12"/>
          <p:cNvSpPr>
            <a:spLocks noChangeArrowheads="1"/>
          </p:cNvSpPr>
          <p:nvPr/>
        </p:nvSpPr>
        <p:spPr bwMode="auto">
          <a:xfrm>
            <a:off x="0" y="25908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8" name="Rectangle 13"/>
          <p:cNvSpPr>
            <a:spLocks noChangeArrowheads="1"/>
          </p:cNvSpPr>
          <p:nvPr/>
        </p:nvSpPr>
        <p:spPr bwMode="auto">
          <a:xfrm>
            <a:off x="1828800" y="25908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09" name="Rectangle 14"/>
          <p:cNvSpPr>
            <a:spLocks noChangeArrowheads="1"/>
          </p:cNvSpPr>
          <p:nvPr/>
        </p:nvSpPr>
        <p:spPr bwMode="auto">
          <a:xfrm>
            <a:off x="3657600" y="25908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0" name="Rectangle 15"/>
          <p:cNvSpPr>
            <a:spLocks noChangeArrowheads="1"/>
          </p:cNvSpPr>
          <p:nvPr/>
        </p:nvSpPr>
        <p:spPr bwMode="auto">
          <a:xfrm>
            <a:off x="5486400" y="25908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1" name="Rectangle 16"/>
          <p:cNvSpPr>
            <a:spLocks noChangeArrowheads="1"/>
          </p:cNvSpPr>
          <p:nvPr/>
        </p:nvSpPr>
        <p:spPr bwMode="auto">
          <a:xfrm>
            <a:off x="7315200" y="25908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2" name="Rectangle 17"/>
          <p:cNvSpPr>
            <a:spLocks noChangeArrowheads="1"/>
          </p:cNvSpPr>
          <p:nvPr/>
        </p:nvSpPr>
        <p:spPr bwMode="auto">
          <a:xfrm>
            <a:off x="0" y="36576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3" name="Rectangle 18"/>
          <p:cNvSpPr>
            <a:spLocks noChangeArrowheads="1"/>
          </p:cNvSpPr>
          <p:nvPr/>
        </p:nvSpPr>
        <p:spPr bwMode="auto">
          <a:xfrm>
            <a:off x="1828800" y="36576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4" name="Rectangle 19"/>
          <p:cNvSpPr>
            <a:spLocks noChangeArrowheads="1"/>
          </p:cNvSpPr>
          <p:nvPr/>
        </p:nvSpPr>
        <p:spPr bwMode="auto">
          <a:xfrm>
            <a:off x="3657600" y="36576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5" name="Rectangle 20"/>
          <p:cNvSpPr>
            <a:spLocks noChangeArrowheads="1"/>
          </p:cNvSpPr>
          <p:nvPr/>
        </p:nvSpPr>
        <p:spPr bwMode="auto">
          <a:xfrm>
            <a:off x="5486400" y="36576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6" name="Rectangle 21"/>
          <p:cNvSpPr>
            <a:spLocks noChangeArrowheads="1"/>
          </p:cNvSpPr>
          <p:nvPr/>
        </p:nvSpPr>
        <p:spPr bwMode="auto">
          <a:xfrm>
            <a:off x="7315200" y="36576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7" name="Rectangle 22"/>
          <p:cNvSpPr>
            <a:spLocks noChangeArrowheads="1"/>
          </p:cNvSpPr>
          <p:nvPr/>
        </p:nvSpPr>
        <p:spPr bwMode="auto">
          <a:xfrm>
            <a:off x="0" y="47244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8" name="Rectangle 23"/>
          <p:cNvSpPr>
            <a:spLocks noChangeArrowheads="1"/>
          </p:cNvSpPr>
          <p:nvPr/>
        </p:nvSpPr>
        <p:spPr bwMode="auto">
          <a:xfrm>
            <a:off x="1828800" y="47244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19" name="Rectangle 24"/>
          <p:cNvSpPr>
            <a:spLocks noChangeArrowheads="1"/>
          </p:cNvSpPr>
          <p:nvPr/>
        </p:nvSpPr>
        <p:spPr bwMode="auto">
          <a:xfrm>
            <a:off x="3657600" y="47244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20" name="Rectangle 25"/>
          <p:cNvSpPr>
            <a:spLocks noChangeArrowheads="1"/>
          </p:cNvSpPr>
          <p:nvPr/>
        </p:nvSpPr>
        <p:spPr bwMode="auto">
          <a:xfrm>
            <a:off x="5486400" y="47244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21" name="Rectangle 26"/>
          <p:cNvSpPr>
            <a:spLocks noChangeArrowheads="1"/>
          </p:cNvSpPr>
          <p:nvPr/>
        </p:nvSpPr>
        <p:spPr bwMode="auto">
          <a:xfrm>
            <a:off x="7315200" y="47244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22" name="Rectangle 27"/>
          <p:cNvSpPr>
            <a:spLocks noChangeArrowheads="1"/>
          </p:cNvSpPr>
          <p:nvPr/>
        </p:nvSpPr>
        <p:spPr bwMode="auto">
          <a:xfrm>
            <a:off x="0" y="57912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23" name="Rectangle 28"/>
          <p:cNvSpPr>
            <a:spLocks noChangeArrowheads="1"/>
          </p:cNvSpPr>
          <p:nvPr/>
        </p:nvSpPr>
        <p:spPr bwMode="auto">
          <a:xfrm>
            <a:off x="1828800" y="57912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24" name="Rectangle 29"/>
          <p:cNvSpPr>
            <a:spLocks noChangeArrowheads="1"/>
          </p:cNvSpPr>
          <p:nvPr/>
        </p:nvSpPr>
        <p:spPr bwMode="auto">
          <a:xfrm>
            <a:off x="3657600" y="57912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25" name="Rectangle 30"/>
          <p:cNvSpPr>
            <a:spLocks noChangeArrowheads="1"/>
          </p:cNvSpPr>
          <p:nvPr/>
        </p:nvSpPr>
        <p:spPr bwMode="auto">
          <a:xfrm>
            <a:off x="5486400" y="57912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4126" name="Rectangle 31"/>
          <p:cNvSpPr>
            <a:spLocks noChangeArrowheads="1"/>
          </p:cNvSpPr>
          <p:nvPr/>
        </p:nvSpPr>
        <p:spPr bwMode="auto">
          <a:xfrm>
            <a:off x="7315200" y="5791200"/>
            <a:ext cx="1828800" cy="1066800"/>
          </a:xfrm>
          <a:prstGeom prst="rect">
            <a:avLst/>
          </a:prstGeom>
          <a:solidFill>
            <a:schemeClr val="accent2"/>
          </a:solidFill>
          <a:ln w="9525">
            <a:solidFill>
              <a:schemeClr val="tx1"/>
            </a:solidFill>
            <a:miter lim="800000"/>
            <a:headEnd/>
            <a:tailEnd/>
          </a:ln>
        </p:spPr>
        <p:txBody>
          <a:bodyPr wrap="none" anchor="ctr"/>
          <a:lstStyle/>
          <a:p>
            <a:endParaRPr lang="en-US" dirty="0"/>
          </a:p>
        </p:txBody>
      </p:sp>
      <p:sp useBgFill="1">
        <p:nvSpPr>
          <p:cNvPr id="3142" name="Rectangle 70"/>
          <p:cNvSpPr>
            <a:spLocks noChangeArrowheads="1"/>
          </p:cNvSpPr>
          <p:nvPr/>
        </p:nvSpPr>
        <p:spPr bwMode="auto">
          <a:xfrm>
            <a:off x="1828800" y="0"/>
            <a:ext cx="1828800" cy="1295400"/>
          </a:xfrm>
          <a:prstGeom prst="rect">
            <a:avLst/>
          </a:prstGeom>
          <a:ln w="9525">
            <a:solidFill>
              <a:schemeClr val="tx1"/>
            </a:solidFill>
            <a:miter lim="800000"/>
            <a:headEnd/>
            <a:tailEnd/>
          </a:ln>
          <a:effectLst>
            <a:outerShdw dist="35921" dir="2700000" algn="ctr" rotWithShape="0">
              <a:schemeClr val="tx1"/>
            </a:outerShdw>
          </a:effectLst>
        </p:spPr>
        <p:txBody>
          <a:bodyPr wrap="none" anchor="ctr"/>
          <a:lstStyle/>
          <a:p>
            <a:pPr algn="ctr">
              <a:defRPr/>
            </a:pPr>
            <a:r>
              <a:rPr lang="en-US" b="1" dirty="0">
                <a:solidFill>
                  <a:schemeClr val="hlink"/>
                </a:solidFill>
                <a:effectLst>
                  <a:outerShdw blurRad="38100" dist="38100" dir="2700000" algn="tl">
                    <a:srgbClr val="000000"/>
                  </a:outerShdw>
                </a:effectLst>
                <a:latin typeface="Arial" charset="0"/>
              </a:rPr>
              <a:t>Exploring</a:t>
            </a:r>
          </a:p>
          <a:p>
            <a:pPr algn="ctr">
              <a:defRPr/>
            </a:pPr>
            <a:r>
              <a:rPr lang="en-US" b="1" dirty="0">
                <a:solidFill>
                  <a:schemeClr val="hlink"/>
                </a:solidFill>
                <a:effectLst>
                  <a:outerShdw blurRad="38100" dist="38100" dir="2700000" algn="tl">
                    <a:srgbClr val="000000"/>
                  </a:outerShdw>
                </a:effectLst>
                <a:latin typeface="Arial" charset="0"/>
              </a:rPr>
              <a:t>Windows 10</a:t>
            </a:r>
          </a:p>
        </p:txBody>
      </p:sp>
      <p:sp useBgFill="1">
        <p:nvSpPr>
          <p:cNvPr id="3143" name="Rectangle 71"/>
          <p:cNvSpPr>
            <a:spLocks noChangeArrowheads="1"/>
          </p:cNvSpPr>
          <p:nvPr/>
        </p:nvSpPr>
        <p:spPr bwMode="auto">
          <a:xfrm>
            <a:off x="3657600" y="0"/>
            <a:ext cx="1828800" cy="1295400"/>
          </a:xfrm>
          <a:prstGeom prst="rect">
            <a:avLst/>
          </a:prstGeom>
          <a:ln w="9525">
            <a:solidFill>
              <a:schemeClr val="tx1"/>
            </a:solidFill>
            <a:miter lim="800000"/>
            <a:headEnd/>
            <a:tailEnd/>
          </a:ln>
          <a:effectLst/>
        </p:spPr>
        <p:txBody>
          <a:bodyPr wrap="none" anchor="ctr"/>
          <a:lstStyle/>
          <a:p>
            <a:pPr algn="ctr">
              <a:defRPr/>
            </a:pPr>
            <a:r>
              <a:rPr lang="en-US" sz="2000" b="1" dirty="0">
                <a:solidFill>
                  <a:schemeClr val="hlink"/>
                </a:solidFill>
                <a:effectLst>
                  <a:outerShdw blurRad="38100" dist="38100" dir="2700000" algn="tl">
                    <a:srgbClr val="000000"/>
                  </a:outerShdw>
                </a:effectLst>
                <a:latin typeface="Arial" charset="0"/>
              </a:rPr>
              <a:t>Personally</a:t>
            </a:r>
          </a:p>
          <a:p>
            <a:pPr algn="ctr">
              <a:defRPr/>
            </a:pPr>
            <a:r>
              <a:rPr lang="en-US" sz="2000" b="1" dirty="0">
                <a:solidFill>
                  <a:schemeClr val="hlink"/>
                </a:solidFill>
                <a:effectLst>
                  <a:outerShdw blurRad="38100" dist="38100" dir="2700000" algn="tl">
                    <a:srgbClr val="000000"/>
                  </a:outerShdw>
                </a:effectLst>
                <a:latin typeface="Arial" charset="0"/>
              </a:rPr>
              <a:t>Speaking</a:t>
            </a:r>
            <a:endParaRPr lang="en-US" sz="2000" b="1" dirty="0">
              <a:solidFill>
                <a:schemeClr val="hlink"/>
              </a:solidFill>
              <a:latin typeface="Arial" charset="0"/>
            </a:endParaRPr>
          </a:p>
        </p:txBody>
      </p:sp>
      <p:sp useBgFill="1">
        <p:nvSpPr>
          <p:cNvPr id="3144" name="Rectangle 72"/>
          <p:cNvSpPr>
            <a:spLocks noChangeArrowheads="1"/>
          </p:cNvSpPr>
          <p:nvPr/>
        </p:nvSpPr>
        <p:spPr bwMode="auto">
          <a:xfrm>
            <a:off x="5486400" y="-5443"/>
            <a:ext cx="1828800" cy="1295400"/>
          </a:xfrm>
          <a:prstGeom prst="rect">
            <a:avLst/>
          </a:prstGeom>
          <a:ln w="9525">
            <a:solidFill>
              <a:schemeClr val="tx1"/>
            </a:solidFill>
            <a:miter lim="800000"/>
            <a:headEnd/>
            <a:tailEnd/>
          </a:ln>
          <a:effectLst/>
        </p:spPr>
        <p:txBody>
          <a:bodyPr wrap="none" anchor="ctr"/>
          <a:lstStyle/>
          <a:p>
            <a:pPr algn="ctr">
              <a:defRPr/>
            </a:pPr>
            <a:r>
              <a:rPr lang="en-US" sz="2000" b="1" dirty="0">
                <a:solidFill>
                  <a:schemeClr val="hlink"/>
                </a:solidFill>
                <a:effectLst>
                  <a:outerShdw blurRad="38100" dist="38100" dir="2700000" algn="tl">
                    <a:srgbClr val="000000"/>
                  </a:outerShdw>
                </a:effectLst>
                <a:latin typeface="Arial" charset="0"/>
              </a:rPr>
              <a:t>Pot Luck</a:t>
            </a:r>
          </a:p>
        </p:txBody>
      </p:sp>
      <p:sp useBgFill="1">
        <p:nvSpPr>
          <p:cNvPr id="3145" name="Rectangle 73"/>
          <p:cNvSpPr>
            <a:spLocks noChangeArrowheads="1"/>
          </p:cNvSpPr>
          <p:nvPr/>
        </p:nvSpPr>
        <p:spPr bwMode="auto">
          <a:xfrm>
            <a:off x="7315200" y="0"/>
            <a:ext cx="1828800" cy="1295400"/>
          </a:xfrm>
          <a:prstGeom prst="rect">
            <a:avLst/>
          </a:prstGeom>
          <a:ln w="9525">
            <a:solidFill>
              <a:schemeClr val="tx1"/>
            </a:solidFill>
            <a:miter lim="800000"/>
            <a:headEnd/>
            <a:tailEnd/>
          </a:ln>
          <a:effectLst/>
        </p:spPr>
        <p:txBody>
          <a:bodyPr wrap="none" anchor="ctr"/>
          <a:lstStyle/>
          <a:p>
            <a:pPr algn="ctr">
              <a:defRPr/>
            </a:pPr>
            <a:r>
              <a:rPr lang="en-US" sz="2200" b="1" dirty="0">
                <a:solidFill>
                  <a:schemeClr val="hlink"/>
                </a:solidFill>
                <a:effectLst>
                  <a:outerShdw blurRad="38100" dist="38100" dir="2700000" algn="tl">
                    <a:srgbClr val="000000"/>
                  </a:outerShdw>
                </a:effectLst>
                <a:latin typeface="Arial" charset="0"/>
              </a:rPr>
              <a:t>EOC</a:t>
            </a:r>
          </a:p>
        </p:txBody>
      </p:sp>
      <p:sp>
        <p:nvSpPr>
          <p:cNvPr id="4131" name="Rectangle 74"/>
          <p:cNvSpPr>
            <a:spLocks noChangeArrowheads="1"/>
          </p:cNvSpPr>
          <p:nvPr/>
        </p:nvSpPr>
        <p:spPr bwMode="auto">
          <a:xfrm>
            <a:off x="0" y="1295400"/>
            <a:ext cx="9144000" cy="228600"/>
          </a:xfrm>
          <a:prstGeom prst="rect">
            <a:avLst/>
          </a:prstGeom>
          <a:solidFill>
            <a:schemeClr val="hlink"/>
          </a:solidFill>
          <a:ln w="38100" cmpd="dbl">
            <a:solidFill>
              <a:schemeClr val="tx1"/>
            </a:solidFill>
            <a:miter lim="800000"/>
            <a:headEnd/>
            <a:tailEnd/>
          </a:ln>
        </p:spPr>
        <p:txBody>
          <a:bodyPr wrap="none" anchor="ctr"/>
          <a:lstStyle/>
          <a:p>
            <a:endParaRPr lang="en-US" dirty="0"/>
          </a:p>
        </p:txBody>
      </p:sp>
      <p:sp useBgFill="1">
        <p:nvSpPr>
          <p:cNvPr id="4132" name="Rectangle 75"/>
          <p:cNvSpPr>
            <a:spLocks noChangeArrowheads="1"/>
          </p:cNvSpPr>
          <p:nvPr/>
        </p:nvSpPr>
        <p:spPr bwMode="auto">
          <a:xfrm>
            <a:off x="0" y="15192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3" action="ppaction://hlinksldjump">
                  <a:snd r:embed="rId4" name="WHOOSH.WAV"/>
                </a:hlinkClick>
              </a:rPr>
              <a:t>100</a:t>
            </a:r>
            <a:endParaRPr lang="en-US" sz="2400" dirty="0">
              <a:latin typeface="Times New Roman" pitchFamily="18" charset="0"/>
            </a:endParaRPr>
          </a:p>
        </p:txBody>
      </p:sp>
      <p:sp useBgFill="1">
        <p:nvSpPr>
          <p:cNvPr id="4133" name="Rectangle 76"/>
          <p:cNvSpPr>
            <a:spLocks noChangeArrowheads="1"/>
          </p:cNvSpPr>
          <p:nvPr/>
        </p:nvSpPr>
        <p:spPr bwMode="auto">
          <a:xfrm>
            <a:off x="1828800" y="15192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5" action="ppaction://hlinksldjump">
                  <a:snd r:embed="rId4" name="WHOOSH.WAV"/>
                </a:hlinkClick>
              </a:rPr>
              <a:t>100</a:t>
            </a:r>
            <a:endParaRPr lang="en-US" sz="2400" dirty="0">
              <a:latin typeface="Times New Roman" pitchFamily="18" charset="0"/>
            </a:endParaRPr>
          </a:p>
        </p:txBody>
      </p:sp>
      <p:sp useBgFill="1">
        <p:nvSpPr>
          <p:cNvPr id="4134" name="Rectangle 77"/>
          <p:cNvSpPr>
            <a:spLocks noChangeArrowheads="1"/>
          </p:cNvSpPr>
          <p:nvPr/>
        </p:nvSpPr>
        <p:spPr bwMode="auto">
          <a:xfrm>
            <a:off x="3657600" y="15192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6" action="ppaction://hlinksldjump">
                  <a:snd r:embed="rId4" name="WHOOSH.WAV"/>
                </a:hlinkClick>
              </a:rPr>
              <a:t>100</a:t>
            </a:r>
            <a:endParaRPr lang="en-US" sz="2400" dirty="0">
              <a:latin typeface="Times New Roman" pitchFamily="18" charset="0"/>
            </a:endParaRPr>
          </a:p>
        </p:txBody>
      </p:sp>
      <p:sp useBgFill="1">
        <p:nvSpPr>
          <p:cNvPr id="4135" name="Rectangle 78"/>
          <p:cNvSpPr>
            <a:spLocks noChangeArrowheads="1"/>
          </p:cNvSpPr>
          <p:nvPr/>
        </p:nvSpPr>
        <p:spPr bwMode="auto">
          <a:xfrm>
            <a:off x="5486400" y="15192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7" action="ppaction://hlinksldjump">
                  <a:snd r:embed="rId4" name="WHOOSH.WAV"/>
                </a:hlinkClick>
              </a:rPr>
              <a:t>100</a:t>
            </a:r>
            <a:endParaRPr lang="en-US" sz="2400" dirty="0">
              <a:latin typeface="Times New Roman" pitchFamily="18" charset="0"/>
            </a:endParaRPr>
          </a:p>
        </p:txBody>
      </p:sp>
      <p:sp useBgFill="1">
        <p:nvSpPr>
          <p:cNvPr id="4136" name="Rectangle 79"/>
          <p:cNvSpPr>
            <a:spLocks noChangeArrowheads="1"/>
          </p:cNvSpPr>
          <p:nvPr/>
        </p:nvSpPr>
        <p:spPr bwMode="auto">
          <a:xfrm>
            <a:off x="7315200" y="15192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8" action="ppaction://hlinksldjump">
                  <a:snd r:embed="rId4" name="WHOOSH.WAV"/>
                </a:hlinkClick>
              </a:rPr>
              <a:t>100</a:t>
            </a:r>
            <a:endParaRPr lang="en-US" sz="2400" dirty="0">
              <a:latin typeface="Times New Roman" pitchFamily="18" charset="0"/>
            </a:endParaRPr>
          </a:p>
        </p:txBody>
      </p:sp>
      <p:sp useBgFill="1">
        <p:nvSpPr>
          <p:cNvPr id="4137" name="Rectangle 80"/>
          <p:cNvSpPr>
            <a:spLocks noChangeArrowheads="1"/>
          </p:cNvSpPr>
          <p:nvPr/>
        </p:nvSpPr>
        <p:spPr bwMode="auto">
          <a:xfrm>
            <a:off x="0" y="25860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9" action="ppaction://hlinksldjump">
                  <a:snd r:embed="rId4" name="WHOOSH.WAV"/>
                </a:hlinkClick>
              </a:rPr>
              <a:t>200</a:t>
            </a:r>
            <a:endParaRPr lang="en-US" sz="2400" dirty="0">
              <a:latin typeface="Times New Roman" pitchFamily="18" charset="0"/>
            </a:endParaRPr>
          </a:p>
        </p:txBody>
      </p:sp>
      <p:sp useBgFill="1">
        <p:nvSpPr>
          <p:cNvPr id="4138" name="Rectangle 81"/>
          <p:cNvSpPr>
            <a:spLocks noChangeArrowheads="1"/>
          </p:cNvSpPr>
          <p:nvPr/>
        </p:nvSpPr>
        <p:spPr bwMode="auto">
          <a:xfrm>
            <a:off x="1828800" y="25860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0" action="ppaction://hlinksldjump">
                  <a:snd r:embed="rId4" name="WHOOSH.WAV"/>
                </a:hlinkClick>
              </a:rPr>
              <a:t>200</a:t>
            </a:r>
            <a:endParaRPr lang="en-US" sz="2400" dirty="0">
              <a:latin typeface="Times New Roman" pitchFamily="18" charset="0"/>
            </a:endParaRPr>
          </a:p>
        </p:txBody>
      </p:sp>
      <p:sp useBgFill="1">
        <p:nvSpPr>
          <p:cNvPr id="4139" name="Rectangle 82"/>
          <p:cNvSpPr>
            <a:spLocks noChangeArrowheads="1"/>
          </p:cNvSpPr>
          <p:nvPr/>
        </p:nvSpPr>
        <p:spPr bwMode="auto">
          <a:xfrm>
            <a:off x="3657600" y="25860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1" action="ppaction://hlinksldjump">
                  <a:snd r:embed="rId4" name="WHOOSH.WAV"/>
                </a:hlinkClick>
              </a:rPr>
              <a:t>200</a:t>
            </a:r>
            <a:endParaRPr lang="en-US" sz="2400" dirty="0">
              <a:latin typeface="Times New Roman" pitchFamily="18" charset="0"/>
            </a:endParaRPr>
          </a:p>
        </p:txBody>
      </p:sp>
      <p:sp useBgFill="1">
        <p:nvSpPr>
          <p:cNvPr id="4140" name="Rectangle 83"/>
          <p:cNvSpPr>
            <a:spLocks noChangeArrowheads="1"/>
          </p:cNvSpPr>
          <p:nvPr/>
        </p:nvSpPr>
        <p:spPr bwMode="auto">
          <a:xfrm>
            <a:off x="5486400" y="25860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2" action="ppaction://hlinksldjump">
                  <a:snd r:embed="rId4" name="WHOOSH.WAV"/>
                </a:hlinkClick>
              </a:rPr>
              <a:t>200</a:t>
            </a:r>
            <a:endParaRPr lang="en-US" sz="2400" dirty="0">
              <a:latin typeface="Times New Roman" pitchFamily="18" charset="0"/>
            </a:endParaRPr>
          </a:p>
        </p:txBody>
      </p:sp>
      <p:sp useBgFill="1">
        <p:nvSpPr>
          <p:cNvPr id="4141" name="Rectangle 84"/>
          <p:cNvSpPr>
            <a:spLocks noChangeArrowheads="1"/>
          </p:cNvSpPr>
          <p:nvPr/>
        </p:nvSpPr>
        <p:spPr bwMode="auto">
          <a:xfrm>
            <a:off x="7315200" y="25860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3" action="ppaction://hlinksldjump">
                  <a:snd r:embed="rId4" name="WHOOSH.WAV"/>
                </a:hlinkClick>
              </a:rPr>
              <a:t>200</a:t>
            </a:r>
            <a:endParaRPr lang="en-US" sz="2400" dirty="0">
              <a:latin typeface="Times New Roman" pitchFamily="18" charset="0"/>
            </a:endParaRPr>
          </a:p>
        </p:txBody>
      </p:sp>
      <p:sp useBgFill="1">
        <p:nvSpPr>
          <p:cNvPr id="4142" name="Rectangle 85"/>
          <p:cNvSpPr>
            <a:spLocks noChangeArrowheads="1"/>
          </p:cNvSpPr>
          <p:nvPr/>
        </p:nvSpPr>
        <p:spPr bwMode="auto">
          <a:xfrm>
            <a:off x="0" y="36528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4" action="ppaction://hlinksldjump">
                  <a:snd r:embed="rId4" name="WHOOSH.WAV"/>
                </a:hlinkClick>
              </a:rPr>
              <a:t>300</a:t>
            </a:r>
            <a:endParaRPr lang="en-US" sz="2400" dirty="0">
              <a:latin typeface="Times New Roman" pitchFamily="18" charset="0"/>
            </a:endParaRPr>
          </a:p>
        </p:txBody>
      </p:sp>
      <p:sp useBgFill="1">
        <p:nvSpPr>
          <p:cNvPr id="4143" name="Rectangle 86"/>
          <p:cNvSpPr>
            <a:spLocks noChangeArrowheads="1"/>
          </p:cNvSpPr>
          <p:nvPr/>
        </p:nvSpPr>
        <p:spPr bwMode="auto">
          <a:xfrm>
            <a:off x="1828800" y="36528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5" action="ppaction://hlinksldjump">
                  <a:snd r:embed="rId4" name="WHOOSH.WAV"/>
                </a:hlinkClick>
              </a:rPr>
              <a:t>300</a:t>
            </a:r>
            <a:endParaRPr lang="en-US" sz="2400" dirty="0">
              <a:latin typeface="Times New Roman" pitchFamily="18" charset="0"/>
            </a:endParaRPr>
          </a:p>
        </p:txBody>
      </p:sp>
      <p:sp useBgFill="1">
        <p:nvSpPr>
          <p:cNvPr id="4144" name="Rectangle 87"/>
          <p:cNvSpPr>
            <a:spLocks noChangeArrowheads="1"/>
          </p:cNvSpPr>
          <p:nvPr/>
        </p:nvSpPr>
        <p:spPr bwMode="auto">
          <a:xfrm>
            <a:off x="3657600" y="36528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6" action="ppaction://hlinksldjump">
                  <a:snd r:embed="rId4" name="WHOOSH.WAV"/>
                </a:hlinkClick>
              </a:rPr>
              <a:t>300</a:t>
            </a:r>
            <a:endParaRPr lang="en-US" sz="2400" dirty="0">
              <a:latin typeface="Times New Roman" pitchFamily="18" charset="0"/>
            </a:endParaRPr>
          </a:p>
        </p:txBody>
      </p:sp>
      <p:sp useBgFill="1">
        <p:nvSpPr>
          <p:cNvPr id="4145" name="Rectangle 88"/>
          <p:cNvSpPr>
            <a:spLocks noChangeArrowheads="1"/>
          </p:cNvSpPr>
          <p:nvPr/>
        </p:nvSpPr>
        <p:spPr bwMode="auto">
          <a:xfrm>
            <a:off x="5486400" y="36528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7" action="ppaction://hlinksldjump">
                  <a:snd r:embed="rId4" name="WHOOSH.WAV"/>
                </a:hlinkClick>
              </a:rPr>
              <a:t>300</a:t>
            </a:r>
            <a:endParaRPr lang="en-US" sz="2400" dirty="0">
              <a:latin typeface="Times New Roman" pitchFamily="18" charset="0"/>
            </a:endParaRPr>
          </a:p>
        </p:txBody>
      </p:sp>
      <p:sp useBgFill="1">
        <p:nvSpPr>
          <p:cNvPr id="4146" name="Rectangle 89"/>
          <p:cNvSpPr>
            <a:spLocks noChangeArrowheads="1"/>
          </p:cNvSpPr>
          <p:nvPr/>
        </p:nvSpPr>
        <p:spPr bwMode="auto">
          <a:xfrm>
            <a:off x="7315200" y="36528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8" action="ppaction://hlinksldjump">
                  <a:snd r:embed="rId4" name="WHOOSH.WAV"/>
                </a:hlinkClick>
              </a:rPr>
              <a:t>300</a:t>
            </a:r>
            <a:endParaRPr lang="en-US" sz="2400" dirty="0">
              <a:latin typeface="Times New Roman" pitchFamily="18" charset="0"/>
            </a:endParaRPr>
          </a:p>
        </p:txBody>
      </p:sp>
      <p:sp useBgFill="1">
        <p:nvSpPr>
          <p:cNvPr id="4147" name="Rectangle 90"/>
          <p:cNvSpPr>
            <a:spLocks noChangeArrowheads="1"/>
          </p:cNvSpPr>
          <p:nvPr/>
        </p:nvSpPr>
        <p:spPr bwMode="auto">
          <a:xfrm>
            <a:off x="0" y="47196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19" action="ppaction://hlinksldjump">
                  <a:snd r:embed="rId4" name="WHOOSH.WAV"/>
                </a:hlinkClick>
              </a:rPr>
              <a:t>400</a:t>
            </a:r>
            <a:endParaRPr lang="en-US" sz="2400" dirty="0">
              <a:latin typeface="Times New Roman" pitchFamily="18" charset="0"/>
            </a:endParaRPr>
          </a:p>
        </p:txBody>
      </p:sp>
      <p:sp useBgFill="1">
        <p:nvSpPr>
          <p:cNvPr id="4148" name="Rectangle 91"/>
          <p:cNvSpPr>
            <a:spLocks noChangeArrowheads="1"/>
          </p:cNvSpPr>
          <p:nvPr/>
        </p:nvSpPr>
        <p:spPr bwMode="auto">
          <a:xfrm>
            <a:off x="1828800" y="47196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0" action="ppaction://hlinksldjump">
                  <a:snd r:embed="rId4" name="WHOOSH.WAV"/>
                </a:hlinkClick>
              </a:rPr>
              <a:t>400</a:t>
            </a:r>
            <a:endParaRPr lang="en-US" sz="2400" dirty="0">
              <a:latin typeface="Times New Roman" pitchFamily="18" charset="0"/>
            </a:endParaRPr>
          </a:p>
        </p:txBody>
      </p:sp>
      <p:sp useBgFill="1">
        <p:nvSpPr>
          <p:cNvPr id="4149" name="Rectangle 92"/>
          <p:cNvSpPr>
            <a:spLocks noChangeArrowheads="1"/>
          </p:cNvSpPr>
          <p:nvPr/>
        </p:nvSpPr>
        <p:spPr bwMode="auto">
          <a:xfrm>
            <a:off x="3657600" y="47196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1" action="ppaction://hlinksldjump">
                  <a:snd r:embed="rId4" name="WHOOSH.WAV"/>
                </a:hlinkClick>
              </a:rPr>
              <a:t>400</a:t>
            </a:r>
            <a:endParaRPr lang="en-US" sz="2400" dirty="0">
              <a:latin typeface="Times New Roman" pitchFamily="18" charset="0"/>
            </a:endParaRPr>
          </a:p>
        </p:txBody>
      </p:sp>
      <p:sp useBgFill="1">
        <p:nvSpPr>
          <p:cNvPr id="4150" name="Rectangle 93"/>
          <p:cNvSpPr>
            <a:spLocks noChangeArrowheads="1"/>
          </p:cNvSpPr>
          <p:nvPr/>
        </p:nvSpPr>
        <p:spPr bwMode="auto">
          <a:xfrm>
            <a:off x="5486400" y="47196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2" action="ppaction://hlinksldjump">
                  <a:snd r:embed="rId4" name="WHOOSH.WAV"/>
                </a:hlinkClick>
              </a:rPr>
              <a:t>400</a:t>
            </a:r>
            <a:endParaRPr lang="en-US" sz="2400" dirty="0">
              <a:latin typeface="Times New Roman" pitchFamily="18" charset="0"/>
            </a:endParaRPr>
          </a:p>
        </p:txBody>
      </p:sp>
      <p:sp useBgFill="1">
        <p:nvSpPr>
          <p:cNvPr id="4151" name="Rectangle 94"/>
          <p:cNvSpPr>
            <a:spLocks noChangeArrowheads="1"/>
          </p:cNvSpPr>
          <p:nvPr/>
        </p:nvSpPr>
        <p:spPr bwMode="auto">
          <a:xfrm>
            <a:off x="7315200" y="47196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3" action="ppaction://hlinksldjump">
                  <a:snd r:embed="rId4" name="WHOOSH.WAV"/>
                </a:hlinkClick>
              </a:rPr>
              <a:t>400</a:t>
            </a:r>
            <a:endParaRPr lang="en-US" sz="2400" dirty="0">
              <a:latin typeface="Times New Roman" pitchFamily="18" charset="0"/>
            </a:endParaRPr>
          </a:p>
        </p:txBody>
      </p:sp>
      <p:sp useBgFill="1">
        <p:nvSpPr>
          <p:cNvPr id="4152" name="Rectangle 95"/>
          <p:cNvSpPr>
            <a:spLocks noChangeArrowheads="1"/>
          </p:cNvSpPr>
          <p:nvPr/>
        </p:nvSpPr>
        <p:spPr bwMode="auto">
          <a:xfrm>
            <a:off x="0" y="57864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4" action="ppaction://hlinksldjump">
                  <a:snd r:embed="rId4" name="WHOOSH.WAV"/>
                </a:hlinkClick>
              </a:rPr>
              <a:t>500</a:t>
            </a:r>
            <a:endParaRPr lang="en-US" sz="2400" dirty="0">
              <a:latin typeface="Times New Roman" pitchFamily="18" charset="0"/>
            </a:endParaRPr>
          </a:p>
        </p:txBody>
      </p:sp>
      <p:sp useBgFill="1">
        <p:nvSpPr>
          <p:cNvPr id="4153" name="Rectangle 96"/>
          <p:cNvSpPr>
            <a:spLocks noChangeArrowheads="1"/>
          </p:cNvSpPr>
          <p:nvPr/>
        </p:nvSpPr>
        <p:spPr bwMode="auto">
          <a:xfrm>
            <a:off x="1828800" y="57864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5" action="ppaction://hlinksldjump">
                  <a:snd r:embed="rId4" name="WHOOSH.WAV"/>
                </a:hlinkClick>
              </a:rPr>
              <a:t>500</a:t>
            </a:r>
            <a:endParaRPr lang="en-US" sz="2400" dirty="0">
              <a:latin typeface="Times New Roman" pitchFamily="18" charset="0"/>
            </a:endParaRPr>
          </a:p>
        </p:txBody>
      </p:sp>
      <p:sp useBgFill="1">
        <p:nvSpPr>
          <p:cNvPr id="4154" name="Rectangle 97"/>
          <p:cNvSpPr>
            <a:spLocks noChangeArrowheads="1"/>
          </p:cNvSpPr>
          <p:nvPr/>
        </p:nvSpPr>
        <p:spPr bwMode="auto">
          <a:xfrm>
            <a:off x="3657600" y="57864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6" action="ppaction://hlinksldjump">
                  <a:snd r:embed="rId4" name="WHOOSH.WAV"/>
                </a:hlinkClick>
              </a:rPr>
              <a:t>500</a:t>
            </a:r>
            <a:endParaRPr lang="en-US" sz="2400" dirty="0">
              <a:latin typeface="Times New Roman" pitchFamily="18" charset="0"/>
            </a:endParaRPr>
          </a:p>
        </p:txBody>
      </p:sp>
      <p:sp useBgFill="1">
        <p:nvSpPr>
          <p:cNvPr id="4155" name="Rectangle 98"/>
          <p:cNvSpPr>
            <a:spLocks noChangeArrowheads="1"/>
          </p:cNvSpPr>
          <p:nvPr/>
        </p:nvSpPr>
        <p:spPr bwMode="auto">
          <a:xfrm>
            <a:off x="5486400" y="57864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7" action="ppaction://hlinksldjump">
                  <a:snd r:embed="rId4" name="WHOOSH.WAV"/>
                </a:hlinkClick>
              </a:rPr>
              <a:t>500</a:t>
            </a:r>
            <a:endParaRPr lang="en-US" sz="2400" dirty="0">
              <a:latin typeface="Times New Roman" pitchFamily="18" charset="0"/>
            </a:endParaRPr>
          </a:p>
        </p:txBody>
      </p:sp>
      <p:sp useBgFill="1">
        <p:nvSpPr>
          <p:cNvPr id="4156" name="Rectangle 99">
            <a:hlinkClick r:id="rId23" action="ppaction://hlinksldjump">
              <a:snd r:embed="rId4" name="WHOOSH.WAV"/>
            </a:hlinkClick>
          </p:cNvPr>
          <p:cNvSpPr>
            <a:spLocks noChangeArrowheads="1"/>
          </p:cNvSpPr>
          <p:nvPr/>
        </p:nvSpPr>
        <p:spPr bwMode="auto">
          <a:xfrm>
            <a:off x="7315200" y="5786438"/>
            <a:ext cx="1828800" cy="1066800"/>
          </a:xfrm>
          <a:prstGeom prst="rect">
            <a:avLst/>
          </a:prstGeom>
          <a:ln w="9525">
            <a:solidFill>
              <a:schemeClr val="tx1"/>
            </a:solidFill>
            <a:miter lim="800000"/>
            <a:headEnd/>
            <a:tailEnd/>
          </a:ln>
        </p:spPr>
        <p:txBody>
          <a:bodyPr wrap="none" anchor="ctr"/>
          <a:lstStyle/>
          <a:p>
            <a:pPr algn="ctr"/>
            <a:r>
              <a:rPr lang="en-US" sz="4400" b="1" dirty="0">
                <a:solidFill>
                  <a:schemeClr val="bg1"/>
                </a:solidFill>
                <a:latin typeface="Arial" charset="0"/>
                <a:hlinkClick r:id="rId28" action="ppaction://hlinksldjump">
                  <a:snd r:embed="rId4" name="WHOOSH.WAV"/>
                </a:hlinkClick>
              </a:rPr>
              <a:t>500</a:t>
            </a:r>
            <a:endParaRPr lang="en-US" sz="2400" dirty="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685800" y="5109627"/>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Windows Hello?</a:t>
            </a:r>
          </a:p>
          <a:p>
            <a:pPr algn="ctr">
              <a:spcBef>
                <a:spcPct val="50000"/>
              </a:spcBef>
            </a:pPr>
            <a:r>
              <a:rPr lang="en-US" sz="2400" b="1" dirty="0">
                <a:solidFill>
                  <a:schemeClr val="hlink"/>
                </a:solidFill>
                <a:latin typeface="Arial" charset="0"/>
              </a:rPr>
              <a:t>Pg 199</a:t>
            </a:r>
          </a:p>
        </p:txBody>
      </p:sp>
      <p:sp>
        <p:nvSpPr>
          <p:cNvPr id="22533" name="Text Box 9"/>
          <p:cNvSpPr txBox="1">
            <a:spLocks noChangeArrowheads="1"/>
          </p:cNvSpPr>
          <p:nvPr/>
        </p:nvSpPr>
        <p:spPr bwMode="auto">
          <a:xfrm>
            <a:off x="457200" y="2819400"/>
            <a:ext cx="8153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This biometric sign-in feature lets you sign into your Windows 10 device with a biometric sign-in: fingerprint, facial recognition or iris scan?</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7" name="Rectangle 2"/>
          <p:cNvSpPr>
            <a:spLocks noGrp="1" noRot="1" noChangeArrowheads="1"/>
          </p:cNvSpPr>
          <p:nvPr>
            <p:ph type="title"/>
          </p:nvPr>
        </p:nvSpPr>
        <p:spPr>
          <a:xfrm>
            <a:off x="457200" y="533400"/>
            <a:ext cx="84582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Pot Luck</a:t>
            </a:r>
            <a:r>
              <a:rPr lang="en-US" sz="4800" dirty="0">
                <a:solidFill>
                  <a:schemeClr val="bg1"/>
                </a:solidFill>
              </a:rPr>
              <a:t/>
            </a:r>
            <a:br>
              <a:rPr lang="en-US" sz="4800" dirty="0">
                <a:solidFill>
                  <a:schemeClr val="bg1"/>
                </a:solidFill>
              </a:rPr>
            </a:br>
            <a:r>
              <a:rPr lang="en-US" sz="4800" dirty="0">
                <a:solidFill>
                  <a:schemeClr val="bg1"/>
                </a:solidFill>
              </a:rPr>
              <a:t>300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762000" y="5105400"/>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Windows Defender?</a:t>
            </a:r>
          </a:p>
          <a:p>
            <a:pPr algn="ctr">
              <a:spcBef>
                <a:spcPct val="50000"/>
              </a:spcBef>
            </a:pPr>
            <a:r>
              <a:rPr lang="en-US" sz="2400" b="1" dirty="0">
                <a:solidFill>
                  <a:schemeClr val="hlink"/>
                </a:solidFill>
                <a:latin typeface="Arial" charset="0"/>
              </a:rPr>
              <a:t>Pg 85</a:t>
            </a:r>
          </a:p>
        </p:txBody>
      </p:sp>
      <p:sp>
        <p:nvSpPr>
          <p:cNvPr id="23557" name="Text Box 30"/>
          <p:cNvSpPr txBox="1">
            <a:spLocks noChangeArrowheads="1"/>
          </p:cNvSpPr>
          <p:nvPr/>
        </p:nvSpPr>
        <p:spPr bwMode="auto">
          <a:xfrm>
            <a:off x="609600" y="2895600"/>
            <a:ext cx="815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This software started off being just anti-spyware, but has evolved into a full fledged security package.</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7" name="Rectangle 2"/>
          <p:cNvSpPr>
            <a:spLocks noGrp="1" noRot="1" noChangeArrowheads="1"/>
          </p:cNvSpPr>
          <p:nvPr>
            <p:ph type="title"/>
          </p:nvPr>
        </p:nvSpPr>
        <p:spPr>
          <a:xfrm>
            <a:off x="457200" y="533400"/>
            <a:ext cx="84582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Pot Luck</a:t>
            </a:r>
            <a:r>
              <a:rPr lang="en-US" sz="4800" dirty="0">
                <a:solidFill>
                  <a:schemeClr val="bg1"/>
                </a:solidFill>
              </a:rPr>
              <a:t/>
            </a:r>
            <a:br>
              <a:rPr lang="en-US" sz="4800" dirty="0">
                <a:solidFill>
                  <a:schemeClr val="bg1"/>
                </a:solidFill>
              </a:rPr>
            </a:br>
            <a:r>
              <a:rPr lang="en-US" sz="4800" dirty="0">
                <a:solidFill>
                  <a:schemeClr val="bg1"/>
                </a:solidFill>
              </a:rPr>
              <a:t>400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219200" y="5257800"/>
            <a:ext cx="67056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Bloatware?</a:t>
            </a:r>
          </a:p>
          <a:p>
            <a:pPr algn="ctr">
              <a:spcBef>
                <a:spcPct val="50000"/>
              </a:spcBef>
            </a:pPr>
            <a:r>
              <a:rPr lang="en-US" sz="2400" b="1" dirty="0">
                <a:solidFill>
                  <a:schemeClr val="hlink"/>
                </a:solidFill>
                <a:latin typeface="Arial" charset="0"/>
              </a:rPr>
              <a:t>Pg 187</a:t>
            </a:r>
          </a:p>
        </p:txBody>
      </p:sp>
      <p:sp>
        <p:nvSpPr>
          <p:cNvPr id="24581" name="Text Box 8"/>
          <p:cNvSpPr txBox="1">
            <a:spLocks noChangeArrowheads="1"/>
          </p:cNvSpPr>
          <p:nvPr/>
        </p:nvSpPr>
        <p:spPr bwMode="auto">
          <a:xfrm>
            <a:off x="762000" y="2808982"/>
            <a:ext cx="7620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Software manufacturers received a lot of bad press a few years ago for some of the junk software they packaged with their products. This software is known as: </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7" name="Rectangle 2"/>
          <p:cNvSpPr>
            <a:spLocks noGrp="1" noRot="1" noChangeArrowheads="1"/>
          </p:cNvSpPr>
          <p:nvPr>
            <p:ph type="title"/>
          </p:nvPr>
        </p:nvSpPr>
        <p:spPr>
          <a:xfrm>
            <a:off x="457200" y="533400"/>
            <a:ext cx="84582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Pot Luck</a:t>
            </a:r>
            <a:r>
              <a:rPr lang="en-US" sz="4800" dirty="0">
                <a:solidFill>
                  <a:schemeClr val="bg1"/>
                </a:solidFill>
              </a:rPr>
              <a:t/>
            </a:r>
            <a:br>
              <a:rPr lang="en-US" sz="4800" dirty="0">
                <a:solidFill>
                  <a:schemeClr val="bg1"/>
                </a:solidFill>
              </a:rPr>
            </a:br>
            <a:r>
              <a:rPr lang="en-US" sz="4800" dirty="0">
                <a:solidFill>
                  <a:schemeClr val="bg1"/>
                </a:solidFill>
              </a:rPr>
              <a:t>500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EOC</a:t>
            </a:r>
            <a:r>
              <a:rPr lang="en-US" sz="4800" dirty="0">
                <a:solidFill>
                  <a:schemeClr val="bg1"/>
                </a:solidFill>
              </a:rPr>
              <a:t/>
            </a:r>
            <a:br>
              <a:rPr lang="en-US" sz="4800" dirty="0">
                <a:solidFill>
                  <a:schemeClr val="bg1"/>
                </a:solidFill>
              </a:rPr>
            </a:br>
            <a:r>
              <a:rPr lang="en-US" sz="4800" dirty="0">
                <a:solidFill>
                  <a:schemeClr val="bg1"/>
                </a:solidFill>
              </a:rPr>
              <a:t>100</a:t>
            </a:r>
          </a:p>
        </p:txBody>
      </p:sp>
      <p:sp>
        <p:nvSpPr>
          <p:cNvPr id="26628" name="Text Box 4"/>
          <p:cNvSpPr txBox="1">
            <a:spLocks noChangeArrowheads="1"/>
          </p:cNvSpPr>
          <p:nvPr/>
        </p:nvSpPr>
        <p:spPr bwMode="auto">
          <a:xfrm>
            <a:off x="723900" y="4973231"/>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Hey Cortana</a:t>
            </a:r>
          </a:p>
          <a:p>
            <a:pPr algn="ctr">
              <a:spcBef>
                <a:spcPct val="50000"/>
              </a:spcBef>
            </a:pPr>
            <a:r>
              <a:rPr lang="en-US" sz="2400" b="1" dirty="0">
                <a:solidFill>
                  <a:schemeClr val="hlink"/>
                </a:solidFill>
                <a:latin typeface="Arial" charset="0"/>
              </a:rPr>
              <a:t>Key terms quiz  #1  (Pg 195)</a:t>
            </a:r>
          </a:p>
        </p:txBody>
      </p:sp>
      <p:sp>
        <p:nvSpPr>
          <p:cNvPr id="25605" name="Text Box 5"/>
          <p:cNvSpPr txBox="1">
            <a:spLocks noChangeArrowheads="1"/>
          </p:cNvSpPr>
          <p:nvPr/>
        </p:nvSpPr>
        <p:spPr bwMode="auto">
          <a:xfrm>
            <a:off x="723900" y="2743200"/>
            <a:ext cx="79248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Although this sounds like you are greeting a female friend, _______ is a feature of Windows that lets you activate your personal assistant with your voice.</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extLst>
      <p:ext uri="{BB962C8B-B14F-4D97-AF65-F5344CB8AC3E}">
        <p14:creationId xmlns:p14="http://schemas.microsoft.com/office/powerpoint/2010/main" val="377184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EOC</a:t>
            </a:r>
            <a:r>
              <a:rPr lang="en-US" sz="4800" dirty="0">
                <a:solidFill>
                  <a:schemeClr val="bg1"/>
                </a:solidFill>
              </a:rPr>
              <a:t/>
            </a:r>
            <a:br>
              <a:rPr lang="en-US" sz="4800" dirty="0">
                <a:solidFill>
                  <a:schemeClr val="bg1"/>
                </a:solidFill>
              </a:rPr>
            </a:br>
            <a:r>
              <a:rPr lang="en-US" sz="4800" dirty="0">
                <a:solidFill>
                  <a:schemeClr val="bg1"/>
                </a:solidFill>
              </a:rPr>
              <a:t>200</a:t>
            </a:r>
          </a:p>
        </p:txBody>
      </p:sp>
      <p:sp>
        <p:nvSpPr>
          <p:cNvPr id="26628" name="Text Box 4"/>
          <p:cNvSpPr txBox="1">
            <a:spLocks noChangeArrowheads="1"/>
          </p:cNvSpPr>
          <p:nvPr/>
        </p:nvSpPr>
        <p:spPr bwMode="auto">
          <a:xfrm>
            <a:off x="838200" y="4724400"/>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Microsoft Passport</a:t>
            </a:r>
          </a:p>
          <a:p>
            <a:pPr algn="ctr">
              <a:spcBef>
                <a:spcPct val="50000"/>
              </a:spcBef>
            </a:pPr>
            <a:r>
              <a:rPr lang="en-US" sz="2400" b="1" dirty="0">
                <a:solidFill>
                  <a:schemeClr val="hlink"/>
                </a:solidFill>
                <a:latin typeface="Arial" charset="0"/>
              </a:rPr>
              <a:t>Multiple Choice # 5  (Pg 200)</a:t>
            </a:r>
          </a:p>
        </p:txBody>
      </p:sp>
      <p:sp>
        <p:nvSpPr>
          <p:cNvPr id="25605" name="Text Box 5"/>
          <p:cNvSpPr txBox="1">
            <a:spLocks noChangeArrowheads="1"/>
          </p:cNvSpPr>
          <p:nvPr/>
        </p:nvSpPr>
        <p:spPr bwMode="auto">
          <a:xfrm>
            <a:off x="685800" y="3108325"/>
            <a:ext cx="7924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This method for authenticating to network resources does not send passwords or PINs across the network</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1257300" y="5138530"/>
            <a:ext cx="66294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Two-Step Verification</a:t>
            </a:r>
          </a:p>
          <a:p>
            <a:pPr algn="ctr">
              <a:spcBef>
                <a:spcPct val="50000"/>
              </a:spcBef>
            </a:pPr>
            <a:r>
              <a:rPr lang="en-US" sz="2400" b="1" dirty="0">
                <a:solidFill>
                  <a:schemeClr val="hlink"/>
                </a:solidFill>
                <a:latin typeface="Arial" charset="0"/>
              </a:rPr>
              <a:t>EOC quiz # 12  (Pg 172)</a:t>
            </a:r>
          </a:p>
        </p:txBody>
      </p:sp>
      <p:sp>
        <p:nvSpPr>
          <p:cNvPr id="26629" name="Text Box 5"/>
          <p:cNvSpPr txBox="1">
            <a:spLocks noChangeArrowheads="1"/>
          </p:cNvSpPr>
          <p:nvPr/>
        </p:nvSpPr>
        <p:spPr bwMode="auto">
          <a:xfrm>
            <a:off x="647700" y="2885182"/>
            <a:ext cx="8077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What optional authentication feature for your Microsoft Account requires that you provide a method for Microsoft to contact you with a special code?</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7"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EOC</a:t>
            </a:r>
            <a:br>
              <a:rPr lang="en-US" sz="4800" b="1" dirty="0">
                <a:solidFill>
                  <a:schemeClr val="bg1"/>
                </a:solidFill>
              </a:rPr>
            </a:br>
            <a:r>
              <a:rPr lang="en-US" sz="4800" b="1" dirty="0">
                <a:solidFill>
                  <a:schemeClr val="bg1"/>
                </a:solidFill>
              </a:rPr>
              <a:t>3</a:t>
            </a:r>
            <a:r>
              <a:rPr lang="en-US" sz="4800" dirty="0">
                <a:solidFill>
                  <a:schemeClr val="bg1"/>
                </a:solidFill>
              </a:rPr>
              <a:t>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838200" y="5197881"/>
            <a:ext cx="7543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Universal App or Windows Store App</a:t>
            </a:r>
          </a:p>
          <a:p>
            <a:pPr algn="ctr">
              <a:spcBef>
                <a:spcPct val="50000"/>
              </a:spcBef>
            </a:pPr>
            <a:r>
              <a:rPr lang="en-US" sz="2400" b="1" dirty="0">
                <a:solidFill>
                  <a:schemeClr val="hlink"/>
                </a:solidFill>
                <a:latin typeface="Arial" charset="0"/>
              </a:rPr>
              <a:t>EC quiz # 14 (pg 106)</a:t>
            </a:r>
          </a:p>
        </p:txBody>
      </p:sp>
      <p:sp>
        <p:nvSpPr>
          <p:cNvPr id="27653" name="Text Box 5"/>
          <p:cNvSpPr txBox="1">
            <a:spLocks noChangeArrowheads="1"/>
          </p:cNvSpPr>
          <p:nvPr/>
        </p:nvSpPr>
        <p:spPr bwMode="auto">
          <a:xfrm>
            <a:off x="304800" y="2438400"/>
            <a:ext cx="8534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Windows 8 introduced “Modern Apps” and Windows 10 introduced this type of app, that runs in Windows 10 on PCs and across all the devices this operating system supports, from conventional PC to tables and smartphones?</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7"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EOC</a:t>
            </a:r>
            <a:br>
              <a:rPr lang="en-US" sz="4800" b="1" dirty="0">
                <a:solidFill>
                  <a:schemeClr val="bg1"/>
                </a:solidFill>
              </a:rPr>
            </a:br>
            <a:r>
              <a:rPr lang="en-US" sz="4800" dirty="0">
                <a:solidFill>
                  <a:schemeClr val="bg1"/>
                </a:solidFill>
              </a:rPr>
              <a:t>400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 Box 5"/>
          <p:cNvSpPr txBox="1">
            <a:spLocks noChangeArrowheads="1"/>
          </p:cNvSpPr>
          <p:nvPr/>
        </p:nvSpPr>
        <p:spPr bwMode="auto">
          <a:xfrm>
            <a:off x="816429" y="4800600"/>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Predictive Notification</a:t>
            </a:r>
          </a:p>
          <a:p>
            <a:pPr algn="ctr">
              <a:spcBef>
                <a:spcPct val="50000"/>
              </a:spcBef>
            </a:pPr>
            <a:r>
              <a:rPr lang="en-US" sz="2400" b="1" dirty="0">
                <a:solidFill>
                  <a:schemeClr val="hlink"/>
                </a:solidFill>
                <a:latin typeface="Arial" charset="0"/>
              </a:rPr>
              <a:t>Key Terms quiz # 8 (pg 194)</a:t>
            </a:r>
          </a:p>
        </p:txBody>
      </p:sp>
      <p:sp>
        <p:nvSpPr>
          <p:cNvPr id="28677" name="Text Box 6"/>
          <p:cNvSpPr txBox="1">
            <a:spLocks noChangeArrowheads="1"/>
          </p:cNvSpPr>
          <p:nvPr/>
        </p:nvSpPr>
        <p:spPr bwMode="auto">
          <a:xfrm>
            <a:off x="435429" y="2961382"/>
            <a:ext cx="830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_______ is when Cortana provides a notice in anticipation of a </a:t>
            </a:r>
            <a:r>
              <a:rPr lang="en-US" sz="3200">
                <a:solidFill>
                  <a:schemeClr val="hlink"/>
                </a:solidFill>
                <a:latin typeface="Arial" charset="0"/>
              </a:rPr>
              <a:t>need </a:t>
            </a:r>
            <a:r>
              <a:rPr lang="en-US" sz="3200" smtClean="0">
                <a:solidFill>
                  <a:schemeClr val="hlink"/>
                </a:solidFill>
                <a:latin typeface="Arial" charset="0"/>
              </a:rPr>
              <a:t>it </a:t>
            </a:r>
            <a:r>
              <a:rPr lang="en-US" sz="3200" dirty="0">
                <a:solidFill>
                  <a:schemeClr val="hlink"/>
                </a:solidFill>
                <a:latin typeface="Arial" charset="0"/>
              </a:rPr>
              <a:t>discovered by learning about you and your interests?</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7" name="Rectangle 2"/>
          <p:cNvSpPr>
            <a:spLocks noGrp="1" noRot="1" noChangeArrowheads="1"/>
          </p:cNvSpPr>
          <p:nvPr>
            <p:ph type="title"/>
          </p:nvPr>
        </p:nvSpPr>
        <p:spPr>
          <a:xfrm>
            <a:off x="457200" y="533400"/>
            <a:ext cx="7772400" cy="1143000"/>
          </a:xfrm>
          <a:effectLst>
            <a:outerShdw dist="35921" dir="2700000" algn="ctr" rotWithShape="0">
              <a:schemeClr val="tx1"/>
            </a:outerShdw>
          </a:effectLst>
        </p:spPr>
        <p:txBody>
          <a:bodyPr>
            <a:normAutofit fontScale="90000"/>
          </a:bodyPr>
          <a:lstStyle/>
          <a:p>
            <a:pPr>
              <a:defRPr/>
            </a:pPr>
            <a:r>
              <a:rPr lang="en-US" sz="4800" b="1" dirty="0">
                <a:solidFill>
                  <a:schemeClr val="bg1"/>
                </a:solidFill>
              </a:rPr>
              <a:t>EOC</a:t>
            </a:r>
            <a:r>
              <a:rPr lang="en-US" sz="4800" dirty="0">
                <a:solidFill>
                  <a:schemeClr val="bg1"/>
                </a:solidFill>
              </a:rPr>
              <a:t/>
            </a:r>
            <a:br>
              <a:rPr lang="en-US" sz="4800" dirty="0">
                <a:solidFill>
                  <a:schemeClr val="bg1"/>
                </a:solidFill>
              </a:rPr>
            </a:br>
            <a:r>
              <a:rPr lang="en-US" sz="4800" dirty="0">
                <a:solidFill>
                  <a:schemeClr val="bg1"/>
                </a:solidFill>
              </a:rPr>
              <a:t>500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dirty="0">
                <a:solidFill>
                  <a:schemeClr val="bg1"/>
                </a:solidFill>
              </a:rPr>
              <a:t>Installing and Updating</a:t>
            </a:r>
            <a:br>
              <a:rPr lang="en-US" sz="4800" dirty="0">
                <a:solidFill>
                  <a:schemeClr val="bg1"/>
                </a:solidFill>
              </a:rPr>
            </a:br>
            <a:r>
              <a:rPr lang="en-US" sz="4800" dirty="0">
                <a:solidFill>
                  <a:schemeClr val="bg1"/>
                </a:solidFill>
              </a:rPr>
              <a:t>100</a:t>
            </a:r>
          </a:p>
        </p:txBody>
      </p:sp>
      <p:sp>
        <p:nvSpPr>
          <p:cNvPr id="5123"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
        <p:nvSpPr>
          <p:cNvPr id="4104" name="Text Box 8"/>
          <p:cNvSpPr txBox="1">
            <a:spLocks noChangeArrowheads="1"/>
          </p:cNvSpPr>
          <p:nvPr/>
        </p:nvSpPr>
        <p:spPr bwMode="auto">
          <a:xfrm>
            <a:off x="838200" y="4491097"/>
            <a:ext cx="76200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Windows 10 Pro?</a:t>
            </a:r>
          </a:p>
          <a:p>
            <a:pPr algn="ctr">
              <a:spcBef>
                <a:spcPct val="50000"/>
              </a:spcBef>
            </a:pPr>
            <a:r>
              <a:rPr lang="en-US" sz="2400" b="1" dirty="0">
                <a:solidFill>
                  <a:schemeClr val="hlink"/>
                </a:solidFill>
                <a:latin typeface="Arial" charset="0"/>
              </a:rPr>
              <a:t>Pg 160</a:t>
            </a:r>
          </a:p>
        </p:txBody>
      </p:sp>
      <p:sp>
        <p:nvSpPr>
          <p:cNvPr id="6" name="Text Box 11"/>
          <p:cNvSpPr txBox="1">
            <a:spLocks noChangeArrowheads="1"/>
          </p:cNvSpPr>
          <p:nvPr/>
        </p:nvSpPr>
        <p:spPr bwMode="auto">
          <a:xfrm>
            <a:off x="647700" y="2710428"/>
            <a:ext cx="8001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Windows comes in a few different editions, what edition offers features required for businesses?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dirty="0">
                <a:solidFill>
                  <a:schemeClr val="bg1"/>
                </a:solidFill>
              </a:rPr>
              <a:t>Installing and Updating</a:t>
            </a:r>
            <a:br>
              <a:rPr lang="en-US" sz="4800" dirty="0">
                <a:solidFill>
                  <a:schemeClr val="bg1"/>
                </a:solidFill>
              </a:rPr>
            </a:br>
            <a:r>
              <a:rPr lang="en-US" sz="4800" dirty="0">
                <a:solidFill>
                  <a:schemeClr val="bg1"/>
                </a:solidFill>
              </a:rPr>
              <a:t>200</a:t>
            </a:r>
          </a:p>
        </p:txBody>
      </p:sp>
      <p:sp>
        <p:nvSpPr>
          <p:cNvPr id="6148" name="Text Box 4"/>
          <p:cNvSpPr txBox="1">
            <a:spLocks noChangeArrowheads="1"/>
          </p:cNvSpPr>
          <p:nvPr/>
        </p:nvSpPr>
        <p:spPr bwMode="auto">
          <a:xfrm>
            <a:off x="1066800" y="4953000"/>
            <a:ext cx="73914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rgbClr val="0080FF"/>
                </a:solidFill>
                <a:latin typeface="Arial" charset="0"/>
              </a:rPr>
              <a:t>What is 2 GB?</a:t>
            </a:r>
          </a:p>
          <a:p>
            <a:pPr algn="ctr">
              <a:spcBef>
                <a:spcPct val="50000"/>
              </a:spcBef>
            </a:pPr>
            <a:r>
              <a:rPr lang="en-US" sz="2400" b="1" dirty="0">
                <a:solidFill>
                  <a:srgbClr val="0080FF"/>
                </a:solidFill>
                <a:latin typeface="Arial" charset="0"/>
              </a:rPr>
              <a:t>Pg 161</a:t>
            </a:r>
          </a:p>
        </p:txBody>
      </p:sp>
      <p:sp>
        <p:nvSpPr>
          <p:cNvPr id="7173" name="Text Box 5"/>
          <p:cNvSpPr txBox="1">
            <a:spLocks noChangeArrowheads="1"/>
          </p:cNvSpPr>
          <p:nvPr/>
        </p:nvSpPr>
        <p:spPr bwMode="auto">
          <a:xfrm>
            <a:off x="914400" y="2743200"/>
            <a:ext cx="7696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rgbClr val="0080FF"/>
                </a:solidFill>
                <a:latin typeface="Arial" charset="0"/>
              </a:rPr>
              <a:t>Minimum RAM requirements for Windows 10 32 bit is 1 GB, what is the minimum system RAM requirements for 64 bit Windows 10</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solidFill>
                <a:prstClr val="black"/>
              </a:solidFill>
            </a:endParaRPr>
          </a:p>
        </p:txBody>
      </p:sp>
    </p:spTree>
    <p:extLst>
      <p:ext uri="{BB962C8B-B14F-4D97-AF65-F5344CB8AC3E}">
        <p14:creationId xmlns:p14="http://schemas.microsoft.com/office/powerpoint/2010/main" val="2105549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dirty="0">
                <a:solidFill>
                  <a:schemeClr val="bg1"/>
                </a:solidFill>
              </a:rPr>
              <a:t>Installing and Updating</a:t>
            </a:r>
            <a:br>
              <a:rPr lang="en-US" sz="4800" dirty="0">
                <a:solidFill>
                  <a:schemeClr val="bg1"/>
                </a:solidFill>
              </a:rPr>
            </a:br>
            <a:r>
              <a:rPr lang="en-US" sz="4800" dirty="0">
                <a:solidFill>
                  <a:schemeClr val="bg1"/>
                </a:solidFill>
              </a:rPr>
              <a:t>300</a:t>
            </a:r>
          </a:p>
        </p:txBody>
      </p:sp>
      <p:sp>
        <p:nvSpPr>
          <p:cNvPr id="8201" name="Text Box 9"/>
          <p:cNvSpPr txBox="1">
            <a:spLocks noChangeArrowheads="1"/>
          </p:cNvSpPr>
          <p:nvPr/>
        </p:nvSpPr>
        <p:spPr bwMode="auto">
          <a:xfrm>
            <a:off x="685800" y="5445254"/>
            <a:ext cx="7543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rgbClr val="0080FF"/>
                </a:solidFill>
                <a:latin typeface="Arial" charset="0"/>
              </a:rPr>
              <a:t>What is one year?</a:t>
            </a:r>
          </a:p>
          <a:p>
            <a:pPr algn="ctr">
              <a:spcBef>
                <a:spcPct val="50000"/>
              </a:spcBef>
            </a:pPr>
            <a:r>
              <a:rPr lang="en-US" sz="2400" b="1" dirty="0">
                <a:solidFill>
                  <a:srgbClr val="0080FF"/>
                </a:solidFill>
                <a:latin typeface="Arial" charset="0"/>
              </a:rPr>
              <a:t>Pg 161</a:t>
            </a:r>
          </a:p>
        </p:txBody>
      </p:sp>
      <p:sp>
        <p:nvSpPr>
          <p:cNvPr id="6149" name="Text Box 10"/>
          <p:cNvSpPr txBox="1">
            <a:spLocks noChangeArrowheads="1"/>
          </p:cNvSpPr>
          <p:nvPr/>
        </p:nvSpPr>
        <p:spPr bwMode="auto">
          <a:xfrm>
            <a:off x="533400" y="2667000"/>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4000" dirty="0">
                <a:solidFill>
                  <a:srgbClr val="0080FF"/>
                </a:solidFill>
                <a:latin typeface="Arial" charset="0"/>
              </a:rPr>
              <a:t>How long did Microsoft offer a free upgrade from Windows 7 to Windows 10</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solidFill>
                <a:prstClr val="black"/>
              </a:solidFill>
            </a:endParaRPr>
          </a:p>
        </p:txBody>
      </p:sp>
    </p:spTree>
    <p:extLst>
      <p:ext uri="{BB962C8B-B14F-4D97-AF65-F5344CB8AC3E}">
        <p14:creationId xmlns:p14="http://schemas.microsoft.com/office/powerpoint/2010/main" val="1934948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dirty="0">
                <a:solidFill>
                  <a:schemeClr val="bg1"/>
                </a:solidFill>
              </a:rPr>
              <a:t>Installing and Updating</a:t>
            </a:r>
            <a:br>
              <a:rPr lang="en-US" sz="4800" dirty="0">
                <a:solidFill>
                  <a:schemeClr val="bg1"/>
                </a:solidFill>
              </a:rPr>
            </a:br>
            <a:r>
              <a:rPr lang="en-US" sz="4800" dirty="0">
                <a:solidFill>
                  <a:schemeClr val="bg1"/>
                </a:solidFill>
              </a:rPr>
              <a:t>400</a:t>
            </a:r>
          </a:p>
        </p:txBody>
      </p:sp>
      <p:sp>
        <p:nvSpPr>
          <p:cNvPr id="8196" name="Text Box 7"/>
          <p:cNvSpPr txBox="1">
            <a:spLocks noChangeArrowheads="1"/>
          </p:cNvSpPr>
          <p:nvPr/>
        </p:nvSpPr>
        <p:spPr bwMode="auto">
          <a:xfrm>
            <a:off x="609600" y="2895600"/>
            <a:ext cx="815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rgbClr val="0080FF"/>
                </a:solidFill>
                <a:latin typeface="Arial" charset="0"/>
              </a:rPr>
              <a:t>When you install Windows 10 it creates a </a:t>
            </a:r>
            <a:r>
              <a:rPr lang="en-US" sz="3200" i="1" dirty="0">
                <a:solidFill>
                  <a:srgbClr val="0080FF"/>
                </a:solidFill>
                <a:latin typeface="Arial" charset="0"/>
              </a:rPr>
              <a:t>local</a:t>
            </a:r>
            <a:r>
              <a:rPr lang="en-US" sz="3200" dirty="0">
                <a:solidFill>
                  <a:srgbClr val="0080FF"/>
                </a:solidFill>
                <a:latin typeface="Arial" charset="0"/>
              </a:rPr>
              <a:t> account. However, you can also create and login with what kind of account?</a:t>
            </a:r>
          </a:p>
        </p:txBody>
      </p:sp>
      <p:sp>
        <p:nvSpPr>
          <p:cNvPr id="7176" name="Text Box 8"/>
          <p:cNvSpPr txBox="1">
            <a:spLocks noChangeArrowheads="1"/>
          </p:cNvSpPr>
          <p:nvPr/>
        </p:nvSpPr>
        <p:spPr bwMode="auto">
          <a:xfrm>
            <a:off x="838200" y="5257800"/>
            <a:ext cx="72390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rgbClr val="0080FF"/>
                </a:solidFill>
                <a:latin typeface="Arial" charset="0"/>
              </a:rPr>
              <a:t>What is a Microsoft Account?</a:t>
            </a:r>
          </a:p>
          <a:p>
            <a:pPr algn="ctr">
              <a:spcBef>
                <a:spcPct val="50000"/>
              </a:spcBef>
            </a:pPr>
            <a:r>
              <a:rPr lang="en-US" sz="2400" b="1" dirty="0">
                <a:solidFill>
                  <a:srgbClr val="0080FF"/>
                </a:solidFill>
                <a:latin typeface="Arial" charset="0"/>
              </a:rPr>
              <a:t>Pg 165</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solidFill>
                <a:prstClr val="black"/>
              </a:solidFill>
            </a:endParaRPr>
          </a:p>
        </p:txBody>
      </p:sp>
    </p:spTree>
    <p:extLst>
      <p:ext uri="{BB962C8B-B14F-4D97-AF65-F5344CB8AC3E}">
        <p14:creationId xmlns:p14="http://schemas.microsoft.com/office/powerpoint/2010/main" val="1227581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685800" y="533400"/>
            <a:ext cx="7772400" cy="1143000"/>
          </a:xfrm>
          <a:effectLst>
            <a:outerShdw dist="35921" dir="2700000" algn="ctr" rotWithShape="0">
              <a:schemeClr val="tx1"/>
            </a:outerShdw>
          </a:effectLst>
        </p:spPr>
        <p:txBody>
          <a:bodyPr>
            <a:normAutofit fontScale="90000"/>
          </a:bodyPr>
          <a:lstStyle/>
          <a:p>
            <a:pPr>
              <a:defRPr/>
            </a:pPr>
            <a:r>
              <a:rPr lang="en-US" sz="4800" dirty="0">
                <a:solidFill>
                  <a:schemeClr val="bg1"/>
                </a:solidFill>
              </a:rPr>
              <a:t>Installing and Updating</a:t>
            </a:r>
            <a:br>
              <a:rPr lang="en-US" sz="4800" dirty="0">
                <a:solidFill>
                  <a:schemeClr val="bg1"/>
                </a:solidFill>
              </a:rPr>
            </a:br>
            <a:r>
              <a:rPr lang="en-US" sz="4800" dirty="0">
                <a:solidFill>
                  <a:schemeClr val="bg1"/>
                </a:solidFill>
              </a:rPr>
              <a:t>500</a:t>
            </a:r>
          </a:p>
        </p:txBody>
      </p:sp>
      <p:sp>
        <p:nvSpPr>
          <p:cNvPr id="5124" name="Text Box 4"/>
          <p:cNvSpPr txBox="1">
            <a:spLocks noChangeArrowheads="1"/>
          </p:cNvSpPr>
          <p:nvPr/>
        </p:nvSpPr>
        <p:spPr bwMode="auto">
          <a:xfrm>
            <a:off x="1676400" y="5534055"/>
            <a:ext cx="5600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rgbClr val="0080FF"/>
                </a:solidFill>
                <a:latin typeface="Arial" charset="0"/>
              </a:rPr>
              <a:t>What is a Clean Install?</a:t>
            </a:r>
          </a:p>
        </p:txBody>
      </p:sp>
      <p:sp>
        <p:nvSpPr>
          <p:cNvPr id="9221" name="Text Box 5"/>
          <p:cNvSpPr txBox="1">
            <a:spLocks noChangeArrowheads="1"/>
          </p:cNvSpPr>
          <p:nvPr/>
        </p:nvSpPr>
        <p:spPr bwMode="auto">
          <a:xfrm>
            <a:off x="457200" y="2849940"/>
            <a:ext cx="8229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rgbClr val="0080FF"/>
                </a:solidFill>
                <a:latin typeface="Arial" charset="0"/>
              </a:rPr>
              <a:t>When installing Windows 10, you can either perform an </a:t>
            </a:r>
            <a:r>
              <a:rPr lang="en-US" sz="3200" i="1" dirty="0">
                <a:solidFill>
                  <a:srgbClr val="0080FF"/>
                </a:solidFill>
                <a:latin typeface="Arial" charset="0"/>
              </a:rPr>
              <a:t>Upgrade</a:t>
            </a:r>
            <a:r>
              <a:rPr lang="en-US" sz="3200" dirty="0">
                <a:solidFill>
                  <a:srgbClr val="0080FF"/>
                </a:solidFill>
                <a:latin typeface="Arial" charset="0"/>
              </a:rPr>
              <a:t> which will keep most of your customization, or this kind of install, which will essentially wipe out everything on your hard drive </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solidFill>
                <a:prstClr val="black"/>
              </a:solidFill>
            </a:endParaRPr>
          </a:p>
        </p:txBody>
      </p:sp>
    </p:spTree>
    <p:extLst>
      <p:ext uri="{BB962C8B-B14F-4D97-AF65-F5344CB8AC3E}">
        <p14:creationId xmlns:p14="http://schemas.microsoft.com/office/powerpoint/2010/main" val="3144747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533400" y="533400"/>
            <a:ext cx="8229600" cy="1524000"/>
          </a:xfrm>
          <a:effectLst>
            <a:outerShdw dist="35921" dir="2700000" algn="ctr" rotWithShape="0">
              <a:schemeClr val="tx1"/>
            </a:outerShdw>
          </a:effectLst>
        </p:spPr>
        <p:txBody>
          <a:bodyPr>
            <a:noAutofit/>
          </a:bodyPr>
          <a:lstStyle/>
          <a:p>
            <a:pPr>
              <a:defRPr/>
            </a:pPr>
            <a:r>
              <a:rPr lang="en-US" sz="4000" b="1" dirty="0">
                <a:solidFill>
                  <a:schemeClr val="bg1"/>
                </a:solidFill>
                <a:latin typeface="Arial" charset="0"/>
              </a:rPr>
              <a:t>Exploring Windows 10</a:t>
            </a:r>
            <a:br>
              <a:rPr lang="en-US" sz="4000" b="1" dirty="0">
                <a:solidFill>
                  <a:schemeClr val="bg1"/>
                </a:solidFill>
                <a:latin typeface="Arial" charset="0"/>
              </a:rPr>
            </a:br>
            <a:r>
              <a:rPr lang="en-US" sz="4800" dirty="0">
                <a:solidFill>
                  <a:schemeClr val="bg1"/>
                </a:solidFill>
              </a:rPr>
              <a:t>100</a:t>
            </a:r>
          </a:p>
        </p:txBody>
      </p:sp>
      <p:sp>
        <p:nvSpPr>
          <p:cNvPr id="12292" name="Text Box 4"/>
          <p:cNvSpPr txBox="1">
            <a:spLocks noChangeArrowheads="1"/>
          </p:cNvSpPr>
          <p:nvPr/>
        </p:nvSpPr>
        <p:spPr bwMode="auto">
          <a:xfrm>
            <a:off x="1676400" y="4906963"/>
            <a:ext cx="58674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File Explorer?</a:t>
            </a:r>
          </a:p>
          <a:p>
            <a:pPr algn="ctr">
              <a:spcBef>
                <a:spcPct val="50000"/>
              </a:spcBef>
            </a:pPr>
            <a:r>
              <a:rPr lang="en-US" sz="2400" b="1" dirty="0">
                <a:solidFill>
                  <a:schemeClr val="hlink"/>
                </a:solidFill>
                <a:latin typeface="Arial" charset="0"/>
              </a:rPr>
              <a:t>Pg 174</a:t>
            </a:r>
          </a:p>
        </p:txBody>
      </p:sp>
      <p:sp>
        <p:nvSpPr>
          <p:cNvPr id="10245" name="Text Box 5"/>
          <p:cNvSpPr txBox="1">
            <a:spLocks noChangeArrowheads="1"/>
          </p:cNvSpPr>
          <p:nvPr/>
        </p:nvSpPr>
        <p:spPr bwMode="auto">
          <a:xfrm>
            <a:off x="838200" y="3048000"/>
            <a:ext cx="762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dirty="0">
                <a:solidFill>
                  <a:schemeClr val="hlink"/>
                </a:solidFill>
                <a:latin typeface="Arial" charset="0"/>
              </a:rPr>
              <a:t>The venerable utility called Windows Explorer was renamed to this in Windows 8 and Windows 10</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685800" y="571500"/>
            <a:ext cx="7772400" cy="1257300"/>
          </a:xfrm>
          <a:effectLst>
            <a:outerShdw dist="35921" dir="2700000" algn="ctr" rotWithShape="0">
              <a:schemeClr val="tx1"/>
            </a:outerShdw>
          </a:effectLst>
        </p:spPr>
        <p:txBody>
          <a:bodyPr>
            <a:normAutofit fontScale="90000"/>
          </a:bodyPr>
          <a:lstStyle/>
          <a:p>
            <a:pPr>
              <a:defRPr/>
            </a:pPr>
            <a:r>
              <a:rPr lang="en-US" b="1" dirty="0">
                <a:solidFill>
                  <a:schemeClr val="bg1"/>
                </a:solidFill>
                <a:latin typeface="Arial" charset="0"/>
              </a:rPr>
              <a:t>Exploring Windows 10</a:t>
            </a:r>
            <a:r>
              <a:rPr lang="en-US" dirty="0">
                <a:solidFill>
                  <a:schemeClr val="bg1"/>
                </a:solidFill>
                <a:effectLst>
                  <a:outerShdw blurRad="38100" dist="38100" dir="2700000" algn="tl">
                    <a:srgbClr val="000000"/>
                  </a:outerShdw>
                </a:effectLst>
                <a:latin typeface="Arial" charset="0"/>
              </a:rPr>
              <a:t/>
            </a:r>
            <a:br>
              <a:rPr lang="en-US" dirty="0">
                <a:solidFill>
                  <a:schemeClr val="bg1"/>
                </a:solidFill>
                <a:effectLst>
                  <a:outerShdw blurRad="38100" dist="38100" dir="2700000" algn="tl">
                    <a:srgbClr val="000000"/>
                  </a:outerShdw>
                </a:effectLst>
                <a:latin typeface="Arial" charset="0"/>
              </a:rPr>
            </a:br>
            <a:r>
              <a:rPr lang="en-US" sz="4800" dirty="0">
                <a:solidFill>
                  <a:schemeClr val="bg1"/>
                </a:solidFill>
              </a:rPr>
              <a:t>200</a:t>
            </a:r>
          </a:p>
        </p:txBody>
      </p:sp>
      <p:sp>
        <p:nvSpPr>
          <p:cNvPr id="11268" name="Text Box 4"/>
          <p:cNvSpPr txBox="1">
            <a:spLocks noChangeArrowheads="1"/>
          </p:cNvSpPr>
          <p:nvPr/>
        </p:nvSpPr>
        <p:spPr bwMode="auto">
          <a:xfrm>
            <a:off x="1257300" y="5029200"/>
            <a:ext cx="66294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3200" b="1" dirty="0">
                <a:solidFill>
                  <a:schemeClr val="hlink"/>
                </a:solidFill>
                <a:latin typeface="Arial" charset="0"/>
              </a:rPr>
              <a:t>What is Microsoft Edge?</a:t>
            </a:r>
          </a:p>
          <a:p>
            <a:pPr algn="ctr">
              <a:spcBef>
                <a:spcPct val="50000"/>
              </a:spcBef>
            </a:pPr>
            <a:r>
              <a:rPr lang="en-US" sz="2400" b="1" dirty="0">
                <a:solidFill>
                  <a:schemeClr val="hlink"/>
                </a:solidFill>
                <a:latin typeface="Arial" charset="0"/>
              </a:rPr>
              <a:t>Pg 175</a:t>
            </a:r>
          </a:p>
        </p:txBody>
      </p:sp>
      <p:sp>
        <p:nvSpPr>
          <p:cNvPr id="11269" name="Rectangle 8"/>
          <p:cNvSpPr>
            <a:spLocks noChangeArrowheads="1"/>
          </p:cNvSpPr>
          <p:nvPr/>
        </p:nvSpPr>
        <p:spPr bwMode="auto">
          <a:xfrm>
            <a:off x="914400" y="3037582"/>
            <a:ext cx="762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sz="3200" dirty="0">
                <a:solidFill>
                  <a:schemeClr val="hlink"/>
                </a:solidFill>
                <a:latin typeface="Arial" charset="0"/>
              </a:rPr>
              <a:t>What is the name of the new Web browser that has replaced Internet Explorer?</a:t>
            </a:r>
          </a:p>
        </p:txBody>
      </p:sp>
      <p:sp>
        <p:nvSpPr>
          <p:cNvPr id="6" name="AutoShape 3">
            <a:hlinkClick r:id="rId3" action="ppaction://hlinksldjump" highlightClick="1"/>
          </p:cNvPr>
          <p:cNvSpPr>
            <a:spLocks noChangeArrowheads="1"/>
          </p:cNvSpPr>
          <p:nvPr/>
        </p:nvSpPr>
        <p:spPr bwMode="auto">
          <a:xfrm>
            <a:off x="8382000" y="6248400"/>
            <a:ext cx="762000" cy="609600"/>
          </a:xfrm>
          <a:prstGeom prst="actionButtonReturn">
            <a:avLst/>
          </a:prstGeom>
          <a:solidFill>
            <a:srgbClr val="FFCC99"/>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Custom 1">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031F43"/>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2958</TotalTime>
  <Words>931</Words>
  <Application>Microsoft Office PowerPoint</Application>
  <PresentationFormat>On-screen Show (4:3)</PresentationFormat>
  <Paragraphs>162</Paragraphs>
  <Slides>27</Slides>
  <Notes>27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Candara</vt:lpstr>
      <vt:lpstr>Symbol</vt:lpstr>
      <vt:lpstr>Tahoma</vt:lpstr>
      <vt:lpstr>Times New Roman</vt:lpstr>
      <vt:lpstr>Waveform</vt:lpstr>
      <vt:lpstr>Chapter 5 </vt:lpstr>
      <vt:lpstr>PowerPoint Presentation</vt:lpstr>
      <vt:lpstr>Installing and Updating 100</vt:lpstr>
      <vt:lpstr>Installing and Updating 200</vt:lpstr>
      <vt:lpstr>Installing and Updating 300</vt:lpstr>
      <vt:lpstr>Installing and Updating 400</vt:lpstr>
      <vt:lpstr>Installing and Updating 500</vt:lpstr>
      <vt:lpstr>Exploring Windows 10 100</vt:lpstr>
      <vt:lpstr>Exploring Windows 10 200</vt:lpstr>
      <vt:lpstr>Exploring Windows 10 300</vt:lpstr>
      <vt:lpstr>Exploring Windows 10 400</vt:lpstr>
      <vt:lpstr>Exploring Windows 10 500</vt:lpstr>
      <vt:lpstr>Personally Speaking 100</vt:lpstr>
      <vt:lpstr>Personally Speaking 200</vt:lpstr>
      <vt:lpstr>Personally Speaking 300</vt:lpstr>
      <vt:lpstr>Personally Speaking 400</vt:lpstr>
      <vt:lpstr>Personally Speaking 500</vt:lpstr>
      <vt:lpstr>Pot Luck  100</vt:lpstr>
      <vt:lpstr>Pot Luck  200</vt:lpstr>
      <vt:lpstr>Pot Luck 300</vt:lpstr>
      <vt:lpstr>Pot Luck 400</vt:lpstr>
      <vt:lpstr>Pot Luck 500</vt:lpstr>
      <vt:lpstr>EOC 100</vt:lpstr>
      <vt:lpstr>EOC 200</vt:lpstr>
      <vt:lpstr>EOC 300</vt:lpstr>
      <vt:lpstr>EOC 400</vt:lpstr>
      <vt:lpstr>EOC 500</vt:lpstr>
    </vt:vector>
  </TitlesOfParts>
  <Company>EDUCATION CONNECTION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110 Double Jeopardy</dc:title>
  <dc:subject>Review and Quiz</dc:subject>
  <dc:creator>Julie Martínez Hayes;(originall Barbara Warner and others)</dc:creator>
  <cp:lastModifiedBy>jcopperthwaite</cp:lastModifiedBy>
  <cp:revision>265</cp:revision>
  <cp:lastPrinted>2019-10-02T23:11:51Z</cp:lastPrinted>
  <dcterms:created xsi:type="dcterms:W3CDTF">2000-06-26T17:56:44Z</dcterms:created>
  <dcterms:modified xsi:type="dcterms:W3CDTF">2021-06-09T02:36:25Z</dcterms:modified>
</cp:coreProperties>
</file>