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80" r:id="rId6"/>
    <p:sldId id="384" r:id="rId7"/>
    <p:sldId id="385" r:id="rId8"/>
    <p:sldId id="388" r:id="rId9"/>
    <p:sldId id="387" r:id="rId10"/>
    <p:sldId id="386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21378-1DF8-4F0F-8904-D1A56F171828}" v="418" dt="2021-10-31T16:06:07.973"/>
    <p1510:client id="{2A142789-5EDE-4F92-A61D-CD23B9F7948E}" v="4" dt="2021-10-31T23:23:52.020"/>
    <p1510:client id="{550ED158-1816-4503-8D6C-232E64C1AB33}" v="568" dt="2021-10-31T23:20:2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97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31/10/2021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editiorepositorio.utadeo.edu.co/bitstream/handle/20.500.12010/10108/Trabajo%20de%20grado.pdf?sequence=1&amp;isAllowed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sdatasolutions.com/blog/como-predecir-consumos-con-algoritmos-de-machine-learn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infobae.com/america/tecno/2020/01/23/inteligencia-artificial-para-optimizar-el-uso-de-recursos-natural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280983"/>
            <a:ext cx="8456166" cy="2652760"/>
          </a:xfrm>
        </p:spPr>
        <p:txBody>
          <a:bodyPr>
            <a:noAutofit/>
          </a:bodyPr>
          <a:lstStyle/>
          <a:p>
            <a:r>
              <a:rPr lang="es-ES_tradnl" sz="4800" b="1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</a:t>
            </a:r>
            <a:r>
              <a:rPr lang="es-ES_tradnl"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11 - Machine </a:t>
            </a:r>
            <a:r>
              <a:rPr lang="es-ES_tradnl" sz="3600" b="1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Learning</a:t>
            </a:r>
            <a:endParaRPr lang="es-ES_tradnl" sz="3600" b="1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Grupo 6</a:t>
            </a:r>
          </a:p>
          <a:p>
            <a:r>
              <a:rPr lang="es-ES_tradnl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Daniel Fierro</a:t>
            </a:r>
          </a:p>
          <a:p>
            <a:r>
              <a:rPr lang="es-ES_tradnl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Juan Esteban </a:t>
            </a:r>
            <a:r>
              <a:rPr lang="es-ES_tradnl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Rincon</a:t>
            </a:r>
            <a:endParaRPr lang="es-ES_tradnl" sz="2000" b="1">
              <a:solidFill>
                <a:schemeClr val="accent1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Marco Valencia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</p:spTree>
    <p:extLst>
      <p:ext uri="{BB962C8B-B14F-4D97-AF65-F5344CB8AC3E}">
        <p14:creationId xmlns:p14="http://schemas.microsoft.com/office/powerpoint/2010/main" val="73414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9-1 – Caso Aplicación 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grupo trabaja sobre uno de los siguientes sectores de aplicación de ML.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Educación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Transporte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Agricultura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Medio Ambiente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Medicina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Entretenimiento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Salud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+mj-lt"/>
              <a:buAutoNum type="arabicPeriod"/>
            </a:pPr>
            <a:r>
              <a:rPr kumimoji="0" lang="es-CO" altLang="es-CO" sz="1600" b="0">
                <a:solidFill>
                  <a:schemeClr val="accent1">
                    <a:lumMod val="50000"/>
                  </a:schemeClr>
                </a:solidFill>
              </a:rPr>
              <a:t>Industria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CO" altLang="es-CO" sz="18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Investigar e identificar 3 aplicaciones de ML en el sector.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b="0">
                <a:solidFill>
                  <a:schemeClr val="accent1">
                    <a:lumMod val="50000"/>
                  </a:schemeClr>
                </a:solidFill>
              </a:rPr>
              <a:t>- se debe incluir al menos una imagen significativa relacionada con el hito.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b="0">
                <a:solidFill>
                  <a:schemeClr val="accent1">
                    <a:lumMod val="50000"/>
                  </a:schemeClr>
                </a:solidFill>
              </a:rPr>
              <a:t>- se deben incluir links significativos relacionados con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28420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11015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9-1 – Caso Aplicación 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213" y="1440156"/>
            <a:ext cx="8774750" cy="5417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Sector Industria - Aplicación Mantenimiento predictivo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Descripción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Consiste en utilizar el machine </a:t>
            </a:r>
            <a:r>
              <a:rPr kumimoji="0" lang="es-CO" altLang="es-CO" sz="2000" b="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learning</a:t>
            </a: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para  la planificación de operaciones de mantenimiento a maquinaria.</a:t>
            </a:r>
            <a:endParaRPr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Cuál es la prospectiva hacia el futuro?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Con esta técnica se podría estimar cuales son las maquinas que tienen mas probabilidad de fallar y usar esta información para anticiparse y ejecutar protocolos de reparación para alargar el tiempo de uso de esta </a:t>
            </a:r>
            <a:endParaRPr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Puede ser muy beneficioso para sectores industriales que trabajan con recursos actualmente imprescindibles como puede ser la industria eléctrica donde una falla mayor puede ser altamente perjudicial se extiende demasiado. </a:t>
            </a:r>
            <a:endParaRPr kumimoji="0"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Links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  <a:hlinkClick r:id="rId3"/>
              </a:rPr>
              <a:t>https://expeditiorepositorio.utadeo.edu.co/bitstream/handle/20.500.12010/10108/Trabajo%20de%20grado.pdf?sequence=1&amp;isAllowed=y</a:t>
            </a:r>
            <a:endParaRPr kumimoji="0"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</p:txBody>
      </p:sp>
      <p:pic>
        <p:nvPicPr>
          <p:cNvPr id="1026" name="Picture 2" descr="Mantenimiento Predictivo (mediante Inteligencia Artificial) | Cursos de  Verano UPV/EHU">
            <a:extLst>
              <a:ext uri="{FF2B5EF4-FFF2-40B4-BE49-F238E27FC236}">
                <a16:creationId xmlns:a16="http://schemas.microsoft.com/office/drawing/2014/main" id="{416F65DD-7F27-443D-96B7-0AB115B8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76" y="1540706"/>
            <a:ext cx="3136224" cy="20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tenimiento predictivo Archives - Ingenium">
            <a:extLst>
              <a:ext uri="{FF2B5EF4-FFF2-40B4-BE49-F238E27FC236}">
                <a16:creationId xmlns:a16="http://schemas.microsoft.com/office/drawing/2014/main" id="{5BDEB837-F9C0-4E9F-ABED-EE0C5E08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76" y="3904203"/>
            <a:ext cx="3096566" cy="20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1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5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9-1 – Caso Aplicación 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212" y="1440156"/>
            <a:ext cx="8707295" cy="5477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Sector Industria – Aplicación Optimización de consumos y de recursos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Descripción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Se realizará una predicción de consumos. Partiendo de consumos pasados, se tratará de predecir los futuros y ver cómo se ajusta la predicción a la realidad.</a:t>
            </a:r>
            <a:endParaRPr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¿Cuál es la prospectiva hacia el futuro?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Para 2050 se predice que unos 6 mil millones de personas vivirán en ciudades con insuficiencia de agua, por lo que esta aplicación se vuelve indispensable para hacer un uso eficiente del recurso hídrico</a:t>
            </a:r>
            <a:endParaRPr kumimoji="0" lang="es-CO" altLang="es-CO" sz="2000" b="0" dirty="0" err="1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Para los sectores industriales resultaría de ser una  solución muy útil al problema de baja eficiencia al utilizar los distintos recursos para los distintos trabajos, por lo que esta aplicación </a:t>
            </a:r>
            <a:r>
              <a:rPr kumimoji="0" lang="es-CO" altLang="es-CO" sz="2000" b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optimizaría</a:t>
            </a: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el uso que le den a los recursos para así ser más eficientes.</a:t>
            </a:r>
            <a:endParaRPr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Links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https://www.lisdatasolutions.com/blog/como-predecir-consumos-con-algoritmos-de-machine-learning/</a:t>
            </a:r>
            <a:endParaRPr kumimoji="0"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sz="2000" b="0" dirty="0">
                <a:latin typeface="Arial Narrow"/>
                <a:hlinkClick r:id="rId4"/>
              </a:rPr>
              <a:t>https://www.infobae.com/america/tecno/2020/01/23/inteligencia-artificial-para-optimizar-el-uso-de-recursos-naturales/</a:t>
            </a:r>
            <a:endParaRPr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sz="2000" b="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2ADC800-4AD1-4393-A392-FEB41513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63" y="1592372"/>
            <a:ext cx="3132279" cy="235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4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5" y="0"/>
            <a:ext cx="12201128" cy="7610757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9-1 – Caso Aplicación 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212" y="1440156"/>
            <a:ext cx="8707295" cy="6095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Sector Industria – Aplicación Optimización de consumos y de recursos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Descripción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Se está desarrollando tecnología que logre predecir los movimientos en los mercados de acciones media inteligencia artificial no solo para generar compra y venta de acciones si no también para predecir fraudes 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¿Cuál es la prospectiva hacia el futuro?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Lograr predicciones precisas de los movimientos del mercado y mediante inteligencia artificial tener una ventaja competitiva frente a las compras y ventas y recolección de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infromacion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tradicional. </a:t>
            </a:r>
            <a:endParaRPr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Lograr recolectar y analizar cantidades masivas de información para mediante IA  detectar fraudes en el mercado de acciones , como el </a:t>
            </a:r>
            <a:r>
              <a:rPr kumimoji="0" lang="es-CO" altLang="es-CO" sz="2000" b="0" dirty="0" err="1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spoofing</a:t>
            </a: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donde una persona vende muchas acciones de una misma empresa al mismo tiempo para bajar su precio, y posteriormente cancelar las ventas y comprar más acciones que esta con un precio bajo.</a:t>
            </a:r>
            <a:endParaRPr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Links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sz="2000" b="0" dirty="0">
                <a:latin typeface="Arial Narrow"/>
              </a:rPr>
              <a:t>https://builtin.com/artificial-intelligence/ai-trading-stock-market-tech</a:t>
            </a:r>
            <a:endParaRPr kumimoji="0" lang="es-CO" altLang="es-CO" sz="2000" b="0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sz="2000" b="0" dirty="0">
                <a:latin typeface="Arial Narrow"/>
              </a:rPr>
              <a:t>https://www.xataka.com/inteligencia-artificial/inteligencia-artificial-sale-a-caza-lobos-wall-street-nasdaq-usa-para-detectar-fraudes-bursatiles</a:t>
            </a:r>
            <a:endParaRPr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sz="2000" b="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9437479-9A7A-4678-95D8-84CCC072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85" y="1810407"/>
            <a:ext cx="3030747" cy="46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9-1 – Caso Aplicación 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grupo trabaja sobre el mismo sector de aplicación de ML del punto 1.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CO" altLang="es-CO" sz="18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Proponer un uso innovador de ML para el sector.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b="0">
                <a:solidFill>
                  <a:schemeClr val="accent1">
                    <a:lumMod val="50000"/>
                  </a:schemeClr>
                </a:solidFill>
              </a:rPr>
              <a:t>- se debe describir un ejemplo de aplicación futura de ML en el sector.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20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9" y="-239151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9-1 – Propuesta Innovación 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212" y="1440156"/>
            <a:ext cx="8707295" cy="52829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Sector 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Industria</a:t>
            </a:r>
            <a:endParaRPr lang="es-CO" altLang="es-CO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Innovadora Propuesta 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Fabricación </a:t>
            </a:r>
            <a:endParaRPr lang="es-CO" altLang="es-CO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Una propuesta que podría ser benéfica podría ser entregar el machine </a:t>
            </a:r>
            <a:r>
              <a:rPr kumimoji="0"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learning</a:t>
            </a: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 en la fabricación de productos, entrenarla para hacer labores de manufactura que pueden presentarse en una planta de producción, así se podría alcanzar una eficiencia en la producción y al mismo tiempo calidad en la fabricación </a:t>
            </a:r>
            <a:endParaRPr kumimoji="0"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Retos a Superar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Un reto importante podría ser como lidiar con el problema del remplazo de operarios humanos en las plantas, muchas veces estas personas son económicamente dependientes de sus puestos y se les podría dificultar su situación.</a:t>
            </a:r>
            <a:endParaRPr kumimoji="0" lang="es-CO" altLang="es-CO" sz="20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276D2C-B867-4F75-A501-04BF030B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506" y="1440156"/>
            <a:ext cx="3308493" cy="1990118"/>
          </a:xfrm>
          <a:prstGeom prst="rect">
            <a:avLst/>
          </a:prstGeom>
        </p:spPr>
      </p:pic>
      <p:pic>
        <p:nvPicPr>
          <p:cNvPr id="2050" name="Picture 2" descr="Cómo se fabrica un coche en cuatro pasos">
            <a:extLst>
              <a:ext uri="{FF2B5EF4-FFF2-40B4-BE49-F238E27FC236}">
                <a16:creationId xmlns:a16="http://schemas.microsoft.com/office/drawing/2014/main" id="{937D875E-135A-4DAA-AAD0-50B0B8F8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06" y="3868615"/>
            <a:ext cx="3318117" cy="221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34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F7C77E476914B9811501B9D936736" ma:contentTypeVersion="8" ma:contentTypeDescription="Create a new document." ma:contentTypeScope="" ma:versionID="0a300db2a71fd7e1f06ea635956f19aa">
  <xsd:schema xmlns:xsd="http://www.w3.org/2001/XMLSchema" xmlns:xs="http://www.w3.org/2001/XMLSchema" xmlns:p="http://schemas.microsoft.com/office/2006/metadata/properties" xmlns:ns2="0e95db74-7e7e-423b-bf6a-69d2585f39c4" xmlns:ns3="3a87c7e1-6788-4e1a-8048-0bd108f97835" targetNamespace="http://schemas.microsoft.com/office/2006/metadata/properties" ma:root="true" ma:fieldsID="99d29ce0aa59670c670a86f1f2981ae3" ns2:_="" ns3:_="">
    <xsd:import namespace="0e95db74-7e7e-423b-bf6a-69d2585f39c4"/>
    <xsd:import namespace="3a87c7e1-6788-4e1a-8048-0bd108f978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5db74-7e7e-423b-bf6a-69d2585f3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7c7e1-6788-4e1a-8048-0bd108f978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D23211-FAC8-4585-AABD-FF304EB0B8F0}">
  <ds:schemaRefs>
    <ds:schemaRef ds:uri="0e95db74-7e7e-423b-bf6a-69d2585f39c4"/>
    <ds:schemaRef ds:uri="3a87c7e1-6788-4e1a-8048-0bd108f978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30870D-1953-4B31-A25D-10AD34F87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A1F2DF-3952-460B-AAFA-FAB450D9F0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Widescreen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Daniel Camilo</cp:lastModifiedBy>
  <cp:revision>1</cp:revision>
  <dcterms:created xsi:type="dcterms:W3CDTF">2017-03-01T15:55:36Z</dcterms:created>
  <dcterms:modified xsi:type="dcterms:W3CDTF">2021-10-31T23:23:52Z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0x0101003D3F7C77E476914B9811501B9D936736</vt:lpwstr>
  </property>
</Properties>
</file>