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512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5" r:id="rId15"/>
    <p:sldId id="509" r:id="rId16"/>
    <p:sldId id="510" r:id="rId17"/>
    <p:sldId id="511" r:id="rId18"/>
    <p:sldId id="513" r:id="rId19"/>
    <p:sldId id="514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5189B-1B3A-4D7D-8815-FB8BD00D3383}" v="473" vWet="475" dt="2021-08-14T01:26:03.554"/>
    <p1510:client id="{92C9CA15-5F18-5C47-8AF6-93A5D134F80C}" v="53" dt="2021-08-14T01:24:25.672"/>
    <p1510:client id="{DBC278D8-3636-435E-BD35-EF75B1197CF9}" v="1009" dt="2021-08-14T01:28:18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valencia dueñas" userId="S::ma_valencia@javeriana.edu.co::7b7d28cf-5074-426b-b4ce-58e2e5c16e33" providerId="AD" clId="Web-{1755189B-1B3A-4D7D-8815-FB8BD00D3383}"/>
    <pc:docChg chg="addSld delSld modSld">
      <pc:chgData name="marco antonio valencia dueñas" userId="S::ma_valencia@javeriana.edu.co::7b7d28cf-5074-426b-b4ce-58e2e5c16e33" providerId="AD" clId="Web-{1755189B-1B3A-4D7D-8815-FB8BD00D3383}" dt="2021-08-14T01:26:01.304" v="253" actId="20577"/>
      <pc:docMkLst>
        <pc:docMk/>
      </pc:docMkLst>
      <pc:sldChg chg="modSp">
        <pc:chgData name="marco antonio valencia dueñas" userId="S::ma_valencia@javeriana.edu.co::7b7d28cf-5074-426b-b4ce-58e2e5c16e33" providerId="AD" clId="Web-{1755189B-1B3A-4D7D-8815-FB8BD00D3383}" dt="2021-08-14T01:10:55.446" v="183" actId="20577"/>
        <pc:sldMkLst>
          <pc:docMk/>
          <pc:sldMk cId="760398425" sldId="514"/>
        </pc:sldMkLst>
        <pc:spChg chg="mod">
          <ac:chgData name="marco antonio valencia dueñas" userId="S::ma_valencia@javeriana.edu.co::7b7d28cf-5074-426b-b4ce-58e2e5c16e33" providerId="AD" clId="Web-{1755189B-1B3A-4D7D-8815-FB8BD00D3383}" dt="2021-08-14T01:10:55.446" v="183" actId="20577"/>
          <ac:spMkLst>
            <pc:docMk/>
            <pc:sldMk cId="760398425" sldId="514"/>
            <ac:spMk id="3" creationId="{EF46BB8B-ACEE-4939-92B8-981A981015D7}"/>
          </ac:spMkLst>
        </pc:spChg>
      </pc:sldChg>
      <pc:sldChg chg="del">
        <pc:chgData name="marco antonio valencia dueñas" userId="S::ma_valencia@javeriana.edu.co::7b7d28cf-5074-426b-b4ce-58e2e5c16e33" providerId="AD" clId="Web-{1755189B-1B3A-4D7D-8815-FB8BD00D3383}" dt="2021-08-14T01:01:29.472" v="0"/>
        <pc:sldMkLst>
          <pc:docMk/>
          <pc:sldMk cId="2625980609" sldId="516"/>
        </pc:sldMkLst>
      </pc:sldChg>
      <pc:sldChg chg="del">
        <pc:chgData name="marco antonio valencia dueñas" userId="S::ma_valencia@javeriana.edu.co::7b7d28cf-5074-426b-b4ce-58e2e5c16e33" providerId="AD" clId="Web-{1755189B-1B3A-4D7D-8815-FB8BD00D3383}" dt="2021-08-14T01:01:33.004" v="1"/>
        <pc:sldMkLst>
          <pc:docMk/>
          <pc:sldMk cId="1137039524" sldId="517"/>
        </pc:sldMkLst>
      </pc:sldChg>
      <pc:sldChg chg="del">
        <pc:chgData name="marco antonio valencia dueñas" userId="S::ma_valencia@javeriana.edu.co::7b7d28cf-5074-426b-b4ce-58e2e5c16e33" providerId="AD" clId="Web-{1755189B-1B3A-4D7D-8815-FB8BD00D3383}" dt="2021-08-14T01:10:31.320" v="178"/>
        <pc:sldMkLst>
          <pc:docMk/>
          <pc:sldMk cId="2207182424" sldId="518"/>
        </pc:sldMkLst>
      </pc:sldChg>
      <pc:sldChg chg="modSp">
        <pc:chgData name="marco antonio valencia dueñas" userId="S::ma_valencia@javeriana.edu.co::7b7d28cf-5074-426b-b4ce-58e2e5c16e33" providerId="AD" clId="Web-{1755189B-1B3A-4D7D-8815-FB8BD00D3383}" dt="2021-08-14T01:15:36.439" v="209" actId="20577"/>
        <pc:sldMkLst>
          <pc:docMk/>
          <pc:sldMk cId="3878685575" sldId="527"/>
        </pc:sldMkLst>
        <pc:spChg chg="mod">
          <ac:chgData name="marco antonio valencia dueñas" userId="S::ma_valencia@javeriana.edu.co::7b7d28cf-5074-426b-b4ce-58e2e5c16e33" providerId="AD" clId="Web-{1755189B-1B3A-4D7D-8815-FB8BD00D3383}" dt="2021-08-14T01:15:36.439" v="209" actId="20577"/>
          <ac:spMkLst>
            <pc:docMk/>
            <pc:sldMk cId="3878685575" sldId="527"/>
            <ac:spMk id="12" creationId="{D95877ED-BCE7-4ADE-A205-8C42000C00EF}"/>
          </ac:spMkLst>
        </pc:spChg>
      </pc:sldChg>
      <pc:sldChg chg="modSp">
        <pc:chgData name="marco antonio valencia dueñas" userId="S::ma_valencia@javeriana.edu.co::7b7d28cf-5074-426b-b4ce-58e2e5c16e33" providerId="AD" clId="Web-{1755189B-1B3A-4D7D-8815-FB8BD00D3383}" dt="2021-08-14T01:16:11.144" v="210" actId="20577"/>
        <pc:sldMkLst>
          <pc:docMk/>
          <pc:sldMk cId="455510302" sldId="528"/>
        </pc:sldMkLst>
        <pc:spChg chg="mod">
          <ac:chgData name="marco antonio valencia dueñas" userId="S::ma_valencia@javeriana.edu.co::7b7d28cf-5074-426b-b4ce-58e2e5c16e33" providerId="AD" clId="Web-{1755189B-1B3A-4D7D-8815-FB8BD00D3383}" dt="2021-08-14T01:16:11.144" v="210" actId="20577"/>
          <ac:spMkLst>
            <pc:docMk/>
            <pc:sldMk cId="455510302" sldId="528"/>
            <ac:spMk id="9" creationId="{60D493FE-6619-4A4C-BA09-6E04FD5C3569}"/>
          </ac:spMkLst>
        </pc:spChg>
      </pc:sldChg>
      <pc:sldChg chg="addSp modSp add replId">
        <pc:chgData name="marco antonio valencia dueñas" userId="S::ma_valencia@javeriana.edu.co::7b7d28cf-5074-426b-b4ce-58e2e5c16e33" providerId="AD" clId="Web-{1755189B-1B3A-4D7D-8815-FB8BD00D3383}" dt="2021-08-14T01:23:18.596" v="243" actId="1076"/>
        <pc:sldMkLst>
          <pc:docMk/>
          <pc:sldMk cId="2650418386" sldId="529"/>
        </pc:sldMkLst>
        <pc:spChg chg="add mod">
          <ac:chgData name="marco antonio valencia dueñas" userId="S::ma_valencia@javeriana.edu.co::7b7d28cf-5074-426b-b4ce-58e2e5c16e33" providerId="AD" clId="Web-{1755189B-1B3A-4D7D-8815-FB8BD00D3383}" dt="2021-08-14T01:23:18.596" v="243" actId="1076"/>
          <ac:spMkLst>
            <pc:docMk/>
            <pc:sldMk cId="2650418386" sldId="529"/>
            <ac:spMk id="2" creationId="{1BB9E072-66D9-4A59-B8BA-DBBC32C8AB03}"/>
          </ac:spMkLst>
        </pc:spChg>
        <pc:spChg chg="mod">
          <ac:chgData name="marco antonio valencia dueñas" userId="S::ma_valencia@javeriana.edu.co::7b7d28cf-5074-426b-b4ce-58e2e5c16e33" providerId="AD" clId="Web-{1755189B-1B3A-4D7D-8815-FB8BD00D3383}" dt="2021-08-14T01:02:27.318" v="52" actId="20577"/>
          <ac:spMkLst>
            <pc:docMk/>
            <pc:sldMk cId="2650418386" sldId="529"/>
            <ac:spMk id="5" creationId="{6B9761C8-9C94-4929-8E76-CA1F3F3394F3}"/>
          </ac:spMkLst>
        </pc:spChg>
        <pc:spChg chg="mod">
          <ac:chgData name="marco antonio valencia dueñas" userId="S::ma_valencia@javeriana.edu.co::7b7d28cf-5074-426b-b4ce-58e2e5c16e33" providerId="AD" clId="Web-{1755189B-1B3A-4D7D-8815-FB8BD00D3383}" dt="2021-08-14T01:01:55.364" v="6" actId="20577"/>
          <ac:spMkLst>
            <pc:docMk/>
            <pc:sldMk cId="2650418386" sldId="529"/>
            <ac:spMk id="12" creationId="{D95877ED-BCE7-4ADE-A205-8C42000C00EF}"/>
          </ac:spMkLst>
        </pc:spChg>
        <pc:cxnChg chg="mod">
          <ac:chgData name="marco antonio valencia dueñas" userId="S::ma_valencia@javeriana.edu.co::7b7d28cf-5074-426b-b4ce-58e2e5c16e33" providerId="AD" clId="Web-{1755189B-1B3A-4D7D-8815-FB8BD00D3383}" dt="2021-08-14T01:01:47.645" v="3" actId="1076"/>
          <ac:cxnSpMkLst>
            <pc:docMk/>
            <pc:sldMk cId="2650418386" sldId="529"/>
            <ac:cxnSpMk id="3" creationId="{F694D4FC-EB5C-4B49-A513-1EC9FFEEDD34}"/>
          </ac:cxnSpMkLst>
        </pc:cxnChg>
      </pc:sldChg>
      <pc:sldChg chg="addSp delSp modSp add replId">
        <pc:chgData name="marco antonio valencia dueñas" userId="S::ma_valencia@javeriana.edu.co::7b7d28cf-5074-426b-b4ce-58e2e5c16e33" providerId="AD" clId="Web-{1755189B-1B3A-4D7D-8815-FB8BD00D3383}" dt="2021-08-14T01:03:38.086" v="84" actId="20577"/>
        <pc:sldMkLst>
          <pc:docMk/>
          <pc:sldMk cId="2085958399" sldId="530"/>
        </pc:sldMkLst>
        <pc:spChg chg="add del mod">
          <ac:chgData name="marco antonio valencia dueñas" userId="S::ma_valencia@javeriana.edu.co::7b7d28cf-5074-426b-b4ce-58e2e5c16e33" providerId="AD" clId="Web-{1755189B-1B3A-4D7D-8815-FB8BD00D3383}" dt="2021-08-14T01:03:12.148" v="77"/>
          <ac:spMkLst>
            <pc:docMk/>
            <pc:sldMk cId="2085958399" sldId="530"/>
            <ac:spMk id="2" creationId="{1EF6C40A-C8CA-476D-8C84-71577BEF220F}"/>
          </ac:spMkLst>
        </pc:spChg>
        <pc:spChg chg="mod">
          <ac:chgData name="marco antonio valencia dueñas" userId="S::ma_valencia@javeriana.edu.co::7b7d28cf-5074-426b-b4ce-58e2e5c16e33" providerId="AD" clId="Web-{1755189B-1B3A-4D7D-8815-FB8BD00D3383}" dt="2021-08-14T01:03:07.101" v="73" actId="20577"/>
          <ac:spMkLst>
            <pc:docMk/>
            <pc:sldMk cId="2085958399" sldId="530"/>
            <ac:spMk id="5" creationId="{6B9761C8-9C94-4929-8E76-CA1F3F3394F3}"/>
          </ac:spMkLst>
        </pc:spChg>
        <pc:spChg chg="add mod">
          <ac:chgData name="marco antonio valencia dueñas" userId="S::ma_valencia@javeriana.edu.co::7b7d28cf-5074-426b-b4ce-58e2e5c16e33" providerId="AD" clId="Web-{1755189B-1B3A-4D7D-8815-FB8BD00D3383}" dt="2021-08-14T01:03:38.086" v="84" actId="20577"/>
          <ac:spMkLst>
            <pc:docMk/>
            <pc:sldMk cId="2085958399" sldId="530"/>
            <ac:spMk id="10" creationId="{37D7F21E-A203-4C0C-8A9C-0EF4C8EE9F63}"/>
          </ac:spMkLst>
        </pc:spChg>
        <pc:spChg chg="mod">
          <ac:chgData name="marco antonio valencia dueñas" userId="S::ma_valencia@javeriana.edu.co::7b7d28cf-5074-426b-b4ce-58e2e5c16e33" providerId="AD" clId="Web-{1755189B-1B3A-4D7D-8815-FB8BD00D3383}" dt="2021-08-14T01:02:40.131" v="55" actId="20577"/>
          <ac:spMkLst>
            <pc:docMk/>
            <pc:sldMk cId="2085958399" sldId="530"/>
            <ac:spMk id="12" creationId="{D95877ED-BCE7-4ADE-A205-8C42000C00EF}"/>
          </ac:spMkLst>
        </pc:spChg>
        <pc:cxnChg chg="mod">
          <ac:chgData name="marco antonio valencia dueñas" userId="S::ma_valencia@javeriana.edu.co::7b7d28cf-5074-426b-b4ce-58e2e5c16e33" providerId="AD" clId="Web-{1755189B-1B3A-4D7D-8815-FB8BD00D3383}" dt="2021-08-14T01:02:43.303" v="56" actId="1076"/>
          <ac:cxnSpMkLst>
            <pc:docMk/>
            <pc:sldMk cId="2085958399" sldId="530"/>
            <ac:cxnSpMk id="3" creationId="{F694D4FC-EB5C-4B49-A513-1EC9FFEEDD34}"/>
          </ac:cxnSpMkLst>
        </pc:cxnChg>
      </pc:sldChg>
      <pc:sldChg chg="delSp modSp add replId">
        <pc:chgData name="marco antonio valencia dueñas" userId="S::ma_valencia@javeriana.edu.co::7b7d28cf-5074-426b-b4ce-58e2e5c16e33" providerId="AD" clId="Web-{1755189B-1B3A-4D7D-8815-FB8BD00D3383}" dt="2021-08-14T01:07:25.953" v="173" actId="1076"/>
        <pc:sldMkLst>
          <pc:docMk/>
          <pc:sldMk cId="593508315" sldId="531"/>
        </pc:sldMkLst>
        <pc:spChg chg="mod">
          <ac:chgData name="marco antonio valencia dueñas" userId="S::ma_valencia@javeriana.edu.co::7b7d28cf-5074-426b-b4ce-58e2e5c16e33" providerId="AD" clId="Web-{1755189B-1B3A-4D7D-8815-FB8BD00D3383}" dt="2021-08-14T01:07:25.953" v="173" actId="1076"/>
          <ac:spMkLst>
            <pc:docMk/>
            <pc:sldMk cId="593508315" sldId="531"/>
            <ac:spMk id="2" creationId="{8168CF1E-4872-8644-B549-5195CECEBB45}"/>
          </ac:spMkLst>
        </pc:spChg>
        <pc:spChg chg="mod">
          <ac:chgData name="marco antonio valencia dueñas" userId="S::ma_valencia@javeriana.edu.co::7b7d28cf-5074-426b-b4ce-58e2e5c16e33" providerId="AD" clId="Web-{1755189B-1B3A-4D7D-8815-FB8BD00D3383}" dt="2021-08-14T01:07:23.531" v="172" actId="20577"/>
          <ac:spMkLst>
            <pc:docMk/>
            <pc:sldMk cId="593508315" sldId="531"/>
            <ac:spMk id="5" creationId="{6B9761C8-9C94-4929-8E76-CA1F3F3394F3}"/>
          </ac:spMkLst>
        </pc:spChg>
        <pc:spChg chg="del">
          <ac:chgData name="marco antonio valencia dueñas" userId="S::ma_valencia@javeriana.edu.co::7b7d28cf-5074-426b-b4ce-58e2e5c16e33" providerId="AD" clId="Web-{1755189B-1B3A-4D7D-8815-FB8BD00D3383}" dt="2021-08-14T01:06:18.701" v="112"/>
          <ac:spMkLst>
            <pc:docMk/>
            <pc:sldMk cId="593508315" sldId="531"/>
            <ac:spMk id="9" creationId="{60D493FE-6619-4A4C-BA09-6E04FD5C3569}"/>
          </ac:spMkLst>
        </pc:spChg>
        <pc:spChg chg="mod">
          <ac:chgData name="marco antonio valencia dueñas" userId="S::ma_valencia@javeriana.edu.co::7b7d28cf-5074-426b-b4ce-58e2e5c16e33" providerId="AD" clId="Web-{1755189B-1B3A-4D7D-8815-FB8BD00D3383}" dt="2021-08-14T01:06:18.732" v="113" actId="1076"/>
          <ac:spMkLst>
            <pc:docMk/>
            <pc:sldMk cId="593508315" sldId="531"/>
            <ac:spMk id="10" creationId="{37D7F21E-A203-4C0C-8A9C-0EF4C8EE9F63}"/>
          </ac:spMkLst>
        </pc:spChg>
        <pc:spChg chg="mod">
          <ac:chgData name="marco antonio valencia dueñas" userId="S::ma_valencia@javeriana.edu.co::7b7d28cf-5074-426b-b4ce-58e2e5c16e33" providerId="AD" clId="Web-{1755189B-1B3A-4D7D-8815-FB8BD00D3383}" dt="2021-08-14T01:05:42.700" v="87" actId="20577"/>
          <ac:spMkLst>
            <pc:docMk/>
            <pc:sldMk cId="593508315" sldId="531"/>
            <ac:spMk id="12" creationId="{D95877ED-BCE7-4ADE-A205-8C42000C00EF}"/>
          </ac:spMkLst>
        </pc:spChg>
        <pc:cxnChg chg="mod">
          <ac:chgData name="marco antonio valencia dueñas" userId="S::ma_valencia@javeriana.edu.co::7b7d28cf-5074-426b-b4ce-58e2e5c16e33" providerId="AD" clId="Web-{1755189B-1B3A-4D7D-8815-FB8BD00D3383}" dt="2021-08-14T01:05:40.528" v="86" actId="1076"/>
          <ac:cxnSpMkLst>
            <pc:docMk/>
            <pc:sldMk cId="593508315" sldId="531"/>
            <ac:cxnSpMk id="3" creationId="{F694D4FC-EB5C-4B49-A513-1EC9FFEEDD34}"/>
          </ac:cxnSpMkLst>
        </pc:cxnChg>
      </pc:sldChg>
      <pc:sldChg chg="addSp modSp add replId">
        <pc:chgData name="marco antonio valencia dueñas" userId="S::ma_valencia@javeriana.edu.co::7b7d28cf-5074-426b-b4ce-58e2e5c16e33" providerId="AD" clId="Web-{1755189B-1B3A-4D7D-8815-FB8BD00D3383}" dt="2021-08-14T01:18:03.351" v="220" actId="20577"/>
        <pc:sldMkLst>
          <pc:docMk/>
          <pc:sldMk cId="2780306371" sldId="532"/>
        </pc:sldMkLst>
        <pc:spChg chg="mod">
          <ac:chgData name="marco antonio valencia dueñas" userId="S::ma_valencia@javeriana.edu.co::7b7d28cf-5074-426b-b4ce-58e2e5c16e33" providerId="AD" clId="Web-{1755189B-1B3A-4D7D-8815-FB8BD00D3383}" dt="2021-08-14T01:06:57.390" v="161" actId="20577"/>
          <ac:spMkLst>
            <pc:docMk/>
            <pc:sldMk cId="2780306371" sldId="532"/>
            <ac:spMk id="5" creationId="{6B9761C8-9C94-4929-8E76-CA1F3F3394F3}"/>
          </ac:spMkLst>
        </pc:spChg>
        <pc:spChg chg="add mod">
          <ac:chgData name="marco antonio valencia dueñas" userId="S::ma_valencia@javeriana.edu.co::7b7d28cf-5074-426b-b4ce-58e2e5c16e33" providerId="AD" clId="Web-{1755189B-1B3A-4D7D-8815-FB8BD00D3383}" dt="2021-08-14T01:18:03.351" v="220" actId="20577"/>
          <ac:spMkLst>
            <pc:docMk/>
            <pc:sldMk cId="2780306371" sldId="532"/>
            <ac:spMk id="9" creationId="{2935FB79-8D99-43D2-96F5-D95647DA2D56}"/>
          </ac:spMkLst>
        </pc:spChg>
        <pc:spChg chg="mod">
          <ac:chgData name="marco antonio valencia dueñas" userId="S::ma_valencia@javeriana.edu.co::7b7d28cf-5074-426b-b4ce-58e2e5c16e33" providerId="AD" clId="Web-{1755189B-1B3A-4D7D-8815-FB8BD00D3383}" dt="2021-08-14T01:06:46.655" v="135" actId="20577"/>
          <ac:spMkLst>
            <pc:docMk/>
            <pc:sldMk cId="2780306371" sldId="532"/>
            <ac:spMk id="12" creationId="{D95877ED-BCE7-4ADE-A205-8C42000C00EF}"/>
          </ac:spMkLst>
        </pc:spChg>
        <pc:cxnChg chg="mod">
          <ac:chgData name="marco antonio valencia dueñas" userId="S::ma_valencia@javeriana.edu.co::7b7d28cf-5074-426b-b4ce-58e2e5c16e33" providerId="AD" clId="Web-{1755189B-1B3A-4D7D-8815-FB8BD00D3383}" dt="2021-08-14T01:06:42.577" v="133" actId="1076"/>
          <ac:cxnSpMkLst>
            <pc:docMk/>
            <pc:sldMk cId="2780306371" sldId="532"/>
            <ac:cxnSpMk id="3" creationId="{F694D4FC-EB5C-4B49-A513-1EC9FFEEDD34}"/>
          </ac:cxnSpMkLst>
        </pc:cxnChg>
      </pc:sldChg>
      <pc:sldChg chg="addSp delSp modSp add replId">
        <pc:chgData name="marco antonio valencia dueñas" userId="S::ma_valencia@javeriana.edu.co::7b7d28cf-5074-426b-b4ce-58e2e5c16e33" providerId="AD" clId="Web-{1755189B-1B3A-4D7D-8815-FB8BD00D3383}" dt="2021-08-14T01:26:01.304" v="253" actId="20577"/>
        <pc:sldMkLst>
          <pc:docMk/>
          <pc:sldMk cId="2879799766" sldId="533"/>
        </pc:sldMkLst>
        <pc:spChg chg="mod">
          <ac:chgData name="marco antonio valencia dueñas" userId="S::ma_valencia@javeriana.edu.co::7b7d28cf-5074-426b-b4ce-58e2e5c16e33" providerId="AD" clId="Web-{1755189B-1B3A-4D7D-8815-FB8BD00D3383}" dt="2021-08-14T01:20:40.153" v="241" actId="14100"/>
          <ac:spMkLst>
            <pc:docMk/>
            <pc:sldMk cId="2879799766" sldId="533"/>
            <ac:spMk id="5" creationId="{6B9761C8-9C94-4929-8E76-CA1F3F3394F3}"/>
          </ac:spMkLst>
        </pc:spChg>
        <pc:spChg chg="del">
          <ac:chgData name="marco antonio valencia dueñas" userId="S::ma_valencia@javeriana.edu.co::7b7d28cf-5074-426b-b4ce-58e2e5c16e33" providerId="AD" clId="Web-{1755189B-1B3A-4D7D-8815-FB8BD00D3383}" dt="2021-08-14T01:18:56.853" v="228"/>
          <ac:spMkLst>
            <pc:docMk/>
            <pc:sldMk cId="2879799766" sldId="533"/>
            <ac:spMk id="9" creationId="{2935FB79-8D99-43D2-96F5-D95647DA2D56}"/>
          </ac:spMkLst>
        </pc:spChg>
        <pc:spChg chg="mod">
          <ac:chgData name="marco antonio valencia dueñas" userId="S::ma_valencia@javeriana.edu.co::7b7d28cf-5074-426b-b4ce-58e2e5c16e33" providerId="AD" clId="Web-{1755189B-1B3A-4D7D-8815-FB8BD00D3383}" dt="2021-08-14T01:20:32.996" v="237" actId="20577"/>
          <ac:spMkLst>
            <pc:docMk/>
            <pc:sldMk cId="2879799766" sldId="533"/>
            <ac:spMk id="12" creationId="{D95877ED-BCE7-4ADE-A205-8C42000C00EF}"/>
          </ac:spMkLst>
        </pc:spChg>
        <pc:spChg chg="mod">
          <ac:chgData name="marco antonio valencia dueñas" userId="S::ma_valencia@javeriana.edu.co::7b7d28cf-5074-426b-b4ce-58e2e5c16e33" providerId="AD" clId="Web-{1755189B-1B3A-4D7D-8815-FB8BD00D3383}" dt="2021-08-14T01:26:01.304" v="253" actId="20577"/>
          <ac:spMkLst>
            <pc:docMk/>
            <pc:sldMk cId="2879799766" sldId="533"/>
            <ac:spMk id="14" creationId="{D1BD634B-9727-45AC-88F0-F16731A7A280}"/>
          </ac:spMkLst>
        </pc:spChg>
        <pc:cxnChg chg="del">
          <ac:chgData name="marco antonio valencia dueñas" userId="S::ma_valencia@javeriana.edu.co::7b7d28cf-5074-426b-b4ce-58e2e5c16e33" providerId="AD" clId="Web-{1755189B-1B3A-4D7D-8815-FB8BD00D3383}" dt="2021-08-14T01:18:49.040" v="225"/>
          <ac:cxnSpMkLst>
            <pc:docMk/>
            <pc:sldMk cId="2879799766" sldId="533"/>
            <ac:cxnSpMk id="3" creationId="{F694D4FC-EB5C-4B49-A513-1EC9FFEEDD34}"/>
          </ac:cxnSpMkLst>
        </pc:cxnChg>
        <pc:cxnChg chg="add mod">
          <ac:chgData name="marco antonio valencia dueñas" userId="S::ma_valencia@javeriana.edu.co::7b7d28cf-5074-426b-b4ce-58e2e5c16e33" providerId="AD" clId="Web-{1755189B-1B3A-4D7D-8815-FB8BD00D3383}" dt="2021-08-14T01:18:47.118" v="224" actId="1076"/>
          <ac:cxnSpMkLst>
            <pc:docMk/>
            <pc:sldMk cId="2879799766" sldId="533"/>
            <ac:cxnSpMk id="11" creationId="{BF6E3565-E737-4A9D-B6B5-1DB1B2271E15}"/>
          </ac:cxnSpMkLst>
        </pc:cxnChg>
      </pc:sldChg>
    </pc:docChg>
  </pc:docChgLst>
  <pc:docChgLst>
    <pc:chgData name="Daniel Camilo Fierro Garcia" userId="19eea295-8c7c-4a97-88d7-6dba9dadd765" providerId="ADAL" clId="{92C9CA15-5F18-5C47-8AF6-93A5D134F80C}"/>
    <pc:docChg chg="addSld delSld modSld">
      <pc:chgData name="Daniel Camilo Fierro Garcia" userId="19eea295-8c7c-4a97-88d7-6dba9dadd765" providerId="ADAL" clId="{92C9CA15-5F18-5C47-8AF6-93A5D134F80C}" dt="2021-08-14T01:24:25.673" v="53" actId="14100"/>
      <pc:docMkLst>
        <pc:docMk/>
      </pc:docMkLst>
      <pc:sldChg chg="modSp mod">
        <pc:chgData name="Daniel Camilo Fierro Garcia" userId="19eea295-8c7c-4a97-88d7-6dba9dadd765" providerId="ADAL" clId="{92C9CA15-5F18-5C47-8AF6-93A5D134F80C}" dt="2021-08-14T00:05:23.011" v="0" actId="1036"/>
        <pc:sldMkLst>
          <pc:docMk/>
          <pc:sldMk cId="716767760" sldId="513"/>
        </pc:sldMkLst>
        <pc:picChg chg="mod">
          <ac:chgData name="Daniel Camilo Fierro Garcia" userId="19eea295-8c7c-4a97-88d7-6dba9dadd765" providerId="ADAL" clId="{92C9CA15-5F18-5C47-8AF6-93A5D134F80C}" dt="2021-08-14T00:05:23.011" v="0" actId="1036"/>
          <ac:picMkLst>
            <pc:docMk/>
            <pc:sldMk cId="716767760" sldId="513"/>
            <ac:picMk id="9" creationId="{F379EEB3-B4B4-4637-B1B7-EA5BF7766AC2}"/>
          </ac:picMkLst>
        </pc:picChg>
      </pc:sldChg>
      <pc:sldChg chg="new del">
        <pc:chgData name="Daniel Camilo Fierro Garcia" userId="19eea295-8c7c-4a97-88d7-6dba9dadd765" providerId="ADAL" clId="{92C9CA15-5F18-5C47-8AF6-93A5D134F80C}" dt="2021-08-14T00:10:22.720" v="5" actId="2696"/>
        <pc:sldMkLst>
          <pc:docMk/>
          <pc:sldMk cId="3576626667" sldId="515"/>
        </pc:sldMkLst>
      </pc:sldChg>
      <pc:sldChg chg="modSp add mod">
        <pc:chgData name="Daniel Camilo Fierro Garcia" userId="19eea295-8c7c-4a97-88d7-6dba9dadd765" providerId="ADAL" clId="{92C9CA15-5F18-5C47-8AF6-93A5D134F80C}" dt="2021-08-14T00:09:21.555" v="4" actId="20577"/>
        <pc:sldMkLst>
          <pc:docMk/>
          <pc:sldMk cId="2625980609" sldId="516"/>
        </pc:sldMkLst>
        <pc:spChg chg="mod">
          <ac:chgData name="Daniel Camilo Fierro Garcia" userId="19eea295-8c7c-4a97-88d7-6dba9dadd765" providerId="ADAL" clId="{92C9CA15-5F18-5C47-8AF6-93A5D134F80C}" dt="2021-08-14T00:09:21.555" v="4" actId="20577"/>
          <ac:spMkLst>
            <pc:docMk/>
            <pc:sldMk cId="2625980609" sldId="516"/>
            <ac:spMk id="7" creationId="{DEA43676-CF8A-4F22-9400-48AE8F11123F}"/>
          </ac:spMkLst>
        </pc:spChg>
      </pc:sldChg>
      <pc:sldChg chg="add">
        <pc:chgData name="Daniel Camilo Fierro Garcia" userId="19eea295-8c7c-4a97-88d7-6dba9dadd765" providerId="ADAL" clId="{92C9CA15-5F18-5C47-8AF6-93A5D134F80C}" dt="2021-08-14T00:10:26.110" v="6" actId="2890"/>
        <pc:sldMkLst>
          <pc:docMk/>
          <pc:sldMk cId="1137039524" sldId="517"/>
        </pc:sldMkLst>
      </pc:sldChg>
      <pc:sldChg chg="modSp mod">
        <pc:chgData name="Daniel Camilo Fierro Garcia" userId="19eea295-8c7c-4a97-88d7-6dba9dadd765" providerId="ADAL" clId="{92C9CA15-5F18-5C47-8AF6-93A5D134F80C}" dt="2021-08-14T00:31:52.917" v="8" actId="20577"/>
        <pc:sldMkLst>
          <pc:docMk/>
          <pc:sldMk cId="1573731117" sldId="520"/>
        </pc:sldMkLst>
        <pc:spChg chg="mod">
          <ac:chgData name="Daniel Camilo Fierro Garcia" userId="19eea295-8c7c-4a97-88d7-6dba9dadd765" providerId="ADAL" clId="{92C9CA15-5F18-5C47-8AF6-93A5D134F80C}" dt="2021-08-14T00:31:52.917" v="8" actId="20577"/>
          <ac:spMkLst>
            <pc:docMk/>
            <pc:sldMk cId="1573731117" sldId="520"/>
            <ac:spMk id="13" creationId="{F468FA27-235B-437B-940B-B22E25A7069C}"/>
          </ac:spMkLst>
        </pc:spChg>
      </pc:sldChg>
      <pc:sldChg chg="modSp mod">
        <pc:chgData name="Daniel Camilo Fierro Garcia" userId="19eea295-8c7c-4a97-88d7-6dba9dadd765" providerId="ADAL" clId="{92C9CA15-5F18-5C47-8AF6-93A5D134F80C}" dt="2021-08-14T00:31:56.890" v="10" actId="20577"/>
        <pc:sldMkLst>
          <pc:docMk/>
          <pc:sldMk cId="1548150745" sldId="521"/>
        </pc:sldMkLst>
        <pc:spChg chg="mod">
          <ac:chgData name="Daniel Camilo Fierro Garcia" userId="19eea295-8c7c-4a97-88d7-6dba9dadd765" providerId="ADAL" clId="{92C9CA15-5F18-5C47-8AF6-93A5D134F80C}" dt="2021-08-14T00:31:56.890" v="10" actId="20577"/>
          <ac:spMkLst>
            <pc:docMk/>
            <pc:sldMk cId="1548150745" sldId="521"/>
            <ac:spMk id="13" creationId="{F468FA27-235B-437B-940B-B22E25A7069C}"/>
          </ac:spMkLst>
        </pc:spChg>
      </pc:sldChg>
      <pc:sldChg chg="modSp mod">
        <pc:chgData name="Daniel Camilo Fierro Garcia" userId="19eea295-8c7c-4a97-88d7-6dba9dadd765" providerId="ADAL" clId="{92C9CA15-5F18-5C47-8AF6-93A5D134F80C}" dt="2021-08-14T00:32:01.212" v="12" actId="20577"/>
        <pc:sldMkLst>
          <pc:docMk/>
          <pc:sldMk cId="1752856140" sldId="522"/>
        </pc:sldMkLst>
        <pc:spChg chg="mod">
          <ac:chgData name="Daniel Camilo Fierro Garcia" userId="19eea295-8c7c-4a97-88d7-6dba9dadd765" providerId="ADAL" clId="{92C9CA15-5F18-5C47-8AF6-93A5D134F80C}" dt="2021-08-14T00:32:01.212" v="12" actId="20577"/>
          <ac:spMkLst>
            <pc:docMk/>
            <pc:sldMk cId="1752856140" sldId="522"/>
            <ac:spMk id="13" creationId="{F468FA27-235B-437B-940B-B22E25A7069C}"/>
          </ac:spMkLst>
        </pc:spChg>
      </pc:sldChg>
      <pc:sldChg chg="modSp mod">
        <pc:chgData name="Daniel Camilo Fierro Garcia" userId="19eea295-8c7c-4a97-88d7-6dba9dadd765" providerId="ADAL" clId="{92C9CA15-5F18-5C47-8AF6-93A5D134F80C}" dt="2021-08-14T00:32:06.948" v="14" actId="20577"/>
        <pc:sldMkLst>
          <pc:docMk/>
          <pc:sldMk cId="2589788434" sldId="523"/>
        </pc:sldMkLst>
        <pc:spChg chg="mod">
          <ac:chgData name="Daniel Camilo Fierro Garcia" userId="19eea295-8c7c-4a97-88d7-6dba9dadd765" providerId="ADAL" clId="{92C9CA15-5F18-5C47-8AF6-93A5D134F80C}" dt="2021-08-14T00:32:06.948" v="14" actId="20577"/>
          <ac:spMkLst>
            <pc:docMk/>
            <pc:sldMk cId="2589788434" sldId="523"/>
            <ac:spMk id="13" creationId="{F468FA27-235B-437B-940B-B22E25A7069C}"/>
          </ac:spMkLst>
        </pc:spChg>
      </pc:sldChg>
      <pc:sldChg chg="modSp mod">
        <pc:chgData name="Daniel Camilo Fierro Garcia" userId="19eea295-8c7c-4a97-88d7-6dba9dadd765" providerId="ADAL" clId="{92C9CA15-5F18-5C47-8AF6-93A5D134F80C}" dt="2021-08-14T00:42:56.180" v="16" actId="20577"/>
        <pc:sldMkLst>
          <pc:docMk/>
          <pc:sldMk cId="1172370225" sldId="524"/>
        </pc:sldMkLst>
        <pc:spChg chg="mod">
          <ac:chgData name="Daniel Camilo Fierro Garcia" userId="19eea295-8c7c-4a97-88d7-6dba9dadd765" providerId="ADAL" clId="{92C9CA15-5F18-5C47-8AF6-93A5D134F80C}" dt="2021-08-14T00:42:56.180" v="16" actId="20577"/>
          <ac:spMkLst>
            <pc:docMk/>
            <pc:sldMk cId="1172370225" sldId="524"/>
            <ac:spMk id="13" creationId="{F468FA27-235B-437B-940B-B22E25A7069C}"/>
          </ac:spMkLst>
        </pc:spChg>
      </pc:sldChg>
      <pc:sldChg chg="modSp mod">
        <pc:chgData name="Daniel Camilo Fierro Garcia" userId="19eea295-8c7c-4a97-88d7-6dba9dadd765" providerId="ADAL" clId="{92C9CA15-5F18-5C47-8AF6-93A5D134F80C}" dt="2021-08-14T00:55:11.679" v="18" actId="20577"/>
        <pc:sldMkLst>
          <pc:docMk/>
          <pc:sldMk cId="2793753022" sldId="525"/>
        </pc:sldMkLst>
        <pc:spChg chg="mod">
          <ac:chgData name="Daniel Camilo Fierro Garcia" userId="19eea295-8c7c-4a97-88d7-6dba9dadd765" providerId="ADAL" clId="{92C9CA15-5F18-5C47-8AF6-93A5D134F80C}" dt="2021-08-14T00:55:11.679" v="18" actId="20577"/>
          <ac:spMkLst>
            <pc:docMk/>
            <pc:sldMk cId="2793753022" sldId="525"/>
            <ac:spMk id="13" creationId="{F468FA27-235B-437B-940B-B22E25A7069C}"/>
          </ac:spMkLst>
        </pc:spChg>
      </pc:sldChg>
      <pc:sldChg chg="modSp mod">
        <pc:chgData name="Daniel Camilo Fierro Garcia" userId="19eea295-8c7c-4a97-88d7-6dba9dadd765" providerId="ADAL" clId="{92C9CA15-5F18-5C47-8AF6-93A5D134F80C}" dt="2021-08-14T00:57:36.680" v="23" actId="1036"/>
        <pc:sldMkLst>
          <pc:docMk/>
          <pc:sldMk cId="4015497105" sldId="526"/>
        </pc:sldMkLst>
        <pc:spChg chg="mod">
          <ac:chgData name="Daniel Camilo Fierro Garcia" userId="19eea295-8c7c-4a97-88d7-6dba9dadd765" providerId="ADAL" clId="{92C9CA15-5F18-5C47-8AF6-93A5D134F80C}" dt="2021-08-14T00:55:23.075" v="22" actId="14100"/>
          <ac:spMkLst>
            <pc:docMk/>
            <pc:sldMk cId="4015497105" sldId="526"/>
            <ac:spMk id="13" creationId="{F468FA27-235B-437B-940B-B22E25A7069C}"/>
          </ac:spMkLst>
        </pc:spChg>
        <pc:picChg chg="mod">
          <ac:chgData name="Daniel Camilo Fierro Garcia" userId="19eea295-8c7c-4a97-88d7-6dba9dadd765" providerId="ADAL" clId="{92C9CA15-5F18-5C47-8AF6-93A5D134F80C}" dt="2021-08-14T00:57:36.680" v="23" actId="1036"/>
          <ac:picMkLst>
            <pc:docMk/>
            <pc:sldMk cId="4015497105" sldId="526"/>
            <ac:picMk id="4" creationId="{00000000-0000-0000-0000-000000000000}"/>
          </ac:picMkLst>
        </pc:picChg>
      </pc:sldChg>
      <pc:sldChg chg="modSp mod">
        <pc:chgData name="Daniel Camilo Fierro Garcia" userId="19eea295-8c7c-4a97-88d7-6dba9dadd765" providerId="ADAL" clId="{92C9CA15-5F18-5C47-8AF6-93A5D134F80C}" dt="2021-08-14T01:16:49.066" v="42" actId="1036"/>
        <pc:sldMkLst>
          <pc:docMk/>
          <pc:sldMk cId="3878685575" sldId="527"/>
        </pc:sldMkLst>
        <pc:spChg chg="mod">
          <ac:chgData name="Daniel Camilo Fierro Garcia" userId="19eea295-8c7c-4a97-88d7-6dba9dadd765" providerId="ADAL" clId="{92C9CA15-5F18-5C47-8AF6-93A5D134F80C}" dt="2021-08-14T01:00:54.187" v="28" actId="14100"/>
          <ac:spMkLst>
            <pc:docMk/>
            <pc:sldMk cId="3878685575" sldId="527"/>
            <ac:spMk id="13" creationId="{F468FA27-235B-437B-940B-B22E25A7069C}"/>
          </ac:spMkLst>
        </pc:spChg>
        <pc:picChg chg="mod">
          <ac:chgData name="Daniel Camilo Fierro Garcia" userId="19eea295-8c7c-4a97-88d7-6dba9dadd765" providerId="ADAL" clId="{92C9CA15-5F18-5C47-8AF6-93A5D134F80C}" dt="2021-08-14T01:16:49.066" v="42" actId="1036"/>
          <ac:picMkLst>
            <pc:docMk/>
            <pc:sldMk cId="3878685575" sldId="527"/>
            <ac:picMk id="4" creationId="{00000000-0000-0000-0000-000000000000}"/>
          </ac:picMkLst>
        </pc:picChg>
      </pc:sldChg>
      <pc:sldChg chg="modSp mod">
        <pc:chgData name="Daniel Camilo Fierro Garcia" userId="19eea295-8c7c-4a97-88d7-6dba9dadd765" providerId="ADAL" clId="{92C9CA15-5F18-5C47-8AF6-93A5D134F80C}" dt="2021-08-14T01:04:12.033" v="32" actId="14100"/>
        <pc:sldMkLst>
          <pc:docMk/>
          <pc:sldMk cId="455510302" sldId="528"/>
        </pc:sldMkLst>
        <pc:spChg chg="mod">
          <ac:chgData name="Daniel Camilo Fierro Garcia" userId="19eea295-8c7c-4a97-88d7-6dba9dadd765" providerId="ADAL" clId="{92C9CA15-5F18-5C47-8AF6-93A5D134F80C}" dt="2021-08-14T01:04:12.033" v="32" actId="14100"/>
          <ac:spMkLst>
            <pc:docMk/>
            <pc:sldMk cId="455510302" sldId="528"/>
            <ac:spMk id="13" creationId="{F468FA27-235B-437B-940B-B22E25A7069C}"/>
          </ac:spMkLst>
        </pc:spChg>
      </pc:sldChg>
      <pc:sldChg chg="modSp mod">
        <pc:chgData name="Daniel Camilo Fierro Garcia" userId="19eea295-8c7c-4a97-88d7-6dba9dadd765" providerId="ADAL" clId="{92C9CA15-5F18-5C47-8AF6-93A5D134F80C}" dt="2021-08-14T01:08:00.902" v="37" actId="14100"/>
        <pc:sldMkLst>
          <pc:docMk/>
          <pc:sldMk cId="2650418386" sldId="529"/>
        </pc:sldMkLst>
        <pc:spChg chg="mod">
          <ac:chgData name="Daniel Camilo Fierro Garcia" userId="19eea295-8c7c-4a97-88d7-6dba9dadd765" providerId="ADAL" clId="{92C9CA15-5F18-5C47-8AF6-93A5D134F80C}" dt="2021-08-14T01:08:00.902" v="37" actId="14100"/>
          <ac:spMkLst>
            <pc:docMk/>
            <pc:sldMk cId="2650418386" sldId="529"/>
            <ac:spMk id="13" creationId="{F468FA27-235B-437B-940B-B22E25A7069C}"/>
          </ac:spMkLst>
        </pc:spChg>
      </pc:sldChg>
      <pc:sldChg chg="modSp mod">
        <pc:chgData name="Daniel Camilo Fierro Garcia" userId="19eea295-8c7c-4a97-88d7-6dba9dadd765" providerId="ADAL" clId="{92C9CA15-5F18-5C47-8AF6-93A5D134F80C}" dt="2021-08-14T01:08:09.196" v="41" actId="14100"/>
        <pc:sldMkLst>
          <pc:docMk/>
          <pc:sldMk cId="2085958399" sldId="530"/>
        </pc:sldMkLst>
        <pc:spChg chg="mod">
          <ac:chgData name="Daniel Camilo Fierro Garcia" userId="19eea295-8c7c-4a97-88d7-6dba9dadd765" providerId="ADAL" clId="{92C9CA15-5F18-5C47-8AF6-93A5D134F80C}" dt="2021-08-14T01:08:09.196" v="41" actId="14100"/>
          <ac:spMkLst>
            <pc:docMk/>
            <pc:sldMk cId="2085958399" sldId="530"/>
            <ac:spMk id="13" creationId="{F468FA27-235B-437B-940B-B22E25A7069C}"/>
          </ac:spMkLst>
        </pc:spChg>
      </pc:sldChg>
      <pc:sldChg chg="addSp modSp mod">
        <pc:chgData name="Daniel Camilo Fierro Garcia" userId="19eea295-8c7c-4a97-88d7-6dba9dadd765" providerId="ADAL" clId="{92C9CA15-5F18-5C47-8AF6-93A5D134F80C}" dt="2021-08-14T01:21:28.861" v="45" actId="14100"/>
        <pc:sldMkLst>
          <pc:docMk/>
          <pc:sldMk cId="593508315" sldId="531"/>
        </pc:sldMkLst>
        <pc:spChg chg="add mod">
          <ac:chgData name="Daniel Camilo Fierro Garcia" userId="19eea295-8c7c-4a97-88d7-6dba9dadd765" providerId="ADAL" clId="{92C9CA15-5F18-5C47-8AF6-93A5D134F80C}" dt="2021-08-14T01:06:53.460" v="35" actId="16959"/>
          <ac:spMkLst>
            <pc:docMk/>
            <pc:sldMk cId="593508315" sldId="531"/>
            <ac:spMk id="2" creationId="{8168CF1E-4872-8644-B549-5195CECEBB45}"/>
          </ac:spMkLst>
        </pc:spChg>
        <pc:spChg chg="mod">
          <ac:chgData name="Daniel Camilo Fierro Garcia" userId="19eea295-8c7c-4a97-88d7-6dba9dadd765" providerId="ADAL" clId="{92C9CA15-5F18-5C47-8AF6-93A5D134F80C}" dt="2021-08-14T01:21:28.861" v="45" actId="14100"/>
          <ac:spMkLst>
            <pc:docMk/>
            <pc:sldMk cId="593508315" sldId="531"/>
            <ac:spMk id="13" creationId="{F468FA27-235B-437B-940B-B22E25A7069C}"/>
          </ac:spMkLst>
        </pc:spChg>
      </pc:sldChg>
      <pc:sldChg chg="modSp mod">
        <pc:chgData name="Daniel Camilo Fierro Garcia" userId="19eea295-8c7c-4a97-88d7-6dba9dadd765" providerId="ADAL" clId="{92C9CA15-5F18-5C47-8AF6-93A5D134F80C}" dt="2021-08-14T01:21:36.040" v="49" actId="14100"/>
        <pc:sldMkLst>
          <pc:docMk/>
          <pc:sldMk cId="2780306371" sldId="532"/>
        </pc:sldMkLst>
        <pc:spChg chg="mod">
          <ac:chgData name="Daniel Camilo Fierro Garcia" userId="19eea295-8c7c-4a97-88d7-6dba9dadd765" providerId="ADAL" clId="{92C9CA15-5F18-5C47-8AF6-93A5D134F80C}" dt="2021-08-14T01:21:36.040" v="49" actId="14100"/>
          <ac:spMkLst>
            <pc:docMk/>
            <pc:sldMk cId="2780306371" sldId="532"/>
            <ac:spMk id="13" creationId="{F468FA27-235B-437B-940B-B22E25A7069C}"/>
          </ac:spMkLst>
        </pc:spChg>
      </pc:sldChg>
      <pc:sldChg chg="modSp mod">
        <pc:chgData name="Daniel Camilo Fierro Garcia" userId="19eea295-8c7c-4a97-88d7-6dba9dadd765" providerId="ADAL" clId="{92C9CA15-5F18-5C47-8AF6-93A5D134F80C}" dt="2021-08-14T01:24:25.673" v="53" actId="14100"/>
        <pc:sldMkLst>
          <pc:docMk/>
          <pc:sldMk cId="2879799766" sldId="533"/>
        </pc:sldMkLst>
        <pc:spChg chg="mod">
          <ac:chgData name="Daniel Camilo Fierro Garcia" userId="19eea295-8c7c-4a97-88d7-6dba9dadd765" providerId="ADAL" clId="{92C9CA15-5F18-5C47-8AF6-93A5D134F80C}" dt="2021-08-14T01:24:25.673" v="53" actId="14100"/>
          <ac:spMkLst>
            <pc:docMk/>
            <pc:sldMk cId="2879799766" sldId="533"/>
            <ac:spMk id="13" creationId="{F468FA27-235B-437B-940B-B22E25A7069C}"/>
          </ac:spMkLst>
        </pc:spChg>
      </pc:sldChg>
    </pc:docChg>
  </pc:docChgLst>
  <pc:docChgLst>
    <pc:chgData name="JUAN ESTEBAN RINCON BAUTISTA" userId="8d6b0f00-3ab1-4c0b-9c6f-fb4c75adaed4" providerId="ADAL" clId="{DBC278D8-3636-435E-BD35-EF75B1197CF9}"/>
    <pc:docChg chg="undo custSel addSld delSld modSld sldOrd">
      <pc:chgData name="JUAN ESTEBAN RINCON BAUTISTA" userId="8d6b0f00-3ab1-4c0b-9c6f-fb4c75adaed4" providerId="ADAL" clId="{DBC278D8-3636-435E-BD35-EF75B1197CF9}" dt="2021-08-14T01:28:18.798" v="1003" actId="1076"/>
      <pc:docMkLst>
        <pc:docMk/>
      </pc:docMkLst>
      <pc:sldChg chg="ord">
        <pc:chgData name="JUAN ESTEBAN RINCON BAUTISTA" userId="8d6b0f00-3ab1-4c0b-9c6f-fb4c75adaed4" providerId="ADAL" clId="{DBC278D8-3636-435E-BD35-EF75B1197CF9}" dt="2021-08-11T23:58:53.861" v="61"/>
        <pc:sldMkLst>
          <pc:docMk/>
          <pc:sldMk cId="2494466255" sldId="510"/>
        </pc:sldMkLst>
      </pc:sldChg>
      <pc:sldChg chg="addSp delSp modSp add mod delAnim">
        <pc:chgData name="JUAN ESTEBAN RINCON BAUTISTA" userId="8d6b0f00-3ab1-4c0b-9c6f-fb4c75adaed4" providerId="ADAL" clId="{DBC278D8-3636-435E-BD35-EF75B1197CF9}" dt="2021-08-14T00:03:24.770" v="159" actId="20577"/>
        <pc:sldMkLst>
          <pc:docMk/>
          <pc:sldMk cId="716767760" sldId="513"/>
        </pc:sldMkLst>
        <pc:spChg chg="add del mod">
          <ac:chgData name="JUAN ESTEBAN RINCON BAUTISTA" userId="8d6b0f00-3ab1-4c0b-9c6f-fb4c75adaed4" providerId="ADAL" clId="{DBC278D8-3636-435E-BD35-EF75B1197CF9}" dt="2021-08-13T23:39:37.139" v="73"/>
          <ac:spMkLst>
            <pc:docMk/>
            <pc:sldMk cId="716767760" sldId="513"/>
            <ac:spMk id="2" creationId="{0BC4A55E-B6A6-429D-B9E4-20A4991C351B}"/>
          </ac:spMkLst>
        </pc:spChg>
        <pc:spChg chg="add mod">
          <ac:chgData name="JUAN ESTEBAN RINCON BAUTISTA" userId="8d6b0f00-3ab1-4c0b-9c6f-fb4c75adaed4" providerId="ADAL" clId="{DBC278D8-3636-435E-BD35-EF75B1197CF9}" dt="2021-08-14T00:00:04.491" v="97" actId="1076"/>
          <ac:spMkLst>
            <pc:docMk/>
            <pc:sldMk cId="716767760" sldId="513"/>
            <ac:spMk id="7" creationId="{DEA43676-CF8A-4F22-9400-48AE8F11123F}"/>
          </ac:spMkLst>
        </pc:spChg>
        <pc:spChg chg="del">
          <ac:chgData name="JUAN ESTEBAN RINCON BAUTISTA" userId="8d6b0f00-3ab1-4c0b-9c6f-fb4c75adaed4" providerId="ADAL" clId="{DBC278D8-3636-435E-BD35-EF75B1197CF9}" dt="2021-08-13T23:37:06.015" v="69" actId="478"/>
          <ac:spMkLst>
            <pc:docMk/>
            <pc:sldMk cId="716767760" sldId="513"/>
            <ac:spMk id="10" creationId="{00000000-0000-0000-0000-000000000000}"/>
          </ac:spMkLst>
        </pc:spChg>
        <pc:spChg chg="del mod">
          <ac:chgData name="JUAN ESTEBAN RINCON BAUTISTA" userId="8d6b0f00-3ab1-4c0b-9c6f-fb4c75adaed4" providerId="ADAL" clId="{DBC278D8-3636-435E-BD35-EF75B1197CF9}" dt="2021-08-13T23:37:07.555" v="70" actId="478"/>
          <ac:spMkLst>
            <pc:docMk/>
            <pc:sldMk cId="716767760" sldId="513"/>
            <ac:spMk id="12" creationId="{00000000-0000-0000-0000-000000000000}"/>
          </ac:spMkLst>
        </pc:spChg>
        <pc:spChg chg="add mod">
          <ac:chgData name="JUAN ESTEBAN RINCON BAUTISTA" userId="8d6b0f00-3ab1-4c0b-9c6f-fb4c75adaed4" providerId="ADAL" clId="{DBC278D8-3636-435E-BD35-EF75B1197CF9}" dt="2021-08-13T23:59:38.215" v="92" actId="1076"/>
          <ac:spMkLst>
            <pc:docMk/>
            <pc:sldMk cId="716767760" sldId="513"/>
            <ac:spMk id="18" creationId="{4E746F0C-0415-4656-8A68-AD41F4A071C9}"/>
          </ac:spMkLst>
        </pc:spChg>
        <pc:spChg chg="add mod">
          <ac:chgData name="JUAN ESTEBAN RINCON BAUTISTA" userId="8d6b0f00-3ab1-4c0b-9c6f-fb4c75adaed4" providerId="ADAL" clId="{DBC278D8-3636-435E-BD35-EF75B1197CF9}" dt="2021-08-14T00:03:24.770" v="159" actId="20577"/>
          <ac:spMkLst>
            <pc:docMk/>
            <pc:sldMk cId="716767760" sldId="513"/>
            <ac:spMk id="21" creationId="{03C7035F-CED5-4584-B50B-DBE2A26C3B3F}"/>
          </ac:spMkLst>
        </pc:spChg>
        <pc:grpChg chg="del">
          <ac:chgData name="JUAN ESTEBAN RINCON BAUTISTA" userId="8d6b0f00-3ab1-4c0b-9c6f-fb4c75adaed4" providerId="ADAL" clId="{DBC278D8-3636-435E-BD35-EF75B1197CF9}" dt="2021-08-13T23:37:01.809" v="65" actId="478"/>
          <ac:grpSpMkLst>
            <pc:docMk/>
            <pc:sldMk cId="716767760" sldId="513"/>
            <ac:grpSpMk id="14" creationId="{00000000-0000-0000-0000-000000000000}"/>
          </ac:grpSpMkLst>
        </pc:grpChg>
        <pc:picChg chg="mod">
          <ac:chgData name="JUAN ESTEBAN RINCON BAUTISTA" userId="8d6b0f00-3ab1-4c0b-9c6f-fb4c75adaed4" providerId="ADAL" clId="{DBC278D8-3636-435E-BD35-EF75B1197CF9}" dt="2021-08-13T23:37:00.104" v="64" actId="1076"/>
          <ac:picMkLst>
            <pc:docMk/>
            <pc:sldMk cId="716767760" sldId="513"/>
            <ac:picMk id="4" creationId="{00000000-0000-0000-0000-000000000000}"/>
          </ac:picMkLst>
        </pc:picChg>
        <pc:picChg chg="add mod">
          <ac:chgData name="JUAN ESTEBAN RINCON BAUTISTA" userId="8d6b0f00-3ab1-4c0b-9c6f-fb4c75adaed4" providerId="ADAL" clId="{DBC278D8-3636-435E-BD35-EF75B1197CF9}" dt="2021-08-14T00:00:06.204" v="98" actId="1076"/>
          <ac:picMkLst>
            <pc:docMk/>
            <pc:sldMk cId="716767760" sldId="513"/>
            <ac:picMk id="5" creationId="{13AACA44-B757-4F7B-9242-0B9995EAC872}"/>
          </ac:picMkLst>
        </pc:picChg>
        <pc:picChg chg="add mod">
          <ac:chgData name="JUAN ESTEBAN RINCON BAUTISTA" userId="8d6b0f00-3ab1-4c0b-9c6f-fb4c75adaed4" providerId="ADAL" clId="{DBC278D8-3636-435E-BD35-EF75B1197CF9}" dt="2021-08-14T00:02:43.262" v="111" actId="1076"/>
          <ac:picMkLst>
            <pc:docMk/>
            <pc:sldMk cId="716767760" sldId="513"/>
            <ac:picMk id="9" creationId="{F379EEB3-B4B4-4637-B1B7-EA5BF7766AC2}"/>
          </ac:picMkLst>
        </pc:picChg>
        <pc:picChg chg="del">
          <ac:chgData name="JUAN ESTEBAN RINCON BAUTISTA" userId="8d6b0f00-3ab1-4c0b-9c6f-fb4c75adaed4" providerId="ADAL" clId="{DBC278D8-3636-435E-BD35-EF75B1197CF9}" dt="2021-08-13T23:37:02.336" v="66" actId="478"/>
          <ac:picMkLst>
            <pc:docMk/>
            <pc:sldMk cId="716767760" sldId="513"/>
            <ac:picMk id="13" creationId="{00000000-0000-0000-0000-000000000000}"/>
          </ac:picMkLst>
        </pc:picChg>
        <pc:cxnChg chg="add mod">
          <ac:chgData name="JUAN ESTEBAN RINCON BAUTISTA" userId="8d6b0f00-3ab1-4c0b-9c6f-fb4c75adaed4" providerId="ADAL" clId="{DBC278D8-3636-435E-BD35-EF75B1197CF9}" dt="2021-08-14T00:02:39.544" v="109" actId="1076"/>
          <ac:cxnSpMkLst>
            <pc:docMk/>
            <pc:sldMk cId="716767760" sldId="513"/>
            <ac:cxnSpMk id="19" creationId="{E880C869-64E2-4D2B-965E-A77CDC2B672D}"/>
          </ac:cxnSpMkLst>
        </pc:cxnChg>
      </pc:sldChg>
      <pc:sldChg chg="addSp modSp add del mod modAnim">
        <pc:chgData name="JUAN ESTEBAN RINCON BAUTISTA" userId="8d6b0f00-3ab1-4c0b-9c6f-fb4c75adaed4" providerId="ADAL" clId="{DBC278D8-3636-435E-BD35-EF75B1197CF9}" dt="2021-08-11T23:43:41.786" v="59" actId="2696"/>
        <pc:sldMkLst>
          <pc:docMk/>
          <pc:sldMk cId="1783999550" sldId="513"/>
        </pc:sldMkLst>
        <pc:spChg chg="add mod">
          <ac:chgData name="JUAN ESTEBAN RINCON BAUTISTA" userId="8d6b0f00-3ab1-4c0b-9c6f-fb4c75adaed4" providerId="ADAL" clId="{DBC278D8-3636-435E-BD35-EF75B1197CF9}" dt="2021-08-11T23:37:58.212" v="8" actId="1076"/>
          <ac:spMkLst>
            <pc:docMk/>
            <pc:sldMk cId="1783999550" sldId="513"/>
            <ac:spMk id="2" creationId="{A8BF491D-D788-4F1E-99BE-D47AF1ABC943}"/>
          </ac:spMkLst>
        </pc:spChg>
        <pc:spChg chg="mod">
          <ac:chgData name="JUAN ESTEBAN RINCON BAUTISTA" userId="8d6b0f00-3ab1-4c0b-9c6f-fb4c75adaed4" providerId="ADAL" clId="{DBC278D8-3636-435E-BD35-EF75B1197CF9}" dt="2021-08-11T23:43:12.696" v="58" actId="20577"/>
          <ac:spMkLst>
            <pc:docMk/>
            <pc:sldMk cId="1783999550" sldId="513"/>
            <ac:spMk id="7" creationId="{00000000-0000-0000-0000-000000000000}"/>
          </ac:spMkLst>
        </pc:spChg>
        <pc:picChg chg="mod">
          <ac:chgData name="JUAN ESTEBAN RINCON BAUTISTA" userId="8d6b0f00-3ab1-4c0b-9c6f-fb4c75adaed4" providerId="ADAL" clId="{DBC278D8-3636-435E-BD35-EF75B1197CF9}" dt="2021-08-11T23:37:48.154" v="5" actId="1076"/>
          <ac:picMkLst>
            <pc:docMk/>
            <pc:sldMk cId="1783999550" sldId="513"/>
            <ac:picMk id="4" creationId="{00000000-0000-0000-0000-000000000000}"/>
          </ac:picMkLst>
        </pc:picChg>
      </pc:sldChg>
      <pc:sldChg chg="addSp delSp modSp add mod">
        <pc:chgData name="JUAN ESTEBAN RINCON BAUTISTA" userId="8d6b0f00-3ab1-4c0b-9c6f-fb4c75adaed4" providerId="ADAL" clId="{DBC278D8-3636-435E-BD35-EF75B1197CF9}" dt="2021-08-14T00:14:21.476" v="356" actId="478"/>
        <pc:sldMkLst>
          <pc:docMk/>
          <pc:sldMk cId="760398425" sldId="514"/>
        </pc:sldMkLst>
        <pc:spChg chg="add del mod">
          <ac:chgData name="JUAN ESTEBAN RINCON BAUTISTA" userId="8d6b0f00-3ab1-4c0b-9c6f-fb4c75adaed4" providerId="ADAL" clId="{DBC278D8-3636-435E-BD35-EF75B1197CF9}" dt="2021-08-14T00:03:55.651" v="165"/>
          <ac:spMkLst>
            <pc:docMk/>
            <pc:sldMk cId="760398425" sldId="514"/>
            <ac:spMk id="2" creationId="{EF96842E-9097-46DF-B686-B250B41A198C}"/>
          </ac:spMkLst>
        </pc:spChg>
        <pc:spChg chg="add mod">
          <ac:chgData name="JUAN ESTEBAN RINCON BAUTISTA" userId="8d6b0f00-3ab1-4c0b-9c6f-fb4c75adaed4" providerId="ADAL" clId="{DBC278D8-3636-435E-BD35-EF75B1197CF9}" dt="2021-08-14T00:09:36.159" v="341" actId="1076"/>
          <ac:spMkLst>
            <pc:docMk/>
            <pc:sldMk cId="760398425" sldId="514"/>
            <ac:spMk id="3" creationId="{EF46BB8B-ACEE-4939-92B8-981A981015D7}"/>
          </ac:spMkLst>
        </pc:spChg>
        <pc:spChg chg="mod">
          <ac:chgData name="JUAN ESTEBAN RINCON BAUTISTA" userId="8d6b0f00-3ab1-4c0b-9c6f-fb4c75adaed4" providerId="ADAL" clId="{DBC278D8-3636-435E-BD35-EF75B1197CF9}" dt="2021-08-14T00:09:42.932" v="343" actId="1076"/>
          <ac:spMkLst>
            <pc:docMk/>
            <pc:sldMk cId="760398425" sldId="514"/>
            <ac:spMk id="7" creationId="{DEA43676-CF8A-4F22-9400-48AE8F11123F}"/>
          </ac:spMkLst>
        </pc:spChg>
        <pc:spChg chg="add del mod">
          <ac:chgData name="JUAN ESTEBAN RINCON BAUTISTA" userId="8d6b0f00-3ab1-4c0b-9c6f-fb4c75adaed4" providerId="ADAL" clId="{DBC278D8-3636-435E-BD35-EF75B1197CF9}" dt="2021-08-14T00:14:19.197" v="355" actId="478"/>
          <ac:spMkLst>
            <pc:docMk/>
            <pc:sldMk cId="760398425" sldId="514"/>
            <ac:spMk id="12" creationId="{D95877ED-BCE7-4ADE-A205-8C42000C00EF}"/>
          </ac:spMkLst>
        </pc:spChg>
        <pc:spChg chg="add del mod">
          <ac:chgData name="JUAN ESTEBAN RINCON BAUTISTA" userId="8d6b0f00-3ab1-4c0b-9c6f-fb4c75adaed4" providerId="ADAL" clId="{DBC278D8-3636-435E-BD35-EF75B1197CF9}" dt="2021-08-14T00:14:21.476" v="356" actId="478"/>
          <ac:spMkLst>
            <pc:docMk/>
            <pc:sldMk cId="760398425" sldId="514"/>
            <ac:spMk id="13" creationId="{F468FA27-235B-437B-940B-B22E25A7069C}"/>
          </ac:spMkLst>
        </pc:spChg>
        <pc:spChg chg="del mod">
          <ac:chgData name="JUAN ESTEBAN RINCON BAUTISTA" userId="8d6b0f00-3ab1-4c0b-9c6f-fb4c75adaed4" providerId="ADAL" clId="{DBC278D8-3636-435E-BD35-EF75B1197CF9}" dt="2021-08-14T00:09:05.634" v="335" actId="478"/>
          <ac:spMkLst>
            <pc:docMk/>
            <pc:sldMk cId="760398425" sldId="514"/>
            <ac:spMk id="21" creationId="{03C7035F-CED5-4584-B50B-DBE2A26C3B3F}"/>
          </ac:spMkLst>
        </pc:spChg>
        <pc:picChg chg="mod">
          <ac:chgData name="JUAN ESTEBAN RINCON BAUTISTA" userId="8d6b0f00-3ab1-4c0b-9c6f-fb4c75adaed4" providerId="ADAL" clId="{DBC278D8-3636-435E-BD35-EF75B1197CF9}" dt="2021-08-14T00:09:33.689" v="340" actId="1076"/>
          <ac:picMkLst>
            <pc:docMk/>
            <pc:sldMk cId="760398425" sldId="514"/>
            <ac:picMk id="4" creationId="{00000000-0000-0000-0000-000000000000}"/>
          </ac:picMkLst>
        </pc:picChg>
        <pc:picChg chg="del">
          <ac:chgData name="JUAN ESTEBAN RINCON BAUTISTA" userId="8d6b0f00-3ab1-4c0b-9c6f-fb4c75adaed4" providerId="ADAL" clId="{DBC278D8-3636-435E-BD35-EF75B1197CF9}" dt="2021-08-14T00:03:48.250" v="162" actId="478"/>
          <ac:picMkLst>
            <pc:docMk/>
            <pc:sldMk cId="760398425" sldId="514"/>
            <ac:picMk id="5" creationId="{13AACA44-B757-4F7B-9242-0B9995EAC872}"/>
          </ac:picMkLst>
        </pc:picChg>
        <pc:picChg chg="del mod">
          <ac:chgData name="JUAN ESTEBAN RINCON BAUTISTA" userId="8d6b0f00-3ab1-4c0b-9c6f-fb4c75adaed4" providerId="ADAL" clId="{DBC278D8-3636-435E-BD35-EF75B1197CF9}" dt="2021-08-14T00:09:02.453" v="333" actId="478"/>
          <ac:picMkLst>
            <pc:docMk/>
            <pc:sldMk cId="760398425" sldId="514"/>
            <ac:picMk id="9" creationId="{F379EEB3-B4B4-4637-B1B7-EA5BF7766AC2}"/>
          </ac:picMkLst>
        </pc:picChg>
        <pc:cxnChg chg="del">
          <ac:chgData name="JUAN ESTEBAN RINCON BAUTISTA" userId="8d6b0f00-3ab1-4c0b-9c6f-fb4c75adaed4" providerId="ADAL" clId="{DBC278D8-3636-435E-BD35-EF75B1197CF9}" dt="2021-08-14T00:09:06.714" v="336" actId="478"/>
          <ac:cxnSpMkLst>
            <pc:docMk/>
            <pc:sldMk cId="760398425" sldId="514"/>
            <ac:cxnSpMk id="19" creationId="{E880C869-64E2-4D2B-965E-A77CDC2B672D}"/>
          </ac:cxnSpMkLst>
        </pc:cxnChg>
      </pc:sldChg>
      <pc:sldChg chg="modSp add mod">
        <pc:chgData name="JUAN ESTEBAN RINCON BAUTISTA" userId="8d6b0f00-3ab1-4c0b-9c6f-fb4c75adaed4" providerId="ADAL" clId="{DBC278D8-3636-435E-BD35-EF75B1197CF9}" dt="2021-08-14T00:14:33.905" v="363" actId="20577"/>
        <pc:sldMkLst>
          <pc:docMk/>
          <pc:sldMk cId="2207182424" sldId="518"/>
        </pc:sldMkLst>
        <pc:spChg chg="mod">
          <ac:chgData name="JUAN ESTEBAN RINCON BAUTISTA" userId="8d6b0f00-3ab1-4c0b-9c6f-fb4c75adaed4" providerId="ADAL" clId="{DBC278D8-3636-435E-BD35-EF75B1197CF9}" dt="2021-08-14T00:14:29.166" v="360" actId="20577"/>
          <ac:spMkLst>
            <pc:docMk/>
            <pc:sldMk cId="2207182424" sldId="518"/>
            <ac:spMk id="7" creationId="{DEA43676-CF8A-4F22-9400-48AE8F11123F}"/>
          </ac:spMkLst>
        </pc:spChg>
        <pc:spChg chg="mod">
          <ac:chgData name="JUAN ESTEBAN RINCON BAUTISTA" userId="8d6b0f00-3ab1-4c0b-9c6f-fb4c75adaed4" providerId="ADAL" clId="{DBC278D8-3636-435E-BD35-EF75B1197CF9}" dt="2021-08-14T00:14:33.905" v="363" actId="20577"/>
          <ac:spMkLst>
            <pc:docMk/>
            <pc:sldMk cId="2207182424" sldId="518"/>
            <ac:spMk id="13" creationId="{F468FA27-235B-437B-940B-B22E25A7069C}"/>
          </ac:spMkLst>
        </pc:spChg>
      </pc:sldChg>
      <pc:sldChg chg="addSp delSp modSp add mod">
        <pc:chgData name="JUAN ESTEBAN RINCON BAUTISTA" userId="8d6b0f00-3ab1-4c0b-9c6f-fb4c75adaed4" providerId="ADAL" clId="{DBC278D8-3636-435E-BD35-EF75B1197CF9}" dt="2021-08-14T01:23:47.982" v="963" actId="478"/>
        <pc:sldMkLst>
          <pc:docMk/>
          <pc:sldMk cId="2936256183" sldId="519"/>
        </pc:sldMkLst>
        <pc:spChg chg="del">
          <ac:chgData name="JUAN ESTEBAN RINCON BAUTISTA" userId="8d6b0f00-3ab1-4c0b-9c6f-fb4c75adaed4" providerId="ADAL" clId="{DBC278D8-3636-435E-BD35-EF75B1197CF9}" dt="2021-08-14T00:15:14.936" v="365" actId="478"/>
          <ac:spMkLst>
            <pc:docMk/>
            <pc:sldMk cId="2936256183" sldId="519"/>
            <ac:spMk id="3" creationId="{EF46BB8B-ACEE-4939-92B8-981A981015D7}"/>
          </ac:spMkLst>
        </pc:spChg>
        <pc:spChg chg="add del mod">
          <ac:chgData name="JUAN ESTEBAN RINCON BAUTISTA" userId="8d6b0f00-3ab1-4c0b-9c6f-fb4c75adaed4" providerId="ADAL" clId="{DBC278D8-3636-435E-BD35-EF75B1197CF9}" dt="2021-08-14T00:15:19.131" v="367" actId="478"/>
          <ac:spMkLst>
            <pc:docMk/>
            <pc:sldMk cId="2936256183" sldId="519"/>
            <ac:spMk id="5" creationId="{E93FECD9-F32B-4C2A-9D0B-09F8F61CF6D1}"/>
          </ac:spMkLst>
        </pc:spChg>
        <pc:spChg chg="del">
          <ac:chgData name="JUAN ESTEBAN RINCON BAUTISTA" userId="8d6b0f00-3ab1-4c0b-9c6f-fb4c75adaed4" providerId="ADAL" clId="{DBC278D8-3636-435E-BD35-EF75B1197CF9}" dt="2021-08-14T00:15:24.847" v="368" actId="478"/>
          <ac:spMkLst>
            <pc:docMk/>
            <pc:sldMk cId="2936256183" sldId="519"/>
            <ac:spMk id="7" creationId="{DEA43676-CF8A-4F22-9400-48AE8F11123F}"/>
          </ac:spMkLst>
        </pc:spChg>
        <pc:spChg chg="add mod">
          <ac:chgData name="JUAN ESTEBAN RINCON BAUTISTA" userId="8d6b0f00-3ab1-4c0b-9c6f-fb4c75adaed4" providerId="ADAL" clId="{DBC278D8-3636-435E-BD35-EF75B1197CF9}" dt="2021-08-14T00:18:36.249" v="410" actId="20577"/>
          <ac:spMkLst>
            <pc:docMk/>
            <pc:sldMk cId="2936256183" sldId="519"/>
            <ac:spMk id="11" creationId="{EB6C9A9A-9F92-476A-8FD0-5FD4F04E12E5}"/>
          </ac:spMkLst>
        </pc:spChg>
        <pc:spChg chg="mod">
          <ac:chgData name="JUAN ESTEBAN RINCON BAUTISTA" userId="8d6b0f00-3ab1-4c0b-9c6f-fb4c75adaed4" providerId="ADAL" clId="{DBC278D8-3636-435E-BD35-EF75B1197CF9}" dt="2021-08-14T00:15:30.208" v="369" actId="1076"/>
          <ac:spMkLst>
            <pc:docMk/>
            <pc:sldMk cId="2936256183" sldId="519"/>
            <ac:spMk id="12" creationId="{D95877ED-BCE7-4ADE-A205-8C42000C00EF}"/>
          </ac:spMkLst>
        </pc:spChg>
        <pc:spChg chg="mod">
          <ac:chgData name="JUAN ESTEBAN RINCON BAUTISTA" userId="8d6b0f00-3ab1-4c0b-9c6f-fb4c75adaed4" providerId="ADAL" clId="{DBC278D8-3636-435E-BD35-EF75B1197CF9}" dt="2021-08-14T00:15:30.208" v="369" actId="1076"/>
          <ac:spMkLst>
            <pc:docMk/>
            <pc:sldMk cId="2936256183" sldId="519"/>
            <ac:spMk id="13" creationId="{F468FA27-235B-437B-940B-B22E25A7069C}"/>
          </ac:spMkLst>
        </pc:spChg>
        <pc:spChg chg="add del mod">
          <ac:chgData name="JUAN ESTEBAN RINCON BAUTISTA" userId="8d6b0f00-3ab1-4c0b-9c6f-fb4c75adaed4" providerId="ADAL" clId="{DBC278D8-3636-435E-BD35-EF75B1197CF9}" dt="2021-08-14T01:23:47.982" v="963" actId="478"/>
          <ac:spMkLst>
            <pc:docMk/>
            <pc:sldMk cId="2936256183" sldId="519"/>
            <ac:spMk id="16" creationId="{7B4D45A1-0057-45A8-B35B-3C209C936ADA}"/>
          </ac:spMkLst>
        </pc:spChg>
        <pc:picChg chg="add del">
          <ac:chgData name="JUAN ESTEBAN RINCON BAUTISTA" userId="8d6b0f00-3ab1-4c0b-9c6f-fb4c75adaed4" providerId="ADAL" clId="{DBC278D8-3636-435E-BD35-EF75B1197CF9}" dt="2021-08-14T00:15:19.131" v="367" actId="478"/>
          <ac:picMkLst>
            <pc:docMk/>
            <pc:sldMk cId="2936256183" sldId="519"/>
            <ac:picMk id="4" creationId="{00000000-0000-0000-0000-000000000000}"/>
          </ac:picMkLst>
        </pc:picChg>
        <pc:picChg chg="add mod">
          <ac:chgData name="JUAN ESTEBAN RINCON BAUTISTA" userId="8d6b0f00-3ab1-4c0b-9c6f-fb4c75adaed4" providerId="ADAL" clId="{DBC278D8-3636-435E-BD35-EF75B1197CF9}" dt="2021-08-14T00:16:57.996" v="376" actId="1076"/>
          <ac:picMkLst>
            <pc:docMk/>
            <pc:sldMk cId="2936256183" sldId="519"/>
            <ac:picMk id="8" creationId="{8E23A28C-1B38-4B43-989B-7FA900F2631A}"/>
          </ac:picMkLst>
        </pc:picChg>
        <pc:cxnChg chg="add mod">
          <ac:chgData name="JUAN ESTEBAN RINCON BAUTISTA" userId="8d6b0f00-3ab1-4c0b-9c6f-fb4c75adaed4" providerId="ADAL" clId="{DBC278D8-3636-435E-BD35-EF75B1197CF9}" dt="2021-08-14T00:16:57.996" v="376" actId="1076"/>
          <ac:cxnSpMkLst>
            <pc:docMk/>
            <pc:sldMk cId="2936256183" sldId="519"/>
            <ac:cxnSpMk id="10" creationId="{0D19B478-6A17-4847-858F-32345A153E51}"/>
          </ac:cxnSpMkLst>
        </pc:cxnChg>
      </pc:sldChg>
      <pc:sldChg chg="addSp delSp modSp add mod">
        <pc:chgData name="JUAN ESTEBAN RINCON BAUTISTA" userId="8d6b0f00-3ab1-4c0b-9c6f-fb4c75adaed4" providerId="ADAL" clId="{DBC278D8-3636-435E-BD35-EF75B1197CF9}" dt="2021-08-14T01:23:43.753" v="962" actId="478"/>
        <pc:sldMkLst>
          <pc:docMk/>
          <pc:sldMk cId="1573731117" sldId="520"/>
        </pc:sldMkLst>
        <pc:spChg chg="del">
          <ac:chgData name="JUAN ESTEBAN RINCON BAUTISTA" userId="8d6b0f00-3ab1-4c0b-9c6f-fb4c75adaed4" providerId="ADAL" clId="{DBC278D8-3636-435E-BD35-EF75B1197CF9}" dt="2021-08-14T00:20:13.491" v="438" actId="478"/>
          <ac:spMkLst>
            <pc:docMk/>
            <pc:sldMk cId="1573731117" sldId="520"/>
            <ac:spMk id="11" creationId="{EB6C9A9A-9F92-476A-8FD0-5FD4F04E12E5}"/>
          </ac:spMkLst>
        </pc:spChg>
        <pc:spChg chg="mod">
          <ac:chgData name="JUAN ESTEBAN RINCON BAUTISTA" userId="8d6b0f00-3ab1-4c0b-9c6f-fb4c75adaed4" providerId="ADAL" clId="{DBC278D8-3636-435E-BD35-EF75B1197CF9}" dt="2021-08-14T00:26:17.632" v="492" actId="20577"/>
          <ac:spMkLst>
            <pc:docMk/>
            <pc:sldMk cId="1573731117" sldId="520"/>
            <ac:spMk id="12" creationId="{D95877ED-BCE7-4ADE-A205-8C42000C00EF}"/>
          </ac:spMkLst>
        </pc:spChg>
        <pc:spChg chg="add del mod">
          <ac:chgData name="JUAN ESTEBAN RINCON BAUTISTA" userId="8d6b0f00-3ab1-4c0b-9c6f-fb4c75adaed4" providerId="ADAL" clId="{DBC278D8-3636-435E-BD35-EF75B1197CF9}" dt="2021-08-14T01:23:43.753" v="962" actId="478"/>
          <ac:spMkLst>
            <pc:docMk/>
            <pc:sldMk cId="1573731117" sldId="520"/>
            <ac:spMk id="14" creationId="{25A131EC-9085-40AE-9052-3E4883BC5D4F}"/>
          </ac:spMkLst>
        </pc:spChg>
        <pc:picChg chg="mod">
          <ac:chgData name="JUAN ESTEBAN RINCON BAUTISTA" userId="8d6b0f00-3ab1-4c0b-9c6f-fb4c75adaed4" providerId="ADAL" clId="{DBC278D8-3636-435E-BD35-EF75B1197CF9}" dt="2021-08-14T00:20:16.475" v="439" actId="1076"/>
          <ac:picMkLst>
            <pc:docMk/>
            <pc:sldMk cId="1573731117" sldId="520"/>
            <ac:picMk id="8" creationId="{8E23A28C-1B38-4B43-989B-7FA900F2631A}"/>
          </ac:picMkLst>
        </pc:picChg>
        <pc:cxnChg chg="del mod">
          <ac:chgData name="JUAN ESTEBAN RINCON BAUTISTA" userId="8d6b0f00-3ab1-4c0b-9c6f-fb4c75adaed4" providerId="ADAL" clId="{DBC278D8-3636-435E-BD35-EF75B1197CF9}" dt="2021-08-14T00:20:11.321" v="437" actId="478"/>
          <ac:cxnSpMkLst>
            <pc:docMk/>
            <pc:sldMk cId="1573731117" sldId="520"/>
            <ac:cxnSpMk id="10" creationId="{0D19B478-6A17-4847-858F-32345A153E51}"/>
          </ac:cxnSpMkLst>
        </pc:cxnChg>
      </pc:sldChg>
      <pc:sldChg chg="addSp delSp modSp add mod">
        <pc:chgData name="JUAN ESTEBAN RINCON BAUTISTA" userId="8d6b0f00-3ab1-4c0b-9c6f-fb4c75adaed4" providerId="ADAL" clId="{DBC278D8-3636-435E-BD35-EF75B1197CF9}" dt="2021-08-14T01:23:39.361" v="961" actId="478"/>
        <pc:sldMkLst>
          <pc:docMk/>
          <pc:sldMk cId="1548150745" sldId="521"/>
        </pc:sldMkLst>
        <pc:spChg chg="add mod">
          <ac:chgData name="JUAN ESTEBAN RINCON BAUTISTA" userId="8d6b0f00-3ab1-4c0b-9c6f-fb4c75adaed4" providerId="ADAL" clId="{DBC278D8-3636-435E-BD35-EF75B1197CF9}" dt="2021-08-14T00:27:58.619" v="509" actId="1076"/>
          <ac:spMkLst>
            <pc:docMk/>
            <pc:sldMk cId="1548150745" sldId="521"/>
            <ac:spMk id="6" creationId="{CF156D58-4EAA-490F-AE46-BC89F8EDC7F7}"/>
          </ac:spMkLst>
        </pc:spChg>
        <pc:spChg chg="mod">
          <ac:chgData name="JUAN ESTEBAN RINCON BAUTISTA" userId="8d6b0f00-3ab1-4c0b-9c6f-fb4c75adaed4" providerId="ADAL" clId="{DBC278D8-3636-435E-BD35-EF75B1197CF9}" dt="2021-08-14T00:27:01.662" v="496" actId="20577"/>
          <ac:spMkLst>
            <pc:docMk/>
            <pc:sldMk cId="1548150745" sldId="521"/>
            <ac:spMk id="12" creationId="{D95877ED-BCE7-4ADE-A205-8C42000C00EF}"/>
          </ac:spMkLst>
        </pc:spChg>
        <pc:spChg chg="add del mod">
          <ac:chgData name="JUAN ESTEBAN RINCON BAUTISTA" userId="8d6b0f00-3ab1-4c0b-9c6f-fb4c75adaed4" providerId="ADAL" clId="{DBC278D8-3636-435E-BD35-EF75B1197CF9}" dt="2021-08-14T01:23:39.361" v="961" actId="478"/>
          <ac:spMkLst>
            <pc:docMk/>
            <pc:sldMk cId="1548150745" sldId="521"/>
            <ac:spMk id="14" creationId="{F7BF8D05-17D4-4266-A24B-9A1A1AA116DF}"/>
          </ac:spMkLst>
        </pc:spChg>
        <pc:picChg chg="del">
          <ac:chgData name="JUAN ESTEBAN RINCON BAUTISTA" userId="8d6b0f00-3ab1-4c0b-9c6f-fb4c75adaed4" providerId="ADAL" clId="{DBC278D8-3636-435E-BD35-EF75B1197CF9}" dt="2021-08-14T00:23:57.070" v="488" actId="478"/>
          <ac:picMkLst>
            <pc:docMk/>
            <pc:sldMk cId="1548150745" sldId="521"/>
            <ac:picMk id="8" creationId="{8E23A28C-1B38-4B43-989B-7FA900F2631A}"/>
          </ac:picMkLst>
        </pc:picChg>
        <pc:cxnChg chg="add mod">
          <ac:chgData name="JUAN ESTEBAN RINCON BAUTISTA" userId="8d6b0f00-3ab1-4c0b-9c6f-fb4c75adaed4" providerId="ADAL" clId="{DBC278D8-3636-435E-BD35-EF75B1197CF9}" dt="2021-08-14T00:27:42.037" v="499" actId="1076"/>
          <ac:cxnSpMkLst>
            <pc:docMk/>
            <pc:sldMk cId="1548150745" sldId="521"/>
            <ac:cxnSpMk id="3" creationId="{301F709F-6342-4779-86B1-47F8D47EFD90}"/>
          </ac:cxnSpMkLst>
        </pc:cxnChg>
      </pc:sldChg>
      <pc:sldChg chg="addSp delSp modSp add mod">
        <pc:chgData name="JUAN ESTEBAN RINCON BAUTISTA" userId="8d6b0f00-3ab1-4c0b-9c6f-fb4c75adaed4" providerId="ADAL" clId="{DBC278D8-3636-435E-BD35-EF75B1197CF9}" dt="2021-08-14T01:23:35.282" v="960" actId="478"/>
        <pc:sldMkLst>
          <pc:docMk/>
          <pc:sldMk cId="1752856140" sldId="522"/>
        </pc:sldMkLst>
        <pc:spChg chg="mod">
          <ac:chgData name="JUAN ESTEBAN RINCON BAUTISTA" userId="8d6b0f00-3ab1-4c0b-9c6f-fb4c75adaed4" providerId="ADAL" clId="{DBC278D8-3636-435E-BD35-EF75B1197CF9}" dt="2021-08-14T00:28:30.617" v="513" actId="1076"/>
          <ac:spMkLst>
            <pc:docMk/>
            <pc:sldMk cId="1752856140" sldId="522"/>
            <ac:spMk id="6" creationId="{CF156D58-4EAA-490F-AE46-BC89F8EDC7F7}"/>
          </ac:spMkLst>
        </pc:spChg>
        <pc:spChg chg="add del mod">
          <ac:chgData name="JUAN ESTEBAN RINCON BAUTISTA" userId="8d6b0f00-3ab1-4c0b-9c6f-fb4c75adaed4" providerId="ADAL" clId="{DBC278D8-3636-435E-BD35-EF75B1197CF9}" dt="2021-08-14T01:23:35.282" v="960" actId="478"/>
          <ac:spMkLst>
            <pc:docMk/>
            <pc:sldMk cId="1752856140" sldId="522"/>
            <ac:spMk id="9" creationId="{04E480AA-BC80-4788-A547-822B09DD51FC}"/>
          </ac:spMkLst>
        </pc:spChg>
        <pc:spChg chg="mod">
          <ac:chgData name="JUAN ESTEBAN RINCON BAUTISTA" userId="8d6b0f00-3ab1-4c0b-9c6f-fb4c75adaed4" providerId="ADAL" clId="{DBC278D8-3636-435E-BD35-EF75B1197CF9}" dt="2021-08-14T00:28:22.087" v="511" actId="20577"/>
          <ac:spMkLst>
            <pc:docMk/>
            <pc:sldMk cId="1752856140" sldId="522"/>
            <ac:spMk id="12" creationId="{D95877ED-BCE7-4ADE-A205-8C42000C00EF}"/>
          </ac:spMkLst>
        </pc:spChg>
        <pc:cxnChg chg="mod">
          <ac:chgData name="JUAN ESTEBAN RINCON BAUTISTA" userId="8d6b0f00-3ab1-4c0b-9c6f-fb4c75adaed4" providerId="ADAL" clId="{DBC278D8-3636-435E-BD35-EF75B1197CF9}" dt="2021-08-14T00:28:26.754" v="512" actId="1076"/>
          <ac:cxnSpMkLst>
            <pc:docMk/>
            <pc:sldMk cId="1752856140" sldId="522"/>
            <ac:cxnSpMk id="3" creationId="{301F709F-6342-4779-86B1-47F8D47EFD90}"/>
          </ac:cxnSpMkLst>
        </pc:cxnChg>
      </pc:sldChg>
      <pc:sldChg chg="addSp delSp modSp add mod ord">
        <pc:chgData name="JUAN ESTEBAN RINCON BAUTISTA" userId="8d6b0f00-3ab1-4c0b-9c6f-fb4c75adaed4" providerId="ADAL" clId="{DBC278D8-3636-435E-BD35-EF75B1197CF9}" dt="2021-08-14T01:23:29.621" v="959" actId="478"/>
        <pc:sldMkLst>
          <pc:docMk/>
          <pc:sldMk cId="2589788434" sldId="523"/>
        </pc:sldMkLst>
        <pc:spChg chg="del">
          <ac:chgData name="JUAN ESTEBAN RINCON BAUTISTA" userId="8d6b0f00-3ab1-4c0b-9c6f-fb4c75adaed4" providerId="ADAL" clId="{DBC278D8-3636-435E-BD35-EF75B1197CF9}" dt="2021-08-14T00:28:43.714" v="516" actId="478"/>
          <ac:spMkLst>
            <pc:docMk/>
            <pc:sldMk cId="2589788434" sldId="523"/>
            <ac:spMk id="6" creationId="{CF156D58-4EAA-490F-AE46-BC89F8EDC7F7}"/>
          </ac:spMkLst>
        </pc:spChg>
        <pc:spChg chg="add mod">
          <ac:chgData name="JUAN ESTEBAN RINCON BAUTISTA" userId="8d6b0f00-3ab1-4c0b-9c6f-fb4c75adaed4" providerId="ADAL" clId="{DBC278D8-3636-435E-BD35-EF75B1197CF9}" dt="2021-08-14T00:31:06.008" v="547" actId="1076"/>
          <ac:spMkLst>
            <pc:docMk/>
            <pc:sldMk cId="2589788434" sldId="523"/>
            <ac:spMk id="8" creationId="{90BDC612-6572-4E81-A0CD-FC1B698E8772}"/>
          </ac:spMkLst>
        </pc:spChg>
        <pc:spChg chg="mod">
          <ac:chgData name="JUAN ESTEBAN RINCON BAUTISTA" userId="8d6b0f00-3ab1-4c0b-9c6f-fb4c75adaed4" providerId="ADAL" clId="{DBC278D8-3636-435E-BD35-EF75B1197CF9}" dt="2021-08-14T00:28:41.239" v="515" actId="20577"/>
          <ac:spMkLst>
            <pc:docMk/>
            <pc:sldMk cId="2589788434" sldId="523"/>
            <ac:spMk id="12" creationId="{D95877ED-BCE7-4ADE-A205-8C42000C00EF}"/>
          </ac:spMkLst>
        </pc:spChg>
        <pc:spChg chg="add del mod">
          <ac:chgData name="JUAN ESTEBAN RINCON BAUTISTA" userId="8d6b0f00-3ab1-4c0b-9c6f-fb4c75adaed4" providerId="ADAL" clId="{DBC278D8-3636-435E-BD35-EF75B1197CF9}" dt="2021-08-14T01:23:29.621" v="959" actId="478"/>
          <ac:spMkLst>
            <pc:docMk/>
            <pc:sldMk cId="2589788434" sldId="523"/>
            <ac:spMk id="14" creationId="{F0F045FB-D647-4733-8022-F9076AB17E9B}"/>
          </ac:spMkLst>
        </pc:spChg>
        <pc:cxnChg chg="del">
          <ac:chgData name="JUAN ESTEBAN RINCON BAUTISTA" userId="8d6b0f00-3ab1-4c0b-9c6f-fb4c75adaed4" providerId="ADAL" clId="{DBC278D8-3636-435E-BD35-EF75B1197CF9}" dt="2021-08-14T00:28:45.272" v="517" actId="478"/>
          <ac:cxnSpMkLst>
            <pc:docMk/>
            <pc:sldMk cId="2589788434" sldId="523"/>
            <ac:cxnSpMk id="3" creationId="{301F709F-6342-4779-86B1-47F8D47EFD90}"/>
          </ac:cxnSpMkLst>
        </pc:cxnChg>
        <pc:cxnChg chg="add mod">
          <ac:chgData name="JUAN ESTEBAN RINCON BAUTISTA" userId="8d6b0f00-3ab1-4c0b-9c6f-fb4c75adaed4" providerId="ADAL" clId="{DBC278D8-3636-435E-BD35-EF75B1197CF9}" dt="2021-08-14T00:30:35.405" v="519" actId="14100"/>
          <ac:cxnSpMkLst>
            <pc:docMk/>
            <pc:sldMk cId="2589788434" sldId="523"/>
            <ac:cxnSpMk id="5" creationId="{F2811C41-7497-41C4-873D-7D235A9C1BCE}"/>
          </ac:cxnSpMkLst>
        </pc:cxnChg>
      </pc:sldChg>
      <pc:sldChg chg="addSp delSp modSp add mod">
        <pc:chgData name="JUAN ESTEBAN RINCON BAUTISTA" userId="8d6b0f00-3ab1-4c0b-9c6f-fb4c75adaed4" providerId="ADAL" clId="{DBC278D8-3636-435E-BD35-EF75B1197CF9}" dt="2021-08-14T01:23:26.021" v="958" actId="478"/>
        <pc:sldMkLst>
          <pc:docMk/>
          <pc:sldMk cId="1172370225" sldId="524"/>
        </pc:sldMkLst>
        <pc:spChg chg="add mod">
          <ac:chgData name="JUAN ESTEBAN RINCON BAUTISTA" userId="8d6b0f00-3ab1-4c0b-9c6f-fb4c75adaed4" providerId="ADAL" clId="{DBC278D8-3636-435E-BD35-EF75B1197CF9}" dt="2021-08-14T00:33:21.508" v="563" actId="1076"/>
          <ac:spMkLst>
            <pc:docMk/>
            <pc:sldMk cId="1172370225" sldId="524"/>
            <ac:spMk id="6" creationId="{0E5017CE-5DE2-4E1D-92E2-2051F0B9AFE9}"/>
          </ac:spMkLst>
        </pc:spChg>
        <pc:spChg chg="del">
          <ac:chgData name="JUAN ESTEBAN RINCON BAUTISTA" userId="8d6b0f00-3ab1-4c0b-9c6f-fb4c75adaed4" providerId="ADAL" clId="{DBC278D8-3636-435E-BD35-EF75B1197CF9}" dt="2021-08-14T00:31:29.805" v="549" actId="478"/>
          <ac:spMkLst>
            <pc:docMk/>
            <pc:sldMk cId="1172370225" sldId="524"/>
            <ac:spMk id="8" creationId="{90BDC612-6572-4E81-A0CD-FC1B698E8772}"/>
          </ac:spMkLst>
        </pc:spChg>
        <pc:spChg chg="mod">
          <ac:chgData name="JUAN ESTEBAN RINCON BAUTISTA" userId="8d6b0f00-3ab1-4c0b-9c6f-fb4c75adaed4" providerId="ADAL" clId="{DBC278D8-3636-435E-BD35-EF75B1197CF9}" dt="2021-08-14T00:31:32.878" v="551" actId="20577"/>
          <ac:spMkLst>
            <pc:docMk/>
            <pc:sldMk cId="1172370225" sldId="524"/>
            <ac:spMk id="12" creationId="{D95877ED-BCE7-4ADE-A205-8C42000C00EF}"/>
          </ac:spMkLst>
        </pc:spChg>
        <pc:spChg chg="add del mod">
          <ac:chgData name="JUAN ESTEBAN RINCON BAUTISTA" userId="8d6b0f00-3ab1-4c0b-9c6f-fb4c75adaed4" providerId="ADAL" clId="{DBC278D8-3636-435E-BD35-EF75B1197CF9}" dt="2021-08-14T01:23:26.021" v="958" actId="478"/>
          <ac:spMkLst>
            <pc:docMk/>
            <pc:sldMk cId="1172370225" sldId="524"/>
            <ac:spMk id="14" creationId="{BD257E08-B054-48F1-836C-807A18897FEA}"/>
          </ac:spMkLst>
        </pc:spChg>
        <pc:picChg chg="mod">
          <ac:chgData name="JUAN ESTEBAN RINCON BAUTISTA" userId="8d6b0f00-3ab1-4c0b-9c6f-fb4c75adaed4" providerId="ADAL" clId="{DBC278D8-3636-435E-BD35-EF75B1197CF9}" dt="2021-08-14T00:33:19.087" v="562" actId="1076"/>
          <ac:picMkLst>
            <pc:docMk/>
            <pc:sldMk cId="1172370225" sldId="524"/>
            <ac:picMk id="4" creationId="{00000000-0000-0000-0000-000000000000}"/>
          </ac:picMkLst>
        </pc:picChg>
        <pc:cxnChg chg="add">
          <ac:chgData name="JUAN ESTEBAN RINCON BAUTISTA" userId="8d6b0f00-3ab1-4c0b-9c6f-fb4c75adaed4" providerId="ADAL" clId="{DBC278D8-3636-435E-BD35-EF75B1197CF9}" dt="2021-08-14T00:33:06.156" v="552" actId="11529"/>
          <ac:cxnSpMkLst>
            <pc:docMk/>
            <pc:sldMk cId="1172370225" sldId="524"/>
            <ac:cxnSpMk id="3" creationId="{93776EA4-ED86-4708-9CFD-C39C634ED2AD}"/>
          </ac:cxnSpMkLst>
        </pc:cxnChg>
        <pc:cxnChg chg="del">
          <ac:chgData name="JUAN ESTEBAN RINCON BAUTISTA" userId="8d6b0f00-3ab1-4c0b-9c6f-fb4c75adaed4" providerId="ADAL" clId="{DBC278D8-3636-435E-BD35-EF75B1197CF9}" dt="2021-08-14T00:31:31.045" v="550" actId="478"/>
          <ac:cxnSpMkLst>
            <pc:docMk/>
            <pc:sldMk cId="1172370225" sldId="524"/>
            <ac:cxnSpMk id="5" creationId="{F2811C41-7497-41C4-873D-7D235A9C1BCE}"/>
          </ac:cxnSpMkLst>
        </pc:cxnChg>
      </pc:sldChg>
      <pc:sldChg chg="addSp delSp modSp add mod">
        <pc:chgData name="JUAN ESTEBAN RINCON BAUTISTA" userId="8d6b0f00-3ab1-4c0b-9c6f-fb4c75adaed4" providerId="ADAL" clId="{DBC278D8-3636-435E-BD35-EF75B1197CF9}" dt="2021-08-14T01:23:10.328" v="957"/>
        <pc:sldMkLst>
          <pc:docMk/>
          <pc:sldMk cId="2793753022" sldId="525"/>
        </pc:sldMkLst>
        <pc:spChg chg="del">
          <ac:chgData name="JUAN ESTEBAN RINCON BAUTISTA" userId="8d6b0f00-3ab1-4c0b-9c6f-fb4c75adaed4" providerId="ADAL" clId="{DBC278D8-3636-435E-BD35-EF75B1197CF9}" dt="2021-08-14T00:33:37.648" v="567" actId="478"/>
          <ac:spMkLst>
            <pc:docMk/>
            <pc:sldMk cId="2793753022" sldId="525"/>
            <ac:spMk id="6" creationId="{0E5017CE-5DE2-4E1D-92E2-2051F0B9AFE9}"/>
          </ac:spMkLst>
        </pc:spChg>
        <pc:spChg chg="add mod">
          <ac:chgData name="JUAN ESTEBAN RINCON BAUTISTA" userId="8d6b0f00-3ab1-4c0b-9c6f-fb4c75adaed4" providerId="ADAL" clId="{DBC278D8-3636-435E-BD35-EF75B1197CF9}" dt="2021-08-14T00:45:09.969" v="592" actId="1076"/>
          <ac:spMkLst>
            <pc:docMk/>
            <pc:sldMk cId="2793753022" sldId="525"/>
            <ac:spMk id="9" creationId="{60D493FE-6619-4A4C-BA09-6E04FD5C3569}"/>
          </ac:spMkLst>
        </pc:spChg>
        <pc:spChg chg="add mod">
          <ac:chgData name="JUAN ESTEBAN RINCON BAUTISTA" userId="8d6b0f00-3ab1-4c0b-9c6f-fb4c75adaed4" providerId="ADAL" clId="{DBC278D8-3636-435E-BD35-EF75B1197CF9}" dt="2021-08-14T01:23:10.328" v="957"/>
          <ac:spMkLst>
            <pc:docMk/>
            <pc:sldMk cId="2793753022" sldId="525"/>
            <ac:spMk id="10" creationId="{195C5FA2-5BC3-42FB-89DC-E1B1308F23A3}"/>
          </ac:spMkLst>
        </pc:spChg>
        <pc:spChg chg="mod">
          <ac:chgData name="JUAN ESTEBAN RINCON BAUTISTA" userId="8d6b0f00-3ab1-4c0b-9c6f-fb4c75adaed4" providerId="ADAL" clId="{DBC278D8-3636-435E-BD35-EF75B1197CF9}" dt="2021-08-14T00:33:34.538" v="565" actId="20577"/>
          <ac:spMkLst>
            <pc:docMk/>
            <pc:sldMk cId="2793753022" sldId="525"/>
            <ac:spMk id="12" creationId="{D95877ED-BCE7-4ADE-A205-8C42000C00EF}"/>
          </ac:spMkLst>
        </pc:spChg>
        <pc:picChg chg="mod">
          <ac:chgData name="JUAN ESTEBAN RINCON BAUTISTA" userId="8d6b0f00-3ab1-4c0b-9c6f-fb4c75adaed4" providerId="ADAL" clId="{DBC278D8-3636-435E-BD35-EF75B1197CF9}" dt="2021-08-14T00:45:06.299" v="591" actId="1076"/>
          <ac:picMkLst>
            <pc:docMk/>
            <pc:sldMk cId="2793753022" sldId="525"/>
            <ac:picMk id="4" creationId="{00000000-0000-0000-0000-000000000000}"/>
          </ac:picMkLst>
        </pc:picChg>
        <pc:cxnChg chg="del">
          <ac:chgData name="JUAN ESTEBAN RINCON BAUTISTA" userId="8d6b0f00-3ab1-4c0b-9c6f-fb4c75adaed4" providerId="ADAL" clId="{DBC278D8-3636-435E-BD35-EF75B1197CF9}" dt="2021-08-14T00:33:35.846" v="566" actId="478"/>
          <ac:cxnSpMkLst>
            <pc:docMk/>
            <pc:sldMk cId="2793753022" sldId="525"/>
            <ac:cxnSpMk id="3" creationId="{93776EA4-ED86-4708-9CFD-C39C634ED2AD}"/>
          </ac:cxnSpMkLst>
        </pc:cxnChg>
      </pc:sldChg>
      <pc:sldChg chg="addSp delSp modSp add mod">
        <pc:chgData name="JUAN ESTEBAN RINCON BAUTISTA" userId="8d6b0f00-3ab1-4c0b-9c6f-fb4c75adaed4" providerId="ADAL" clId="{DBC278D8-3636-435E-BD35-EF75B1197CF9}" dt="2021-08-14T01:24:02.055" v="965" actId="1076"/>
        <pc:sldMkLst>
          <pc:docMk/>
          <pc:sldMk cId="4015497105" sldId="526"/>
        </pc:sldMkLst>
        <pc:spChg chg="mod">
          <ac:chgData name="JUAN ESTEBAN RINCON BAUTISTA" userId="8d6b0f00-3ab1-4c0b-9c6f-fb4c75adaed4" providerId="ADAL" clId="{DBC278D8-3636-435E-BD35-EF75B1197CF9}" dt="2021-08-14T00:45:28.736" v="595" actId="1076"/>
          <ac:spMkLst>
            <pc:docMk/>
            <pc:sldMk cId="4015497105" sldId="526"/>
            <ac:spMk id="9" creationId="{60D493FE-6619-4A4C-BA09-6E04FD5C3569}"/>
          </ac:spMkLst>
        </pc:spChg>
        <pc:spChg chg="mod">
          <ac:chgData name="JUAN ESTEBAN RINCON BAUTISTA" userId="8d6b0f00-3ab1-4c0b-9c6f-fb4c75adaed4" providerId="ADAL" clId="{DBC278D8-3636-435E-BD35-EF75B1197CF9}" dt="2021-08-14T00:45:31.245" v="596" actId="20577"/>
          <ac:spMkLst>
            <pc:docMk/>
            <pc:sldMk cId="4015497105" sldId="526"/>
            <ac:spMk id="12" creationId="{D95877ED-BCE7-4ADE-A205-8C42000C00EF}"/>
          </ac:spMkLst>
        </pc:spChg>
        <pc:spChg chg="add mod">
          <ac:chgData name="JUAN ESTEBAN RINCON BAUTISTA" userId="8d6b0f00-3ab1-4c0b-9c6f-fb4c75adaed4" providerId="ADAL" clId="{DBC278D8-3636-435E-BD35-EF75B1197CF9}" dt="2021-08-14T01:24:02.055" v="965" actId="1076"/>
          <ac:spMkLst>
            <pc:docMk/>
            <pc:sldMk cId="4015497105" sldId="526"/>
            <ac:spMk id="14" creationId="{547A3050-3BD1-4B9F-8291-BB22986B48AC}"/>
          </ac:spMkLst>
        </pc:spChg>
        <pc:spChg chg="del">
          <ac:chgData name="JUAN ESTEBAN RINCON BAUTISTA" userId="8d6b0f00-3ab1-4c0b-9c6f-fb4c75adaed4" providerId="ADAL" clId="{DBC278D8-3636-435E-BD35-EF75B1197CF9}" dt="2021-08-14T00:45:25.052" v="594" actId="478"/>
          <ac:spMkLst>
            <pc:docMk/>
            <pc:sldMk cId="4015497105" sldId="526"/>
            <ac:spMk id="18" creationId="{4E746F0C-0415-4656-8A68-AD41F4A071C9}"/>
          </ac:spMkLst>
        </pc:spChg>
        <pc:picChg chg="add mod">
          <ac:chgData name="JUAN ESTEBAN RINCON BAUTISTA" userId="8d6b0f00-3ab1-4c0b-9c6f-fb4c75adaed4" providerId="ADAL" clId="{DBC278D8-3636-435E-BD35-EF75B1197CF9}" dt="2021-08-14T00:46:47.618" v="601" actId="1076"/>
          <ac:picMkLst>
            <pc:docMk/>
            <pc:sldMk cId="4015497105" sldId="526"/>
            <ac:picMk id="6" creationId="{42DBBFCF-E720-47E2-97CA-95257D387429}"/>
          </ac:picMkLst>
        </pc:picChg>
        <pc:cxnChg chg="add">
          <ac:chgData name="JUAN ESTEBAN RINCON BAUTISTA" userId="8d6b0f00-3ab1-4c0b-9c6f-fb4c75adaed4" providerId="ADAL" clId="{DBC278D8-3636-435E-BD35-EF75B1197CF9}" dt="2021-08-14T00:46:20.917" v="597" actId="11529"/>
          <ac:cxnSpMkLst>
            <pc:docMk/>
            <pc:sldMk cId="4015497105" sldId="526"/>
            <ac:cxnSpMk id="3" creationId="{3317EC52-274F-480E-AE76-C483C60C030B}"/>
          </ac:cxnSpMkLst>
        </pc:cxnChg>
      </pc:sldChg>
      <pc:sldChg chg="addSp delSp modSp add mod">
        <pc:chgData name="JUAN ESTEBAN RINCON BAUTISTA" userId="8d6b0f00-3ab1-4c0b-9c6f-fb4c75adaed4" providerId="ADAL" clId="{DBC278D8-3636-435E-BD35-EF75B1197CF9}" dt="2021-08-14T01:24:47.680" v="980" actId="1076"/>
        <pc:sldMkLst>
          <pc:docMk/>
          <pc:sldMk cId="3878685575" sldId="527"/>
        </pc:sldMkLst>
        <pc:spChg chg="add mod">
          <ac:chgData name="JUAN ESTEBAN RINCON BAUTISTA" userId="8d6b0f00-3ab1-4c0b-9c6f-fb4c75adaed4" providerId="ADAL" clId="{DBC278D8-3636-435E-BD35-EF75B1197CF9}" dt="2021-08-14T00:57:29.713" v="808" actId="1076"/>
          <ac:spMkLst>
            <pc:docMk/>
            <pc:sldMk cId="3878685575" sldId="527"/>
            <ac:spMk id="11" creationId="{A39BEB3E-B2FF-4F58-81EB-89C15F52E035}"/>
          </ac:spMkLst>
        </pc:spChg>
        <pc:spChg chg="mod">
          <ac:chgData name="JUAN ESTEBAN RINCON BAUTISTA" userId="8d6b0f00-3ab1-4c0b-9c6f-fb4c75adaed4" providerId="ADAL" clId="{DBC278D8-3636-435E-BD35-EF75B1197CF9}" dt="2021-08-14T00:57:07.117" v="801" actId="20577"/>
          <ac:spMkLst>
            <pc:docMk/>
            <pc:sldMk cId="3878685575" sldId="527"/>
            <ac:spMk id="12" creationId="{D95877ED-BCE7-4ADE-A205-8C42000C00EF}"/>
          </ac:spMkLst>
        </pc:spChg>
        <pc:spChg chg="add mod">
          <ac:chgData name="JUAN ESTEBAN RINCON BAUTISTA" userId="8d6b0f00-3ab1-4c0b-9c6f-fb4c75adaed4" providerId="ADAL" clId="{DBC278D8-3636-435E-BD35-EF75B1197CF9}" dt="2021-08-14T01:24:47.680" v="980" actId="1076"/>
          <ac:spMkLst>
            <pc:docMk/>
            <pc:sldMk cId="3878685575" sldId="527"/>
            <ac:spMk id="15" creationId="{BD6BFDE7-238E-4418-8622-4F6B545A5E74}"/>
          </ac:spMkLst>
        </pc:spChg>
        <pc:picChg chg="mod">
          <ac:chgData name="JUAN ESTEBAN RINCON BAUTISTA" userId="8d6b0f00-3ab1-4c0b-9c6f-fb4c75adaed4" providerId="ADAL" clId="{DBC278D8-3636-435E-BD35-EF75B1197CF9}" dt="2021-08-14T01:24:44.700" v="979" actId="1076"/>
          <ac:picMkLst>
            <pc:docMk/>
            <pc:sldMk cId="3878685575" sldId="527"/>
            <ac:picMk id="4" creationId="{00000000-0000-0000-0000-000000000000}"/>
          </ac:picMkLst>
        </pc:picChg>
        <pc:picChg chg="del">
          <ac:chgData name="JUAN ESTEBAN RINCON BAUTISTA" userId="8d6b0f00-3ab1-4c0b-9c6f-fb4c75adaed4" providerId="ADAL" clId="{DBC278D8-3636-435E-BD35-EF75B1197CF9}" dt="2021-08-14T00:53:48.606" v="774" actId="478"/>
          <ac:picMkLst>
            <pc:docMk/>
            <pc:sldMk cId="3878685575" sldId="527"/>
            <ac:picMk id="6" creationId="{42DBBFCF-E720-47E2-97CA-95257D387429}"/>
          </ac:picMkLst>
        </pc:picChg>
        <pc:cxnChg chg="del mod">
          <ac:chgData name="JUAN ESTEBAN RINCON BAUTISTA" userId="8d6b0f00-3ab1-4c0b-9c6f-fb4c75adaed4" providerId="ADAL" clId="{DBC278D8-3636-435E-BD35-EF75B1197CF9}" dt="2021-08-14T00:53:49.915" v="775" actId="478"/>
          <ac:cxnSpMkLst>
            <pc:docMk/>
            <pc:sldMk cId="3878685575" sldId="527"/>
            <ac:cxnSpMk id="3" creationId="{3317EC52-274F-480E-AE76-C483C60C030B}"/>
          </ac:cxnSpMkLst>
        </pc:cxnChg>
        <pc:cxnChg chg="add mod">
          <ac:chgData name="JUAN ESTEBAN RINCON BAUTISTA" userId="8d6b0f00-3ab1-4c0b-9c6f-fb4c75adaed4" providerId="ADAL" clId="{DBC278D8-3636-435E-BD35-EF75B1197CF9}" dt="2021-08-14T00:56:06.759" v="778" actId="14100"/>
          <ac:cxnSpMkLst>
            <pc:docMk/>
            <pc:sldMk cId="3878685575" sldId="527"/>
            <ac:cxnSpMk id="8" creationId="{5DE0651D-EA5D-4F9C-B9F6-030C85AFACAA}"/>
          </ac:cxnSpMkLst>
        </pc:cxnChg>
      </pc:sldChg>
      <pc:sldChg chg="addSp modSp add mod">
        <pc:chgData name="JUAN ESTEBAN RINCON BAUTISTA" userId="8d6b0f00-3ab1-4c0b-9c6f-fb4c75adaed4" providerId="ADAL" clId="{DBC278D8-3636-435E-BD35-EF75B1197CF9}" dt="2021-08-14T01:24:54.847" v="982" actId="1076"/>
        <pc:sldMkLst>
          <pc:docMk/>
          <pc:sldMk cId="455510302" sldId="528"/>
        </pc:sldMkLst>
        <pc:spChg chg="add mod">
          <ac:chgData name="JUAN ESTEBAN RINCON BAUTISTA" userId="8d6b0f00-3ab1-4c0b-9c6f-fb4c75adaed4" providerId="ADAL" clId="{DBC278D8-3636-435E-BD35-EF75B1197CF9}" dt="2021-08-14T01:00:47.166" v="891" actId="1076"/>
          <ac:spMkLst>
            <pc:docMk/>
            <pc:sldMk cId="455510302" sldId="528"/>
            <ac:spMk id="5" creationId="{6B9761C8-9C94-4929-8E76-CA1F3F3394F3}"/>
          </ac:spMkLst>
        </pc:spChg>
        <pc:spChg chg="add mod">
          <ac:chgData name="JUAN ESTEBAN RINCON BAUTISTA" userId="8d6b0f00-3ab1-4c0b-9c6f-fb4c75adaed4" providerId="ADAL" clId="{DBC278D8-3636-435E-BD35-EF75B1197CF9}" dt="2021-08-14T01:24:54.847" v="982" actId="1076"/>
          <ac:spMkLst>
            <pc:docMk/>
            <pc:sldMk cId="455510302" sldId="528"/>
            <ac:spMk id="10" creationId="{50E80386-9B1A-4356-B807-1E554CF53621}"/>
          </ac:spMkLst>
        </pc:spChg>
        <pc:spChg chg="mod">
          <ac:chgData name="JUAN ESTEBAN RINCON BAUTISTA" userId="8d6b0f00-3ab1-4c0b-9c6f-fb4c75adaed4" providerId="ADAL" clId="{DBC278D8-3636-435E-BD35-EF75B1197CF9}" dt="2021-08-14T00:58:15.813" v="809" actId="20577"/>
          <ac:spMkLst>
            <pc:docMk/>
            <pc:sldMk cId="455510302" sldId="528"/>
            <ac:spMk id="12" creationId="{D95877ED-BCE7-4ADE-A205-8C42000C00EF}"/>
          </ac:spMkLst>
        </pc:spChg>
        <pc:picChg chg="mod">
          <ac:chgData name="JUAN ESTEBAN RINCON BAUTISTA" userId="8d6b0f00-3ab1-4c0b-9c6f-fb4c75adaed4" providerId="ADAL" clId="{DBC278D8-3636-435E-BD35-EF75B1197CF9}" dt="2021-08-14T01:00:43.850" v="890" actId="1076"/>
          <ac:picMkLst>
            <pc:docMk/>
            <pc:sldMk cId="455510302" sldId="528"/>
            <ac:picMk id="4" creationId="{00000000-0000-0000-0000-000000000000}"/>
          </ac:picMkLst>
        </pc:picChg>
        <pc:cxnChg chg="add">
          <ac:chgData name="JUAN ESTEBAN RINCON BAUTISTA" userId="8d6b0f00-3ab1-4c0b-9c6f-fb4c75adaed4" providerId="ADAL" clId="{DBC278D8-3636-435E-BD35-EF75B1197CF9}" dt="2021-08-14T00:59:29.391" v="810" actId="11529"/>
          <ac:cxnSpMkLst>
            <pc:docMk/>
            <pc:sldMk cId="455510302" sldId="528"/>
            <ac:cxnSpMk id="3" creationId="{F694D4FC-EB5C-4B49-A513-1EC9FFEEDD34}"/>
          </ac:cxnSpMkLst>
        </pc:cxnChg>
      </pc:sldChg>
      <pc:sldChg chg="addSp modSp mod">
        <pc:chgData name="JUAN ESTEBAN RINCON BAUTISTA" userId="8d6b0f00-3ab1-4c0b-9c6f-fb4c75adaed4" providerId="ADAL" clId="{DBC278D8-3636-435E-BD35-EF75B1197CF9}" dt="2021-08-14T01:25:02.631" v="984" actId="1076"/>
        <pc:sldMkLst>
          <pc:docMk/>
          <pc:sldMk cId="2650418386" sldId="529"/>
        </pc:sldMkLst>
        <pc:spChg chg="add mod">
          <ac:chgData name="JUAN ESTEBAN RINCON BAUTISTA" userId="8d6b0f00-3ab1-4c0b-9c6f-fb4c75adaed4" providerId="ADAL" clId="{DBC278D8-3636-435E-BD35-EF75B1197CF9}" dt="2021-08-14T01:25:02.631" v="984" actId="1076"/>
          <ac:spMkLst>
            <pc:docMk/>
            <pc:sldMk cId="2650418386" sldId="529"/>
            <ac:spMk id="10" creationId="{AB3CEF2C-1CD7-4394-B3DB-8425D98AFA25}"/>
          </ac:spMkLst>
        </pc:spChg>
      </pc:sldChg>
      <pc:sldChg chg="addSp modSp mod">
        <pc:chgData name="JUAN ESTEBAN RINCON BAUTISTA" userId="8d6b0f00-3ab1-4c0b-9c6f-fb4c75adaed4" providerId="ADAL" clId="{DBC278D8-3636-435E-BD35-EF75B1197CF9}" dt="2021-08-14T01:24:27.137" v="977" actId="1076"/>
        <pc:sldMkLst>
          <pc:docMk/>
          <pc:sldMk cId="2085958399" sldId="530"/>
        </pc:sldMkLst>
        <pc:spChg chg="add mod">
          <ac:chgData name="JUAN ESTEBAN RINCON BAUTISTA" userId="8d6b0f00-3ab1-4c0b-9c6f-fb4c75adaed4" providerId="ADAL" clId="{DBC278D8-3636-435E-BD35-EF75B1197CF9}" dt="2021-08-14T01:24:27.137" v="977" actId="1076"/>
          <ac:spMkLst>
            <pc:docMk/>
            <pc:sldMk cId="2085958399" sldId="530"/>
            <ac:spMk id="11" creationId="{E246FBDB-6F63-4354-8FA9-9BB09B83970F}"/>
          </ac:spMkLst>
        </pc:spChg>
      </pc:sldChg>
      <pc:sldChg chg="addSp modSp mod">
        <pc:chgData name="JUAN ESTEBAN RINCON BAUTISTA" userId="8d6b0f00-3ab1-4c0b-9c6f-fb4c75adaed4" providerId="ADAL" clId="{DBC278D8-3636-435E-BD35-EF75B1197CF9}" dt="2021-08-14T01:25:22.528" v="986" actId="1076"/>
        <pc:sldMkLst>
          <pc:docMk/>
          <pc:sldMk cId="593508315" sldId="531"/>
        </pc:sldMkLst>
        <pc:spChg chg="add mod">
          <ac:chgData name="JUAN ESTEBAN RINCON BAUTISTA" userId="8d6b0f00-3ab1-4c0b-9c6f-fb4c75adaed4" providerId="ADAL" clId="{DBC278D8-3636-435E-BD35-EF75B1197CF9}" dt="2021-08-14T01:25:22.528" v="986" actId="1076"/>
          <ac:spMkLst>
            <pc:docMk/>
            <pc:sldMk cId="593508315" sldId="531"/>
            <ac:spMk id="11" creationId="{AF87007F-7EE1-4412-97BD-FB91CF64BBF4}"/>
          </ac:spMkLst>
        </pc:spChg>
      </pc:sldChg>
      <pc:sldChg chg="addSp modSp mod">
        <pc:chgData name="JUAN ESTEBAN RINCON BAUTISTA" userId="8d6b0f00-3ab1-4c0b-9c6f-fb4c75adaed4" providerId="ADAL" clId="{DBC278D8-3636-435E-BD35-EF75B1197CF9}" dt="2021-08-14T01:25:49.136" v="1000" actId="1076"/>
        <pc:sldMkLst>
          <pc:docMk/>
          <pc:sldMk cId="2780306371" sldId="532"/>
        </pc:sldMkLst>
        <pc:spChg chg="add mod">
          <ac:chgData name="JUAN ESTEBAN RINCON BAUTISTA" userId="8d6b0f00-3ab1-4c0b-9c6f-fb4c75adaed4" providerId="ADAL" clId="{DBC278D8-3636-435E-BD35-EF75B1197CF9}" dt="2021-08-14T01:25:49.136" v="1000" actId="1076"/>
          <ac:spMkLst>
            <pc:docMk/>
            <pc:sldMk cId="2780306371" sldId="532"/>
            <ac:spMk id="11" creationId="{49CDA7AD-EEC9-41EE-9110-D928A1531C68}"/>
          </ac:spMkLst>
        </pc:spChg>
      </pc:sldChg>
      <pc:sldChg chg="addSp modSp mod">
        <pc:chgData name="JUAN ESTEBAN RINCON BAUTISTA" userId="8d6b0f00-3ab1-4c0b-9c6f-fb4c75adaed4" providerId="ADAL" clId="{DBC278D8-3636-435E-BD35-EF75B1197CF9}" dt="2021-08-14T01:28:18.798" v="1003" actId="1076"/>
        <pc:sldMkLst>
          <pc:docMk/>
          <pc:sldMk cId="2879799766" sldId="533"/>
        </pc:sldMkLst>
        <pc:spChg chg="add mod">
          <ac:chgData name="JUAN ESTEBAN RINCON BAUTISTA" userId="8d6b0f00-3ab1-4c0b-9c6f-fb4c75adaed4" providerId="ADAL" clId="{DBC278D8-3636-435E-BD35-EF75B1197CF9}" dt="2021-08-14T01:28:18.798" v="1003" actId="1076"/>
          <ac:spMkLst>
            <pc:docMk/>
            <pc:sldMk cId="2879799766" sldId="533"/>
            <ac:spMk id="14" creationId="{D1BD634B-9727-45AC-88F0-F16731A7A280}"/>
          </ac:spMkLst>
        </pc:spChg>
        <pc:picChg chg="mod">
          <ac:chgData name="JUAN ESTEBAN RINCON BAUTISTA" userId="8d6b0f00-3ab1-4c0b-9c6f-fb4c75adaed4" providerId="ADAL" clId="{DBC278D8-3636-435E-BD35-EF75B1197CF9}" dt="2021-08-14T01:28:15.723" v="1002" actId="1076"/>
          <ac:picMkLst>
            <pc:docMk/>
            <pc:sldMk cId="2879799766" sldId="533"/>
            <ac:picMk id="4" creationId="{00000000-0000-0000-0000-000000000000}"/>
          </ac:picMkLst>
        </pc:picChg>
      </pc:sldChg>
    </pc:docChg>
  </pc:docChgLst>
  <pc:docChgLst>
    <pc:chgData name="marco antonio valencia dueñas" userId="S::ma_valencia@javeriana.edu.co::7b7d28cf-5074-426b-b4ce-58e2e5c16e33" providerId="AD" clId="Web-{3463F94D-DC85-4677-B249-0B463FD5A118}"/>
    <pc:docChg chg="sldOrd">
      <pc:chgData name="marco antonio valencia dueñas" userId="S::ma_valencia@javeriana.edu.co::7b7d28cf-5074-426b-b4ce-58e2e5c16e33" providerId="AD" clId="Web-{3463F94D-DC85-4677-B249-0B463FD5A118}" dt="2021-08-11T23:53:21.309" v="0"/>
      <pc:docMkLst>
        <pc:docMk/>
      </pc:docMkLst>
      <pc:sldChg chg="ord">
        <pc:chgData name="marco antonio valencia dueñas" userId="S::ma_valencia@javeriana.edu.co::7b7d28cf-5074-426b-b4ce-58e2e5c16e33" providerId="AD" clId="Web-{3463F94D-DC85-4677-B249-0B463FD5A118}" dt="2021-08-11T23:53:21.309" v="0"/>
        <pc:sldMkLst>
          <pc:docMk/>
          <pc:sldMk cId="2240991549" sldId="51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D2781-37DB-47BB-AD66-E2AA5A8A6576}" type="doc">
      <dgm:prSet loTypeId="urn:microsoft.com/office/officeart/2008/layout/VerticalCurvedList" loCatId="list" qsTypeId="urn:microsoft.com/office/officeart/2005/8/quickstyle/3d5" qsCatId="3D" csTypeId="urn:microsoft.com/office/officeart/2005/8/colors/accent1_2" csCatId="accent1" phldr="1"/>
      <dgm:spPr/>
    </dgm:pt>
    <dgm:pt modelId="{3F028FD0-5019-406A-BD61-70A59942C86D}">
      <dgm:prSet phldrT="[Texto]"/>
      <dgm:spPr/>
      <dgm:t>
        <a:bodyPr/>
        <a:lstStyle/>
        <a:p>
          <a:r>
            <a:rPr lang="es-ES"/>
            <a:t>OBJETIVOS A ALCANZAR</a:t>
          </a:r>
        </a:p>
      </dgm:t>
    </dgm:pt>
    <dgm:pt modelId="{D2ACF646-5DBF-44B0-B542-665317CA27FD}" type="parTrans" cxnId="{41388E81-3BBE-4E72-AE02-4A3B42FAD675}">
      <dgm:prSet/>
      <dgm:spPr/>
      <dgm:t>
        <a:bodyPr/>
        <a:lstStyle/>
        <a:p>
          <a:endParaRPr lang="es-ES"/>
        </a:p>
      </dgm:t>
    </dgm:pt>
    <dgm:pt modelId="{E64E10EF-DD0B-404E-800A-C2891F531CDE}" type="sibTrans" cxnId="{41388E81-3BBE-4E72-AE02-4A3B42FAD675}">
      <dgm:prSet/>
      <dgm:spPr/>
      <dgm:t>
        <a:bodyPr/>
        <a:lstStyle/>
        <a:p>
          <a:endParaRPr lang="es-ES"/>
        </a:p>
      </dgm:t>
    </dgm:pt>
    <dgm:pt modelId="{A9B1B59B-A9D5-4A4A-8EB4-E3DE60E26858}">
      <dgm:prSet phldrT="[Texto]"/>
      <dgm:spPr/>
      <dgm:t>
        <a:bodyPr/>
        <a:lstStyle/>
        <a:p>
          <a:r>
            <a:rPr lang="es-ES"/>
            <a:t>ACCIONES POTENCIALES</a:t>
          </a:r>
        </a:p>
      </dgm:t>
    </dgm:pt>
    <dgm:pt modelId="{FA65136C-0411-4DA2-9689-F7081ABA3E44}" type="parTrans" cxnId="{1F00F5E5-FB28-422C-A2EF-4F0786024D0F}">
      <dgm:prSet/>
      <dgm:spPr/>
      <dgm:t>
        <a:bodyPr/>
        <a:lstStyle/>
        <a:p>
          <a:endParaRPr lang="es-ES"/>
        </a:p>
      </dgm:t>
    </dgm:pt>
    <dgm:pt modelId="{172FD57B-F98F-416F-874A-D972F5E600AA}" type="sibTrans" cxnId="{1F00F5E5-FB28-422C-A2EF-4F0786024D0F}">
      <dgm:prSet/>
      <dgm:spPr/>
      <dgm:t>
        <a:bodyPr/>
        <a:lstStyle/>
        <a:p>
          <a:endParaRPr lang="es-ES"/>
        </a:p>
      </dgm:t>
    </dgm:pt>
    <dgm:pt modelId="{8042A9A7-7CE9-4E64-AF54-8F34E7A928D7}">
      <dgm:prSet phldrT="[Texto]"/>
      <dgm:spPr/>
      <dgm:t>
        <a:bodyPr/>
        <a:lstStyle/>
        <a:p>
          <a:r>
            <a:rPr lang="es-ES"/>
            <a:t>OBJETIVOS QUE SE CUMPLEN</a:t>
          </a:r>
        </a:p>
        <a:p>
          <a:r>
            <a:rPr lang="es-ES"/>
            <a:t> O SE DEDUCEN</a:t>
          </a:r>
        </a:p>
      </dgm:t>
    </dgm:pt>
    <dgm:pt modelId="{871CE4E4-8A57-45C0-9FEB-01FF7859251E}" type="parTrans" cxnId="{E8F0CCD8-5E89-4109-84E7-CADC0C8AE2E8}">
      <dgm:prSet/>
      <dgm:spPr/>
      <dgm:t>
        <a:bodyPr/>
        <a:lstStyle/>
        <a:p>
          <a:endParaRPr lang="es-ES"/>
        </a:p>
      </dgm:t>
    </dgm:pt>
    <dgm:pt modelId="{0D325411-A1B9-488A-BC76-A01C8C0BCB28}" type="sibTrans" cxnId="{E8F0CCD8-5E89-4109-84E7-CADC0C8AE2E8}">
      <dgm:prSet/>
      <dgm:spPr/>
      <dgm:t>
        <a:bodyPr/>
        <a:lstStyle/>
        <a:p>
          <a:endParaRPr lang="es-ES"/>
        </a:p>
      </dgm:t>
    </dgm:pt>
    <dgm:pt modelId="{F0510F77-AF79-4B4B-A228-AEABD4D399BA}" type="pres">
      <dgm:prSet presAssocID="{E6AD2781-37DB-47BB-AD66-E2AA5A8A6576}" presName="Name0" presStyleCnt="0">
        <dgm:presLayoutVars>
          <dgm:chMax val="7"/>
          <dgm:chPref val="7"/>
          <dgm:dir/>
        </dgm:presLayoutVars>
      </dgm:prSet>
      <dgm:spPr/>
    </dgm:pt>
    <dgm:pt modelId="{1136F8FA-4041-4D1F-8293-0862D39C77C9}" type="pres">
      <dgm:prSet presAssocID="{E6AD2781-37DB-47BB-AD66-E2AA5A8A6576}" presName="Name1" presStyleCnt="0"/>
      <dgm:spPr/>
    </dgm:pt>
    <dgm:pt modelId="{D19450CA-F940-4EB9-9DF1-FAA13489A331}" type="pres">
      <dgm:prSet presAssocID="{E6AD2781-37DB-47BB-AD66-E2AA5A8A6576}" presName="cycle" presStyleCnt="0"/>
      <dgm:spPr/>
    </dgm:pt>
    <dgm:pt modelId="{24D6F204-E935-42B2-9CCB-DC257D947E02}" type="pres">
      <dgm:prSet presAssocID="{E6AD2781-37DB-47BB-AD66-E2AA5A8A6576}" presName="srcNode" presStyleLbl="node1" presStyleIdx="0" presStyleCnt="3"/>
      <dgm:spPr/>
    </dgm:pt>
    <dgm:pt modelId="{BFD37D32-84BB-4839-8AD5-D6F687116D55}" type="pres">
      <dgm:prSet presAssocID="{E6AD2781-37DB-47BB-AD66-E2AA5A8A6576}" presName="conn" presStyleLbl="parChTrans1D2" presStyleIdx="0" presStyleCnt="1"/>
      <dgm:spPr/>
    </dgm:pt>
    <dgm:pt modelId="{D8CD248D-2FEA-4123-8942-EE4106C07080}" type="pres">
      <dgm:prSet presAssocID="{E6AD2781-37DB-47BB-AD66-E2AA5A8A6576}" presName="extraNode" presStyleLbl="node1" presStyleIdx="0" presStyleCnt="3"/>
      <dgm:spPr/>
    </dgm:pt>
    <dgm:pt modelId="{BD4A02DA-BC98-453E-B6AB-F9775A826EA3}" type="pres">
      <dgm:prSet presAssocID="{E6AD2781-37DB-47BB-AD66-E2AA5A8A6576}" presName="dstNode" presStyleLbl="node1" presStyleIdx="0" presStyleCnt="3"/>
      <dgm:spPr/>
    </dgm:pt>
    <dgm:pt modelId="{ED642E6C-661F-4B49-98E4-96160EF19469}" type="pres">
      <dgm:prSet presAssocID="{3F028FD0-5019-406A-BD61-70A59942C86D}" presName="text_1" presStyleLbl="node1" presStyleIdx="0" presStyleCnt="3">
        <dgm:presLayoutVars>
          <dgm:bulletEnabled val="1"/>
        </dgm:presLayoutVars>
      </dgm:prSet>
      <dgm:spPr/>
    </dgm:pt>
    <dgm:pt modelId="{F0F6C142-9F41-42C8-A3A2-8DF1EC4A516A}" type="pres">
      <dgm:prSet presAssocID="{3F028FD0-5019-406A-BD61-70A59942C86D}" presName="accent_1" presStyleCnt="0"/>
      <dgm:spPr/>
    </dgm:pt>
    <dgm:pt modelId="{0CD9C70E-BBC1-4D7A-BFBC-DCCAFEAD9FB6}" type="pres">
      <dgm:prSet presAssocID="{3F028FD0-5019-406A-BD61-70A59942C86D}" presName="accentRepeatNode" presStyleLbl="solidFgAcc1" presStyleIdx="0" presStyleCnt="3"/>
      <dgm:spPr/>
    </dgm:pt>
    <dgm:pt modelId="{1AA2F31F-C5AB-4DF9-8EBC-97841A60A70D}" type="pres">
      <dgm:prSet presAssocID="{A9B1B59B-A9D5-4A4A-8EB4-E3DE60E26858}" presName="text_2" presStyleLbl="node1" presStyleIdx="1" presStyleCnt="3">
        <dgm:presLayoutVars>
          <dgm:bulletEnabled val="1"/>
        </dgm:presLayoutVars>
      </dgm:prSet>
      <dgm:spPr/>
    </dgm:pt>
    <dgm:pt modelId="{F76D3DD3-D280-46D6-9E67-1A7D48907B69}" type="pres">
      <dgm:prSet presAssocID="{A9B1B59B-A9D5-4A4A-8EB4-E3DE60E26858}" presName="accent_2" presStyleCnt="0"/>
      <dgm:spPr/>
    </dgm:pt>
    <dgm:pt modelId="{43EAAAC6-08F9-4665-AE80-FCB0CEBACF56}" type="pres">
      <dgm:prSet presAssocID="{A9B1B59B-A9D5-4A4A-8EB4-E3DE60E26858}" presName="accentRepeatNode" presStyleLbl="solidFgAcc1" presStyleIdx="1" presStyleCnt="3"/>
      <dgm:spPr/>
    </dgm:pt>
    <dgm:pt modelId="{D70A1F5A-97C7-4CB2-9A83-679E19A92842}" type="pres">
      <dgm:prSet presAssocID="{8042A9A7-7CE9-4E64-AF54-8F34E7A928D7}" presName="text_3" presStyleLbl="node1" presStyleIdx="2" presStyleCnt="3">
        <dgm:presLayoutVars>
          <dgm:bulletEnabled val="1"/>
        </dgm:presLayoutVars>
      </dgm:prSet>
      <dgm:spPr/>
    </dgm:pt>
    <dgm:pt modelId="{F31160C2-A995-4D2D-95CC-E06392D813CC}" type="pres">
      <dgm:prSet presAssocID="{8042A9A7-7CE9-4E64-AF54-8F34E7A928D7}" presName="accent_3" presStyleCnt="0"/>
      <dgm:spPr/>
    </dgm:pt>
    <dgm:pt modelId="{C2D39AEE-C292-42D2-A073-E303F86573A5}" type="pres">
      <dgm:prSet presAssocID="{8042A9A7-7CE9-4E64-AF54-8F34E7A928D7}" presName="accentRepeatNode" presStyleLbl="solidFgAcc1" presStyleIdx="2" presStyleCnt="3"/>
      <dgm:spPr/>
    </dgm:pt>
  </dgm:ptLst>
  <dgm:cxnLst>
    <dgm:cxn modelId="{61BC5814-52C1-425A-9A62-8493B961D905}" type="presOf" srcId="{A9B1B59B-A9D5-4A4A-8EB4-E3DE60E26858}" destId="{1AA2F31F-C5AB-4DF9-8EBC-97841A60A70D}" srcOrd="0" destOrd="0" presId="urn:microsoft.com/office/officeart/2008/layout/VerticalCurvedList"/>
    <dgm:cxn modelId="{4DE59040-1D10-413C-8FDD-0E3A2D5FB49C}" type="presOf" srcId="{8042A9A7-7CE9-4E64-AF54-8F34E7A928D7}" destId="{D70A1F5A-97C7-4CB2-9A83-679E19A92842}" srcOrd="0" destOrd="0" presId="urn:microsoft.com/office/officeart/2008/layout/VerticalCurvedList"/>
    <dgm:cxn modelId="{EE0C095C-2A39-40D4-AE0F-BBA14B91A228}" type="presOf" srcId="{E64E10EF-DD0B-404E-800A-C2891F531CDE}" destId="{BFD37D32-84BB-4839-8AD5-D6F687116D55}" srcOrd="0" destOrd="0" presId="urn:microsoft.com/office/officeart/2008/layout/VerticalCurvedList"/>
    <dgm:cxn modelId="{7DFC304C-ACC3-4277-B250-0B3205A3123D}" type="presOf" srcId="{E6AD2781-37DB-47BB-AD66-E2AA5A8A6576}" destId="{F0510F77-AF79-4B4B-A228-AEABD4D399BA}" srcOrd="0" destOrd="0" presId="urn:microsoft.com/office/officeart/2008/layout/VerticalCurvedList"/>
    <dgm:cxn modelId="{41388E81-3BBE-4E72-AE02-4A3B42FAD675}" srcId="{E6AD2781-37DB-47BB-AD66-E2AA5A8A6576}" destId="{3F028FD0-5019-406A-BD61-70A59942C86D}" srcOrd="0" destOrd="0" parTransId="{D2ACF646-5DBF-44B0-B542-665317CA27FD}" sibTransId="{E64E10EF-DD0B-404E-800A-C2891F531CDE}"/>
    <dgm:cxn modelId="{E97CEC98-F661-48F3-888F-B84ADC0ACAAD}" type="presOf" srcId="{3F028FD0-5019-406A-BD61-70A59942C86D}" destId="{ED642E6C-661F-4B49-98E4-96160EF19469}" srcOrd="0" destOrd="0" presId="urn:microsoft.com/office/officeart/2008/layout/VerticalCurvedList"/>
    <dgm:cxn modelId="{E8F0CCD8-5E89-4109-84E7-CADC0C8AE2E8}" srcId="{E6AD2781-37DB-47BB-AD66-E2AA5A8A6576}" destId="{8042A9A7-7CE9-4E64-AF54-8F34E7A928D7}" srcOrd="2" destOrd="0" parTransId="{871CE4E4-8A57-45C0-9FEB-01FF7859251E}" sibTransId="{0D325411-A1B9-488A-BC76-A01C8C0BCB28}"/>
    <dgm:cxn modelId="{1F00F5E5-FB28-422C-A2EF-4F0786024D0F}" srcId="{E6AD2781-37DB-47BB-AD66-E2AA5A8A6576}" destId="{A9B1B59B-A9D5-4A4A-8EB4-E3DE60E26858}" srcOrd="1" destOrd="0" parTransId="{FA65136C-0411-4DA2-9689-F7081ABA3E44}" sibTransId="{172FD57B-F98F-416F-874A-D972F5E600AA}"/>
    <dgm:cxn modelId="{8AB0CE0A-96D3-4EE7-BE8D-BE955FC0C869}" type="presParOf" srcId="{F0510F77-AF79-4B4B-A228-AEABD4D399BA}" destId="{1136F8FA-4041-4D1F-8293-0862D39C77C9}" srcOrd="0" destOrd="0" presId="urn:microsoft.com/office/officeart/2008/layout/VerticalCurvedList"/>
    <dgm:cxn modelId="{7DE9EA35-8C86-45CD-B470-851C9BF8D5D3}" type="presParOf" srcId="{1136F8FA-4041-4D1F-8293-0862D39C77C9}" destId="{D19450CA-F940-4EB9-9DF1-FAA13489A331}" srcOrd="0" destOrd="0" presId="urn:microsoft.com/office/officeart/2008/layout/VerticalCurvedList"/>
    <dgm:cxn modelId="{3C712873-57A8-40B0-B2C5-B7712AC2D4A6}" type="presParOf" srcId="{D19450CA-F940-4EB9-9DF1-FAA13489A331}" destId="{24D6F204-E935-42B2-9CCB-DC257D947E02}" srcOrd="0" destOrd="0" presId="urn:microsoft.com/office/officeart/2008/layout/VerticalCurvedList"/>
    <dgm:cxn modelId="{C6F355F9-DFD0-4151-B964-EAE5EE1EF685}" type="presParOf" srcId="{D19450CA-F940-4EB9-9DF1-FAA13489A331}" destId="{BFD37D32-84BB-4839-8AD5-D6F687116D55}" srcOrd="1" destOrd="0" presId="urn:microsoft.com/office/officeart/2008/layout/VerticalCurvedList"/>
    <dgm:cxn modelId="{7513ECFD-F43D-4BE2-9AE4-42DFC5406E14}" type="presParOf" srcId="{D19450CA-F940-4EB9-9DF1-FAA13489A331}" destId="{D8CD248D-2FEA-4123-8942-EE4106C07080}" srcOrd="2" destOrd="0" presId="urn:microsoft.com/office/officeart/2008/layout/VerticalCurvedList"/>
    <dgm:cxn modelId="{02BBB919-59EB-4B54-967D-6BAD034E271F}" type="presParOf" srcId="{D19450CA-F940-4EB9-9DF1-FAA13489A331}" destId="{BD4A02DA-BC98-453E-B6AB-F9775A826EA3}" srcOrd="3" destOrd="0" presId="urn:microsoft.com/office/officeart/2008/layout/VerticalCurvedList"/>
    <dgm:cxn modelId="{6CA25933-D0F7-4272-82AD-50553082CDF5}" type="presParOf" srcId="{1136F8FA-4041-4D1F-8293-0862D39C77C9}" destId="{ED642E6C-661F-4B49-98E4-96160EF19469}" srcOrd="1" destOrd="0" presId="urn:microsoft.com/office/officeart/2008/layout/VerticalCurvedList"/>
    <dgm:cxn modelId="{2B43DC7E-3FA8-49C2-917C-44972FA0D4E8}" type="presParOf" srcId="{1136F8FA-4041-4D1F-8293-0862D39C77C9}" destId="{F0F6C142-9F41-42C8-A3A2-8DF1EC4A516A}" srcOrd="2" destOrd="0" presId="urn:microsoft.com/office/officeart/2008/layout/VerticalCurvedList"/>
    <dgm:cxn modelId="{B10149B6-0EF5-4D7A-8D97-5C30DE430A8C}" type="presParOf" srcId="{F0F6C142-9F41-42C8-A3A2-8DF1EC4A516A}" destId="{0CD9C70E-BBC1-4D7A-BFBC-DCCAFEAD9FB6}" srcOrd="0" destOrd="0" presId="urn:microsoft.com/office/officeart/2008/layout/VerticalCurvedList"/>
    <dgm:cxn modelId="{441454CD-2AB3-4EFF-82F4-B69B9606020A}" type="presParOf" srcId="{1136F8FA-4041-4D1F-8293-0862D39C77C9}" destId="{1AA2F31F-C5AB-4DF9-8EBC-97841A60A70D}" srcOrd="3" destOrd="0" presId="urn:microsoft.com/office/officeart/2008/layout/VerticalCurvedList"/>
    <dgm:cxn modelId="{5F5E5B0D-6F53-4FC4-94AB-61AAFE946230}" type="presParOf" srcId="{1136F8FA-4041-4D1F-8293-0862D39C77C9}" destId="{F76D3DD3-D280-46D6-9E67-1A7D48907B69}" srcOrd="4" destOrd="0" presId="urn:microsoft.com/office/officeart/2008/layout/VerticalCurvedList"/>
    <dgm:cxn modelId="{F1E2BEA2-D09B-4736-869B-E369670A86C4}" type="presParOf" srcId="{F76D3DD3-D280-46D6-9E67-1A7D48907B69}" destId="{43EAAAC6-08F9-4665-AE80-FCB0CEBACF56}" srcOrd="0" destOrd="0" presId="urn:microsoft.com/office/officeart/2008/layout/VerticalCurvedList"/>
    <dgm:cxn modelId="{D9613176-73F2-46A6-A562-D033D9A806E0}" type="presParOf" srcId="{1136F8FA-4041-4D1F-8293-0862D39C77C9}" destId="{D70A1F5A-97C7-4CB2-9A83-679E19A92842}" srcOrd="5" destOrd="0" presId="urn:microsoft.com/office/officeart/2008/layout/VerticalCurvedList"/>
    <dgm:cxn modelId="{79680E92-2B2A-4183-AC4B-FABD6FB3EE82}" type="presParOf" srcId="{1136F8FA-4041-4D1F-8293-0862D39C77C9}" destId="{F31160C2-A995-4D2D-95CC-E06392D813CC}" srcOrd="6" destOrd="0" presId="urn:microsoft.com/office/officeart/2008/layout/VerticalCurvedList"/>
    <dgm:cxn modelId="{8C01CA2F-A583-4990-850E-C73CC2BA17F0}" type="presParOf" srcId="{F31160C2-A995-4D2D-95CC-E06392D813CC}" destId="{C2D39AEE-C292-42D2-A073-E303F86573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D3762-9CD8-493A-ADEF-34D2782983F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DBA62FE7-2241-4C51-BB29-7E6C324EBA71}">
      <dgm:prSet phldrT="[Texto]"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2730FE12-60DC-4AD6-ADF1-0F072B8EB5D1}" type="parTrans" cxnId="{2CE81B1B-F166-4C88-98C3-AC101D86373D}">
      <dgm:prSet/>
      <dgm:spPr/>
      <dgm:t>
        <a:bodyPr/>
        <a:lstStyle/>
        <a:p>
          <a:endParaRPr lang="es-ES"/>
        </a:p>
      </dgm:t>
    </dgm:pt>
    <dgm:pt modelId="{5B42BD84-8DAF-4702-8EF0-CBE925B82D71}" type="sibTrans" cxnId="{2CE81B1B-F166-4C88-98C3-AC101D86373D}">
      <dgm:prSet/>
      <dgm:spPr/>
      <dgm:t>
        <a:bodyPr/>
        <a:lstStyle/>
        <a:p>
          <a:endParaRPr lang="es-ES"/>
        </a:p>
      </dgm:t>
    </dgm:pt>
    <dgm:pt modelId="{F547F4D0-71DE-474B-BE3B-9942EE6EF0F8}">
      <dgm:prSet phldrT="[Texto]"/>
      <dgm:spPr/>
      <dgm:t>
        <a:bodyPr/>
        <a:lstStyle/>
        <a:p>
          <a:r>
            <a:rPr lang="es-CO"/>
            <a:t>en(A,H1)</a:t>
          </a:r>
          <a:endParaRPr lang="es-ES"/>
        </a:p>
      </dgm:t>
    </dgm:pt>
    <dgm:pt modelId="{EC8AD749-1D3E-4D88-AC95-F7A3B727E236}" type="parTrans" cxnId="{096E0E7D-450A-4113-A71F-48249D07D53A}">
      <dgm:prSet/>
      <dgm:spPr/>
      <dgm:t>
        <a:bodyPr/>
        <a:lstStyle/>
        <a:p>
          <a:endParaRPr lang="es-ES"/>
        </a:p>
      </dgm:t>
    </dgm:pt>
    <dgm:pt modelId="{9B764DDB-3387-4FE1-B29B-8DF6F5CF59E3}" type="sibTrans" cxnId="{096E0E7D-450A-4113-A71F-48249D07D53A}">
      <dgm:prSet/>
      <dgm:spPr/>
      <dgm:t>
        <a:bodyPr/>
        <a:lstStyle/>
        <a:p>
          <a:endParaRPr lang="es-ES"/>
        </a:p>
      </dgm:t>
    </dgm:pt>
    <dgm:pt modelId="{2A18C827-BCBA-4FFA-A1D5-31CB7FCED702}">
      <dgm:prSet phldrT="[Texto]"/>
      <dgm:spPr/>
      <dgm:t>
        <a:bodyPr/>
        <a:lstStyle/>
        <a:p>
          <a:r>
            <a:rPr lang="es-CO">
              <a:solidFill>
                <a:srgbClr val="FFFF00"/>
              </a:solidFill>
            </a:rPr>
            <a:t>en(V,H2)</a:t>
          </a:r>
          <a:endParaRPr lang="es-ES">
            <a:solidFill>
              <a:srgbClr val="FFFF00"/>
            </a:solidFill>
          </a:endParaRPr>
        </a:p>
      </dgm:t>
    </dgm:pt>
    <dgm:pt modelId="{37246E21-59DE-4975-A649-848E9BEFBD8C}" type="parTrans" cxnId="{715CAAAB-FBE1-40E4-8A73-5AF5ADA00370}">
      <dgm:prSet/>
      <dgm:spPr/>
      <dgm:t>
        <a:bodyPr/>
        <a:lstStyle/>
        <a:p>
          <a:endParaRPr lang="es-ES"/>
        </a:p>
      </dgm:t>
    </dgm:pt>
    <dgm:pt modelId="{6E470228-5869-49BB-814A-061EAC290A11}" type="sibTrans" cxnId="{715CAAAB-FBE1-40E4-8A73-5AF5ADA00370}">
      <dgm:prSet/>
      <dgm:spPr/>
      <dgm:t>
        <a:bodyPr/>
        <a:lstStyle/>
        <a:p>
          <a:endParaRPr lang="es-ES"/>
        </a:p>
      </dgm:t>
    </dgm:pt>
    <dgm:pt modelId="{B76D99D2-C766-4B02-AC12-B561A7464EB9}" type="pres">
      <dgm:prSet presAssocID="{9D4D3762-9CD8-493A-ADEF-34D2782983F8}" presName="Name0" presStyleCnt="0">
        <dgm:presLayoutVars>
          <dgm:chMax val="7"/>
          <dgm:chPref val="7"/>
          <dgm:dir/>
        </dgm:presLayoutVars>
      </dgm:prSet>
      <dgm:spPr/>
    </dgm:pt>
    <dgm:pt modelId="{1AE4B48E-879C-47F2-BA9D-4182DF15595F}" type="pres">
      <dgm:prSet presAssocID="{9D4D3762-9CD8-493A-ADEF-34D2782983F8}" presName="Name1" presStyleCnt="0"/>
      <dgm:spPr/>
    </dgm:pt>
    <dgm:pt modelId="{16F9E67B-2ACB-4E16-A3B8-9BF4A698B783}" type="pres">
      <dgm:prSet presAssocID="{9D4D3762-9CD8-493A-ADEF-34D2782983F8}" presName="cycle" presStyleCnt="0"/>
      <dgm:spPr/>
    </dgm:pt>
    <dgm:pt modelId="{F15C67A4-666E-44F7-9DB5-67CA42ED68EF}" type="pres">
      <dgm:prSet presAssocID="{9D4D3762-9CD8-493A-ADEF-34D2782983F8}" presName="srcNode" presStyleLbl="node1" presStyleIdx="0" presStyleCnt="3"/>
      <dgm:spPr/>
    </dgm:pt>
    <dgm:pt modelId="{7C85FC4D-487A-4385-95F3-3F82A626D8C2}" type="pres">
      <dgm:prSet presAssocID="{9D4D3762-9CD8-493A-ADEF-34D2782983F8}" presName="conn" presStyleLbl="parChTrans1D2" presStyleIdx="0" presStyleCnt="1"/>
      <dgm:spPr/>
    </dgm:pt>
    <dgm:pt modelId="{5A6B40AB-3EDD-4507-BD9E-F1D5D73CAF98}" type="pres">
      <dgm:prSet presAssocID="{9D4D3762-9CD8-493A-ADEF-34D2782983F8}" presName="extraNode" presStyleLbl="node1" presStyleIdx="0" presStyleCnt="3"/>
      <dgm:spPr/>
    </dgm:pt>
    <dgm:pt modelId="{11F8C25F-7FCF-4B1A-8145-A285C0DC6EC7}" type="pres">
      <dgm:prSet presAssocID="{9D4D3762-9CD8-493A-ADEF-34D2782983F8}" presName="dstNode" presStyleLbl="node1" presStyleIdx="0" presStyleCnt="3"/>
      <dgm:spPr/>
    </dgm:pt>
    <dgm:pt modelId="{E59F5359-568F-4F4D-99FD-AB1DCD28992E}" type="pres">
      <dgm:prSet presAssocID="{DBA62FE7-2241-4C51-BB29-7E6C324EBA71}" presName="text_1" presStyleLbl="node1" presStyleIdx="0" presStyleCnt="3">
        <dgm:presLayoutVars>
          <dgm:bulletEnabled val="1"/>
        </dgm:presLayoutVars>
      </dgm:prSet>
      <dgm:spPr/>
    </dgm:pt>
    <dgm:pt modelId="{F3F83FD5-C71B-4BA0-AA7A-D471DC739581}" type="pres">
      <dgm:prSet presAssocID="{DBA62FE7-2241-4C51-BB29-7E6C324EBA71}" presName="accent_1" presStyleCnt="0"/>
      <dgm:spPr/>
    </dgm:pt>
    <dgm:pt modelId="{869228F5-A467-45D7-8A6C-1AD3F7A9D02D}" type="pres">
      <dgm:prSet presAssocID="{DBA62FE7-2241-4C51-BB29-7E6C324EBA71}" presName="accentRepeatNode" presStyleLbl="solidFgAcc1" presStyleIdx="0" presStyleCnt="3"/>
      <dgm:spPr/>
    </dgm:pt>
    <dgm:pt modelId="{5C3BFC46-3E32-4A05-AF22-FB288A775ADF}" type="pres">
      <dgm:prSet presAssocID="{F547F4D0-71DE-474B-BE3B-9942EE6EF0F8}" presName="text_2" presStyleLbl="node1" presStyleIdx="1" presStyleCnt="3">
        <dgm:presLayoutVars>
          <dgm:bulletEnabled val="1"/>
        </dgm:presLayoutVars>
      </dgm:prSet>
      <dgm:spPr/>
    </dgm:pt>
    <dgm:pt modelId="{EE9BE70D-6CE5-40E5-80C7-025BD221FF6A}" type="pres">
      <dgm:prSet presAssocID="{F547F4D0-71DE-474B-BE3B-9942EE6EF0F8}" presName="accent_2" presStyleCnt="0"/>
      <dgm:spPr/>
    </dgm:pt>
    <dgm:pt modelId="{4F4E1F00-7482-4F1B-998D-01049D4859CA}" type="pres">
      <dgm:prSet presAssocID="{F547F4D0-71DE-474B-BE3B-9942EE6EF0F8}" presName="accentRepeatNode" presStyleLbl="solidFgAcc1" presStyleIdx="1" presStyleCnt="3"/>
      <dgm:spPr/>
    </dgm:pt>
    <dgm:pt modelId="{17EA0B60-B237-41E2-B36D-A2B76F6CE6E0}" type="pres">
      <dgm:prSet presAssocID="{2A18C827-BCBA-4FFA-A1D5-31CB7FCED702}" presName="text_3" presStyleLbl="node1" presStyleIdx="2" presStyleCnt="3">
        <dgm:presLayoutVars>
          <dgm:bulletEnabled val="1"/>
        </dgm:presLayoutVars>
      </dgm:prSet>
      <dgm:spPr/>
    </dgm:pt>
    <dgm:pt modelId="{26E659D4-2A92-4833-978A-D7C60F158599}" type="pres">
      <dgm:prSet presAssocID="{2A18C827-BCBA-4FFA-A1D5-31CB7FCED702}" presName="accent_3" presStyleCnt="0"/>
      <dgm:spPr/>
    </dgm:pt>
    <dgm:pt modelId="{AD093FF5-5646-4D7B-9C9E-042D40F2B286}" type="pres">
      <dgm:prSet presAssocID="{2A18C827-BCBA-4FFA-A1D5-31CB7FCED702}" presName="accentRepeatNode" presStyleLbl="solidFgAcc1" presStyleIdx="2" presStyleCnt="3"/>
      <dgm:spPr/>
    </dgm:pt>
  </dgm:ptLst>
  <dgm:cxnLst>
    <dgm:cxn modelId="{2CE81B1B-F166-4C88-98C3-AC101D86373D}" srcId="{9D4D3762-9CD8-493A-ADEF-34D2782983F8}" destId="{DBA62FE7-2241-4C51-BB29-7E6C324EBA71}" srcOrd="0" destOrd="0" parTransId="{2730FE12-60DC-4AD6-ADF1-0F072B8EB5D1}" sibTransId="{5B42BD84-8DAF-4702-8EF0-CBE925B82D71}"/>
    <dgm:cxn modelId="{C52B5527-338F-4A76-8ADB-B4BDA8A0CF95}" type="presOf" srcId="{2A18C827-BCBA-4FFA-A1D5-31CB7FCED702}" destId="{17EA0B60-B237-41E2-B36D-A2B76F6CE6E0}" srcOrd="0" destOrd="0" presId="urn:microsoft.com/office/officeart/2008/layout/VerticalCurvedList"/>
    <dgm:cxn modelId="{3FEA8730-49A1-4D3A-8A1A-68D61EF79682}" type="presOf" srcId="{9D4D3762-9CD8-493A-ADEF-34D2782983F8}" destId="{B76D99D2-C766-4B02-AC12-B561A7464EB9}" srcOrd="0" destOrd="0" presId="urn:microsoft.com/office/officeart/2008/layout/VerticalCurvedList"/>
    <dgm:cxn modelId="{69DB437B-DC4C-41C1-B6B3-2CD877AD1701}" type="presOf" srcId="{DBA62FE7-2241-4C51-BB29-7E6C324EBA71}" destId="{E59F5359-568F-4F4D-99FD-AB1DCD28992E}" srcOrd="0" destOrd="0" presId="urn:microsoft.com/office/officeart/2008/layout/VerticalCurvedList"/>
    <dgm:cxn modelId="{096E0E7D-450A-4113-A71F-48249D07D53A}" srcId="{9D4D3762-9CD8-493A-ADEF-34D2782983F8}" destId="{F547F4D0-71DE-474B-BE3B-9942EE6EF0F8}" srcOrd="1" destOrd="0" parTransId="{EC8AD749-1D3E-4D88-AC95-F7A3B727E236}" sibTransId="{9B764DDB-3387-4FE1-B29B-8DF6F5CF59E3}"/>
    <dgm:cxn modelId="{04B80E83-805A-45D2-8B2A-6B1E9598F66F}" type="presOf" srcId="{5B42BD84-8DAF-4702-8EF0-CBE925B82D71}" destId="{7C85FC4D-487A-4385-95F3-3F82A626D8C2}" srcOrd="0" destOrd="0" presId="urn:microsoft.com/office/officeart/2008/layout/VerticalCurvedList"/>
    <dgm:cxn modelId="{52AA018F-A6F9-49E2-AF67-31CE2958F0C5}" type="presOf" srcId="{F547F4D0-71DE-474B-BE3B-9942EE6EF0F8}" destId="{5C3BFC46-3E32-4A05-AF22-FB288A775ADF}" srcOrd="0" destOrd="0" presId="urn:microsoft.com/office/officeart/2008/layout/VerticalCurvedList"/>
    <dgm:cxn modelId="{715CAAAB-FBE1-40E4-8A73-5AF5ADA00370}" srcId="{9D4D3762-9CD8-493A-ADEF-34D2782983F8}" destId="{2A18C827-BCBA-4FFA-A1D5-31CB7FCED702}" srcOrd="2" destOrd="0" parTransId="{37246E21-59DE-4975-A649-848E9BEFBD8C}" sibTransId="{6E470228-5869-49BB-814A-061EAC290A11}"/>
    <dgm:cxn modelId="{2D14673A-66C3-4AF0-ACA4-3B816F554434}" type="presParOf" srcId="{B76D99D2-C766-4B02-AC12-B561A7464EB9}" destId="{1AE4B48E-879C-47F2-BA9D-4182DF15595F}" srcOrd="0" destOrd="0" presId="urn:microsoft.com/office/officeart/2008/layout/VerticalCurvedList"/>
    <dgm:cxn modelId="{D5561491-FD6E-4FED-9379-897E687B327B}" type="presParOf" srcId="{1AE4B48E-879C-47F2-BA9D-4182DF15595F}" destId="{16F9E67B-2ACB-4E16-A3B8-9BF4A698B783}" srcOrd="0" destOrd="0" presId="urn:microsoft.com/office/officeart/2008/layout/VerticalCurvedList"/>
    <dgm:cxn modelId="{473E81BF-30B4-48B3-84C5-DC16BB8CDDDE}" type="presParOf" srcId="{16F9E67B-2ACB-4E16-A3B8-9BF4A698B783}" destId="{F15C67A4-666E-44F7-9DB5-67CA42ED68EF}" srcOrd="0" destOrd="0" presId="urn:microsoft.com/office/officeart/2008/layout/VerticalCurvedList"/>
    <dgm:cxn modelId="{FCEAEFA3-4380-4C9D-8774-B2E8E47F5AB0}" type="presParOf" srcId="{16F9E67B-2ACB-4E16-A3B8-9BF4A698B783}" destId="{7C85FC4D-487A-4385-95F3-3F82A626D8C2}" srcOrd="1" destOrd="0" presId="urn:microsoft.com/office/officeart/2008/layout/VerticalCurvedList"/>
    <dgm:cxn modelId="{150DDF72-0D37-4117-8A1C-9BF0302C4DD0}" type="presParOf" srcId="{16F9E67B-2ACB-4E16-A3B8-9BF4A698B783}" destId="{5A6B40AB-3EDD-4507-BD9E-F1D5D73CAF98}" srcOrd="2" destOrd="0" presId="urn:microsoft.com/office/officeart/2008/layout/VerticalCurvedList"/>
    <dgm:cxn modelId="{8CA02262-E202-4FC6-9ACB-53358866C160}" type="presParOf" srcId="{16F9E67B-2ACB-4E16-A3B8-9BF4A698B783}" destId="{11F8C25F-7FCF-4B1A-8145-A285C0DC6EC7}" srcOrd="3" destOrd="0" presId="urn:microsoft.com/office/officeart/2008/layout/VerticalCurvedList"/>
    <dgm:cxn modelId="{F63B11C2-7A5E-4A49-A63F-290E8E0A6567}" type="presParOf" srcId="{1AE4B48E-879C-47F2-BA9D-4182DF15595F}" destId="{E59F5359-568F-4F4D-99FD-AB1DCD28992E}" srcOrd="1" destOrd="0" presId="urn:microsoft.com/office/officeart/2008/layout/VerticalCurvedList"/>
    <dgm:cxn modelId="{DD65A183-F44B-450C-9CEE-F947731FC8E7}" type="presParOf" srcId="{1AE4B48E-879C-47F2-BA9D-4182DF15595F}" destId="{F3F83FD5-C71B-4BA0-AA7A-D471DC739581}" srcOrd="2" destOrd="0" presId="urn:microsoft.com/office/officeart/2008/layout/VerticalCurvedList"/>
    <dgm:cxn modelId="{926F1AA3-637A-450D-941E-E608CE29F673}" type="presParOf" srcId="{F3F83FD5-C71B-4BA0-AA7A-D471DC739581}" destId="{869228F5-A467-45D7-8A6C-1AD3F7A9D02D}" srcOrd="0" destOrd="0" presId="urn:microsoft.com/office/officeart/2008/layout/VerticalCurvedList"/>
    <dgm:cxn modelId="{5D5989A1-5D18-4AAA-9327-578FC071B685}" type="presParOf" srcId="{1AE4B48E-879C-47F2-BA9D-4182DF15595F}" destId="{5C3BFC46-3E32-4A05-AF22-FB288A775ADF}" srcOrd="3" destOrd="0" presId="urn:microsoft.com/office/officeart/2008/layout/VerticalCurvedList"/>
    <dgm:cxn modelId="{8DD5FAB8-E783-4FF4-AEAD-41B3F7FE762B}" type="presParOf" srcId="{1AE4B48E-879C-47F2-BA9D-4182DF15595F}" destId="{EE9BE70D-6CE5-40E5-80C7-025BD221FF6A}" srcOrd="4" destOrd="0" presId="urn:microsoft.com/office/officeart/2008/layout/VerticalCurvedList"/>
    <dgm:cxn modelId="{4DF91305-6C00-4592-884B-9B69556F4E81}" type="presParOf" srcId="{EE9BE70D-6CE5-40E5-80C7-025BD221FF6A}" destId="{4F4E1F00-7482-4F1B-998D-01049D4859CA}" srcOrd="0" destOrd="0" presId="urn:microsoft.com/office/officeart/2008/layout/VerticalCurvedList"/>
    <dgm:cxn modelId="{407B1D2A-75B0-4B10-BB39-DC2BF98B560F}" type="presParOf" srcId="{1AE4B48E-879C-47F2-BA9D-4182DF15595F}" destId="{17EA0B60-B237-41E2-B36D-A2B76F6CE6E0}" srcOrd="5" destOrd="0" presId="urn:microsoft.com/office/officeart/2008/layout/VerticalCurvedList"/>
    <dgm:cxn modelId="{18DABC3D-02FA-4006-B394-BAA396988B21}" type="presParOf" srcId="{1AE4B48E-879C-47F2-BA9D-4182DF15595F}" destId="{26E659D4-2A92-4833-978A-D7C60F158599}" srcOrd="6" destOrd="0" presId="urn:microsoft.com/office/officeart/2008/layout/VerticalCurvedList"/>
    <dgm:cxn modelId="{55B806B6-F570-4F53-915F-C2D16E8296B4}" type="presParOf" srcId="{26E659D4-2A92-4833-978A-D7C60F158599}" destId="{AD093FF5-5646-4D7B-9C9E-042D40F2B2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EDCD4-1774-4C33-8B4A-03B0BE3DD3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D234F78-A2CE-4295-8DFE-F7948F549BAF}">
      <dgm:prSet phldrT="[Texto]"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187A6D67-FD5D-4E4F-8DC3-9C53805CFEEF}" type="parTrans" cxnId="{06DA959D-786C-4238-9AE2-99460EBE8F1A}">
      <dgm:prSet/>
      <dgm:spPr/>
      <dgm:t>
        <a:bodyPr/>
        <a:lstStyle/>
        <a:p>
          <a:endParaRPr lang="es-ES"/>
        </a:p>
      </dgm:t>
    </dgm:pt>
    <dgm:pt modelId="{0074B8FD-9328-44E8-B300-CA4484F8AEBA}" type="sibTrans" cxnId="{06DA959D-786C-4238-9AE2-99460EBE8F1A}">
      <dgm:prSet/>
      <dgm:spPr/>
      <dgm:t>
        <a:bodyPr/>
        <a:lstStyle/>
        <a:p>
          <a:endParaRPr lang="es-ES"/>
        </a:p>
      </dgm:t>
    </dgm:pt>
    <dgm:pt modelId="{E773BF3B-68C2-47AD-ACBB-51CE2722BE3C}">
      <dgm:prSet phldrT="[Texto]"/>
      <dgm:spPr/>
      <dgm:t>
        <a:bodyPr/>
        <a:lstStyle/>
        <a:p>
          <a:r>
            <a:rPr lang="es-CO">
              <a:solidFill>
                <a:srgbClr val="FFFF00"/>
              </a:solidFill>
            </a:rPr>
            <a:t>en(V,H2)</a:t>
          </a:r>
          <a:endParaRPr lang="es-ES">
            <a:solidFill>
              <a:srgbClr val="FFFF00"/>
            </a:solidFill>
          </a:endParaRPr>
        </a:p>
      </dgm:t>
    </dgm:pt>
    <dgm:pt modelId="{40EB3D3C-B0CA-4F16-B427-F7148279DCAB}" type="parTrans" cxnId="{8577DFF5-5943-45D9-BFA6-E7CF36DB1D7F}">
      <dgm:prSet/>
      <dgm:spPr/>
      <dgm:t>
        <a:bodyPr/>
        <a:lstStyle/>
        <a:p>
          <a:endParaRPr lang="es-ES"/>
        </a:p>
      </dgm:t>
    </dgm:pt>
    <dgm:pt modelId="{8317C8D4-6292-41B6-A19F-3C87933F76E4}" type="sibTrans" cxnId="{8577DFF5-5943-45D9-BFA6-E7CF36DB1D7F}">
      <dgm:prSet/>
      <dgm:spPr/>
      <dgm:t>
        <a:bodyPr/>
        <a:lstStyle/>
        <a:p>
          <a:endParaRPr lang="es-ES"/>
        </a:p>
      </dgm:t>
    </dgm:pt>
    <dgm:pt modelId="{F7B677ED-3F90-4DD4-91F4-DA8D38528F4B}">
      <dgm:prSet phldrT="[Texto]"/>
      <dgm:spPr/>
      <dgm:t>
        <a:bodyPr/>
        <a:lstStyle/>
        <a:p>
          <a:r>
            <a:rPr lang="es-CO"/>
            <a:t>en(A,H1)</a:t>
          </a:r>
          <a:endParaRPr lang="es-ES"/>
        </a:p>
      </dgm:t>
    </dgm:pt>
    <dgm:pt modelId="{310063EF-E18C-42CF-B34A-C3481A722719}" type="parTrans" cxnId="{779075F8-FB13-4346-8250-255FF498D7BB}">
      <dgm:prSet/>
      <dgm:spPr/>
      <dgm:t>
        <a:bodyPr/>
        <a:lstStyle/>
        <a:p>
          <a:endParaRPr lang="es-ES"/>
        </a:p>
      </dgm:t>
    </dgm:pt>
    <dgm:pt modelId="{3E8092FD-E6A4-49AB-828E-24CD120E42B7}" type="sibTrans" cxnId="{779075F8-FB13-4346-8250-255FF498D7BB}">
      <dgm:prSet/>
      <dgm:spPr/>
      <dgm:t>
        <a:bodyPr/>
        <a:lstStyle/>
        <a:p>
          <a:endParaRPr lang="es-ES"/>
        </a:p>
      </dgm:t>
    </dgm:pt>
    <dgm:pt modelId="{8C3F5CB2-55AB-4464-9D6C-A4DC2F1AB9D8}" type="pres">
      <dgm:prSet presAssocID="{7A1EDCD4-1774-4C33-8B4A-03B0BE3DD3B8}" presName="Name0" presStyleCnt="0">
        <dgm:presLayoutVars>
          <dgm:chMax val="7"/>
          <dgm:chPref val="7"/>
          <dgm:dir/>
        </dgm:presLayoutVars>
      </dgm:prSet>
      <dgm:spPr/>
    </dgm:pt>
    <dgm:pt modelId="{9E2F260A-0B9B-44ED-973A-BD1D05BDE979}" type="pres">
      <dgm:prSet presAssocID="{7A1EDCD4-1774-4C33-8B4A-03B0BE3DD3B8}" presName="Name1" presStyleCnt="0"/>
      <dgm:spPr/>
    </dgm:pt>
    <dgm:pt modelId="{8C185C15-00EB-4E0E-B230-9893326EDD1A}" type="pres">
      <dgm:prSet presAssocID="{7A1EDCD4-1774-4C33-8B4A-03B0BE3DD3B8}" presName="cycle" presStyleCnt="0"/>
      <dgm:spPr/>
    </dgm:pt>
    <dgm:pt modelId="{D7406768-08ED-4357-AECD-5FFC524EBD33}" type="pres">
      <dgm:prSet presAssocID="{7A1EDCD4-1774-4C33-8B4A-03B0BE3DD3B8}" presName="srcNode" presStyleLbl="node1" presStyleIdx="0" presStyleCnt="3"/>
      <dgm:spPr/>
    </dgm:pt>
    <dgm:pt modelId="{CB53F1E0-89BE-49A6-BD43-A4307F796C5E}" type="pres">
      <dgm:prSet presAssocID="{7A1EDCD4-1774-4C33-8B4A-03B0BE3DD3B8}" presName="conn" presStyleLbl="parChTrans1D2" presStyleIdx="0" presStyleCnt="1"/>
      <dgm:spPr/>
    </dgm:pt>
    <dgm:pt modelId="{05DDC61A-DF83-4BC3-9B43-08866662B91B}" type="pres">
      <dgm:prSet presAssocID="{7A1EDCD4-1774-4C33-8B4A-03B0BE3DD3B8}" presName="extraNode" presStyleLbl="node1" presStyleIdx="0" presStyleCnt="3"/>
      <dgm:spPr/>
    </dgm:pt>
    <dgm:pt modelId="{A819FC9D-28EA-4EAD-9F1D-458E6F0DA930}" type="pres">
      <dgm:prSet presAssocID="{7A1EDCD4-1774-4C33-8B4A-03B0BE3DD3B8}" presName="dstNode" presStyleLbl="node1" presStyleIdx="0" presStyleCnt="3"/>
      <dgm:spPr/>
    </dgm:pt>
    <dgm:pt modelId="{E3A25226-0FB4-46A1-AE83-11C0620CE6A9}" type="pres">
      <dgm:prSet presAssocID="{BD234F78-A2CE-4295-8DFE-F7948F549BAF}" presName="text_1" presStyleLbl="node1" presStyleIdx="0" presStyleCnt="3">
        <dgm:presLayoutVars>
          <dgm:bulletEnabled val="1"/>
        </dgm:presLayoutVars>
      </dgm:prSet>
      <dgm:spPr/>
    </dgm:pt>
    <dgm:pt modelId="{72080D51-2AC8-4704-AB89-04034F5CD416}" type="pres">
      <dgm:prSet presAssocID="{BD234F78-A2CE-4295-8DFE-F7948F549BAF}" presName="accent_1" presStyleCnt="0"/>
      <dgm:spPr/>
    </dgm:pt>
    <dgm:pt modelId="{3CB926C7-8F54-4E49-A442-D4F77C2C7203}" type="pres">
      <dgm:prSet presAssocID="{BD234F78-A2CE-4295-8DFE-F7948F549BAF}" presName="accentRepeatNode" presStyleLbl="solidFgAcc1" presStyleIdx="0" presStyleCnt="3"/>
      <dgm:spPr/>
    </dgm:pt>
    <dgm:pt modelId="{986ECA42-9C02-4E3A-93E7-C620C5D98FEE}" type="pres">
      <dgm:prSet presAssocID="{E773BF3B-68C2-47AD-ACBB-51CE2722BE3C}" presName="text_2" presStyleLbl="node1" presStyleIdx="1" presStyleCnt="3">
        <dgm:presLayoutVars>
          <dgm:bulletEnabled val="1"/>
        </dgm:presLayoutVars>
      </dgm:prSet>
      <dgm:spPr/>
    </dgm:pt>
    <dgm:pt modelId="{2651DF49-731A-4243-AC2F-5B5F8A272A7C}" type="pres">
      <dgm:prSet presAssocID="{E773BF3B-68C2-47AD-ACBB-51CE2722BE3C}" presName="accent_2" presStyleCnt="0"/>
      <dgm:spPr/>
    </dgm:pt>
    <dgm:pt modelId="{44832A4C-5F0C-4D51-A662-AEBF4890B32B}" type="pres">
      <dgm:prSet presAssocID="{E773BF3B-68C2-47AD-ACBB-51CE2722BE3C}" presName="accentRepeatNode" presStyleLbl="solidFgAcc1" presStyleIdx="1" presStyleCnt="3"/>
      <dgm:spPr/>
    </dgm:pt>
    <dgm:pt modelId="{6CA27A04-D1B5-43C4-A637-EA9965397FC9}" type="pres">
      <dgm:prSet presAssocID="{F7B677ED-3F90-4DD4-91F4-DA8D38528F4B}" presName="text_3" presStyleLbl="node1" presStyleIdx="2" presStyleCnt="3">
        <dgm:presLayoutVars>
          <dgm:bulletEnabled val="1"/>
        </dgm:presLayoutVars>
      </dgm:prSet>
      <dgm:spPr/>
    </dgm:pt>
    <dgm:pt modelId="{7D926AF4-F819-433F-AC94-BD09B6042F45}" type="pres">
      <dgm:prSet presAssocID="{F7B677ED-3F90-4DD4-91F4-DA8D38528F4B}" presName="accent_3" presStyleCnt="0"/>
      <dgm:spPr/>
    </dgm:pt>
    <dgm:pt modelId="{A699818E-A16B-458F-84D5-C432A97DEE9C}" type="pres">
      <dgm:prSet presAssocID="{F7B677ED-3F90-4DD4-91F4-DA8D38528F4B}" presName="accentRepeatNode" presStyleLbl="solidFgAcc1" presStyleIdx="2" presStyleCnt="3"/>
      <dgm:spPr/>
    </dgm:pt>
  </dgm:ptLst>
  <dgm:cxnLst>
    <dgm:cxn modelId="{057E5E3E-93CD-4529-B70D-36E4BFF2213B}" type="presOf" srcId="{E773BF3B-68C2-47AD-ACBB-51CE2722BE3C}" destId="{986ECA42-9C02-4E3A-93E7-C620C5D98FEE}" srcOrd="0" destOrd="0" presId="urn:microsoft.com/office/officeart/2008/layout/VerticalCurvedList"/>
    <dgm:cxn modelId="{C5F5256C-E977-44EA-A37D-577FA4A2A161}" type="presOf" srcId="{7A1EDCD4-1774-4C33-8B4A-03B0BE3DD3B8}" destId="{8C3F5CB2-55AB-4464-9D6C-A4DC2F1AB9D8}" srcOrd="0" destOrd="0" presId="urn:microsoft.com/office/officeart/2008/layout/VerticalCurvedList"/>
    <dgm:cxn modelId="{1F91AC52-25C5-46D1-A293-1FF0D84FEB33}" type="presOf" srcId="{0074B8FD-9328-44E8-B300-CA4484F8AEBA}" destId="{CB53F1E0-89BE-49A6-BD43-A4307F796C5E}" srcOrd="0" destOrd="0" presId="urn:microsoft.com/office/officeart/2008/layout/VerticalCurvedList"/>
    <dgm:cxn modelId="{06DA959D-786C-4238-9AE2-99460EBE8F1A}" srcId="{7A1EDCD4-1774-4C33-8B4A-03B0BE3DD3B8}" destId="{BD234F78-A2CE-4295-8DFE-F7948F549BAF}" srcOrd="0" destOrd="0" parTransId="{187A6D67-FD5D-4E4F-8DC3-9C53805CFEEF}" sibTransId="{0074B8FD-9328-44E8-B300-CA4484F8AEBA}"/>
    <dgm:cxn modelId="{C70A75A9-AEFF-492C-AB7D-BE09E08ABBC1}" type="presOf" srcId="{BD234F78-A2CE-4295-8DFE-F7948F549BAF}" destId="{E3A25226-0FB4-46A1-AE83-11C0620CE6A9}" srcOrd="0" destOrd="0" presId="urn:microsoft.com/office/officeart/2008/layout/VerticalCurvedList"/>
    <dgm:cxn modelId="{84BEB4B0-AFB5-4058-91C3-5D973B73472E}" type="presOf" srcId="{F7B677ED-3F90-4DD4-91F4-DA8D38528F4B}" destId="{6CA27A04-D1B5-43C4-A637-EA9965397FC9}" srcOrd="0" destOrd="0" presId="urn:microsoft.com/office/officeart/2008/layout/VerticalCurvedList"/>
    <dgm:cxn modelId="{8577DFF5-5943-45D9-BFA6-E7CF36DB1D7F}" srcId="{7A1EDCD4-1774-4C33-8B4A-03B0BE3DD3B8}" destId="{E773BF3B-68C2-47AD-ACBB-51CE2722BE3C}" srcOrd="1" destOrd="0" parTransId="{40EB3D3C-B0CA-4F16-B427-F7148279DCAB}" sibTransId="{8317C8D4-6292-41B6-A19F-3C87933F76E4}"/>
    <dgm:cxn modelId="{779075F8-FB13-4346-8250-255FF498D7BB}" srcId="{7A1EDCD4-1774-4C33-8B4A-03B0BE3DD3B8}" destId="{F7B677ED-3F90-4DD4-91F4-DA8D38528F4B}" srcOrd="2" destOrd="0" parTransId="{310063EF-E18C-42CF-B34A-C3481A722719}" sibTransId="{3E8092FD-E6A4-49AB-828E-24CD120E42B7}"/>
    <dgm:cxn modelId="{9920BFE4-8147-426D-A074-8F221BB5215A}" type="presParOf" srcId="{8C3F5CB2-55AB-4464-9D6C-A4DC2F1AB9D8}" destId="{9E2F260A-0B9B-44ED-973A-BD1D05BDE979}" srcOrd="0" destOrd="0" presId="urn:microsoft.com/office/officeart/2008/layout/VerticalCurvedList"/>
    <dgm:cxn modelId="{3397C9BB-27B7-4AB3-B95D-F06846DC912B}" type="presParOf" srcId="{9E2F260A-0B9B-44ED-973A-BD1D05BDE979}" destId="{8C185C15-00EB-4E0E-B230-9893326EDD1A}" srcOrd="0" destOrd="0" presId="urn:microsoft.com/office/officeart/2008/layout/VerticalCurvedList"/>
    <dgm:cxn modelId="{F3C48B25-21F5-4ECE-8475-4AE35D5C90B1}" type="presParOf" srcId="{8C185C15-00EB-4E0E-B230-9893326EDD1A}" destId="{D7406768-08ED-4357-AECD-5FFC524EBD33}" srcOrd="0" destOrd="0" presId="urn:microsoft.com/office/officeart/2008/layout/VerticalCurvedList"/>
    <dgm:cxn modelId="{95A75AD8-2728-4879-BCCB-D7E17A80179D}" type="presParOf" srcId="{8C185C15-00EB-4E0E-B230-9893326EDD1A}" destId="{CB53F1E0-89BE-49A6-BD43-A4307F796C5E}" srcOrd="1" destOrd="0" presId="urn:microsoft.com/office/officeart/2008/layout/VerticalCurvedList"/>
    <dgm:cxn modelId="{F23D639A-0BE9-4A41-A48C-44ABBA9FEDFC}" type="presParOf" srcId="{8C185C15-00EB-4E0E-B230-9893326EDD1A}" destId="{05DDC61A-DF83-4BC3-9B43-08866662B91B}" srcOrd="2" destOrd="0" presId="urn:microsoft.com/office/officeart/2008/layout/VerticalCurvedList"/>
    <dgm:cxn modelId="{99C9DB40-969B-491C-A60C-022FCB10C8C2}" type="presParOf" srcId="{8C185C15-00EB-4E0E-B230-9893326EDD1A}" destId="{A819FC9D-28EA-4EAD-9F1D-458E6F0DA930}" srcOrd="3" destOrd="0" presId="urn:microsoft.com/office/officeart/2008/layout/VerticalCurvedList"/>
    <dgm:cxn modelId="{6DD704F5-F520-42D2-9F53-DF1A3F81A705}" type="presParOf" srcId="{9E2F260A-0B9B-44ED-973A-BD1D05BDE979}" destId="{E3A25226-0FB4-46A1-AE83-11C0620CE6A9}" srcOrd="1" destOrd="0" presId="urn:microsoft.com/office/officeart/2008/layout/VerticalCurvedList"/>
    <dgm:cxn modelId="{ED5A344D-F774-4AA5-AB2C-32A91E4134ED}" type="presParOf" srcId="{9E2F260A-0B9B-44ED-973A-BD1D05BDE979}" destId="{72080D51-2AC8-4704-AB89-04034F5CD416}" srcOrd="2" destOrd="0" presId="urn:microsoft.com/office/officeart/2008/layout/VerticalCurvedList"/>
    <dgm:cxn modelId="{04E83E6E-3017-4F96-8BF3-C514FB2E5292}" type="presParOf" srcId="{72080D51-2AC8-4704-AB89-04034F5CD416}" destId="{3CB926C7-8F54-4E49-A442-D4F77C2C7203}" srcOrd="0" destOrd="0" presId="urn:microsoft.com/office/officeart/2008/layout/VerticalCurvedList"/>
    <dgm:cxn modelId="{BCE68DB4-C83F-41EC-B926-88A1F1FF6572}" type="presParOf" srcId="{9E2F260A-0B9B-44ED-973A-BD1D05BDE979}" destId="{986ECA42-9C02-4E3A-93E7-C620C5D98FEE}" srcOrd="3" destOrd="0" presId="urn:microsoft.com/office/officeart/2008/layout/VerticalCurvedList"/>
    <dgm:cxn modelId="{EA0EC335-A227-43D7-A4A0-D2638A7D4BE0}" type="presParOf" srcId="{9E2F260A-0B9B-44ED-973A-BD1D05BDE979}" destId="{2651DF49-731A-4243-AC2F-5B5F8A272A7C}" srcOrd="4" destOrd="0" presId="urn:microsoft.com/office/officeart/2008/layout/VerticalCurvedList"/>
    <dgm:cxn modelId="{6507A289-8E72-411F-8D49-EB5F8F3FC9AD}" type="presParOf" srcId="{2651DF49-731A-4243-AC2F-5B5F8A272A7C}" destId="{44832A4C-5F0C-4D51-A662-AEBF4890B32B}" srcOrd="0" destOrd="0" presId="urn:microsoft.com/office/officeart/2008/layout/VerticalCurvedList"/>
    <dgm:cxn modelId="{3D85C774-35FA-491E-93C4-29B3D1EFFFCD}" type="presParOf" srcId="{9E2F260A-0B9B-44ED-973A-BD1D05BDE979}" destId="{6CA27A04-D1B5-43C4-A637-EA9965397FC9}" srcOrd="5" destOrd="0" presId="urn:microsoft.com/office/officeart/2008/layout/VerticalCurvedList"/>
    <dgm:cxn modelId="{989F5BEC-4509-4EEB-8996-A03745CD151D}" type="presParOf" srcId="{9E2F260A-0B9B-44ED-973A-BD1D05BDE979}" destId="{7D926AF4-F819-433F-AC94-BD09B6042F45}" srcOrd="6" destOrd="0" presId="urn:microsoft.com/office/officeart/2008/layout/VerticalCurvedList"/>
    <dgm:cxn modelId="{10872057-35F0-48CD-928B-1F8D65091B4C}" type="presParOf" srcId="{7D926AF4-F819-433F-AC94-BD09B6042F45}" destId="{A699818E-A16B-458F-84D5-C432A97DEE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FE3B4-458B-4651-80FB-CD80FCA7F1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4B851324-779E-4927-B104-6C6B7C7A47A3}">
      <dgm:prSet phldrT="[Texto]"/>
      <dgm:spPr/>
      <dgm:t>
        <a:bodyPr/>
        <a:lstStyle/>
        <a:p>
          <a:r>
            <a:rPr lang="es-CO">
              <a:solidFill>
                <a:srgbClr val="FFFF00"/>
              </a:solidFill>
            </a:rPr>
            <a:t>en(V,H2)</a:t>
          </a:r>
          <a:endParaRPr lang="es-ES">
            <a:solidFill>
              <a:srgbClr val="FFFF00"/>
            </a:solidFill>
          </a:endParaRPr>
        </a:p>
      </dgm:t>
    </dgm:pt>
    <dgm:pt modelId="{7C290CFE-F071-475F-9DF6-95110E5B820F}" type="parTrans" cxnId="{0C25D8E1-CCBA-4617-93EB-460890115470}">
      <dgm:prSet/>
      <dgm:spPr/>
      <dgm:t>
        <a:bodyPr/>
        <a:lstStyle/>
        <a:p>
          <a:endParaRPr lang="es-ES"/>
        </a:p>
      </dgm:t>
    </dgm:pt>
    <dgm:pt modelId="{3CB17F9D-347A-4130-9FA3-5D57EA661D4D}" type="sibTrans" cxnId="{0C25D8E1-CCBA-4617-93EB-460890115470}">
      <dgm:prSet/>
      <dgm:spPr/>
      <dgm:t>
        <a:bodyPr/>
        <a:lstStyle/>
        <a:p>
          <a:endParaRPr lang="es-ES"/>
        </a:p>
      </dgm:t>
    </dgm:pt>
    <dgm:pt modelId="{F084B9C3-6F9D-4D61-A186-D7C8462D0070}">
      <dgm:prSet phldrT="[Texto]"/>
      <dgm:spPr/>
      <dgm:t>
        <a:bodyPr/>
        <a:lstStyle/>
        <a:p>
          <a:r>
            <a:rPr lang="es-CO"/>
            <a:t>en(A,H1)</a:t>
          </a:r>
          <a:endParaRPr lang="es-ES"/>
        </a:p>
      </dgm:t>
    </dgm:pt>
    <dgm:pt modelId="{C50E1C32-85D8-4A5E-AAC3-7DA14C1A03B4}" type="parTrans" cxnId="{7CE1CF45-A1D2-4826-BDBC-1B03429D9C9C}">
      <dgm:prSet/>
      <dgm:spPr/>
      <dgm:t>
        <a:bodyPr/>
        <a:lstStyle/>
        <a:p>
          <a:endParaRPr lang="es-ES"/>
        </a:p>
      </dgm:t>
    </dgm:pt>
    <dgm:pt modelId="{D6B678C3-EAC4-4DCD-A4DB-7555299E20EA}" type="sibTrans" cxnId="{7CE1CF45-A1D2-4826-BDBC-1B03429D9C9C}">
      <dgm:prSet/>
      <dgm:spPr/>
      <dgm:t>
        <a:bodyPr/>
        <a:lstStyle/>
        <a:p>
          <a:endParaRPr lang="es-ES"/>
        </a:p>
      </dgm:t>
    </dgm:pt>
    <dgm:pt modelId="{77908323-B76B-42D2-AC13-EA7D5EC60C92}">
      <dgm:prSet phldrT="[Texto]"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7F0A0839-ECBB-4AB6-85E2-CA0F320238FB}" type="parTrans" cxnId="{11351BDF-90F9-426B-AC3C-5548BAD2A0DA}">
      <dgm:prSet/>
      <dgm:spPr/>
      <dgm:t>
        <a:bodyPr/>
        <a:lstStyle/>
        <a:p>
          <a:endParaRPr lang="es-ES"/>
        </a:p>
      </dgm:t>
    </dgm:pt>
    <dgm:pt modelId="{E84E5BBB-27CE-42A6-8D00-E03779F684B8}" type="sibTrans" cxnId="{11351BDF-90F9-426B-AC3C-5548BAD2A0DA}">
      <dgm:prSet/>
      <dgm:spPr/>
      <dgm:t>
        <a:bodyPr/>
        <a:lstStyle/>
        <a:p>
          <a:endParaRPr lang="es-ES"/>
        </a:p>
      </dgm:t>
    </dgm:pt>
    <dgm:pt modelId="{45FB7C84-B89E-4B1B-B811-055E14700A40}" type="pres">
      <dgm:prSet presAssocID="{36CFE3B4-458B-4651-80FB-CD80FCA7F17F}" presName="Name0" presStyleCnt="0">
        <dgm:presLayoutVars>
          <dgm:chMax val="7"/>
          <dgm:chPref val="7"/>
          <dgm:dir/>
        </dgm:presLayoutVars>
      </dgm:prSet>
      <dgm:spPr/>
    </dgm:pt>
    <dgm:pt modelId="{6343EE40-228E-4C9B-94F9-B92B5B451EEA}" type="pres">
      <dgm:prSet presAssocID="{36CFE3B4-458B-4651-80FB-CD80FCA7F17F}" presName="Name1" presStyleCnt="0"/>
      <dgm:spPr/>
    </dgm:pt>
    <dgm:pt modelId="{31F5A289-AC0E-4763-BA47-486454B138CB}" type="pres">
      <dgm:prSet presAssocID="{36CFE3B4-458B-4651-80FB-CD80FCA7F17F}" presName="cycle" presStyleCnt="0"/>
      <dgm:spPr/>
    </dgm:pt>
    <dgm:pt modelId="{63F49045-0BD5-4318-A6A1-8D4BCE640C00}" type="pres">
      <dgm:prSet presAssocID="{36CFE3B4-458B-4651-80FB-CD80FCA7F17F}" presName="srcNode" presStyleLbl="node1" presStyleIdx="0" presStyleCnt="3"/>
      <dgm:spPr/>
    </dgm:pt>
    <dgm:pt modelId="{67B83C06-F6E2-4B14-98FA-90D9E0FC9152}" type="pres">
      <dgm:prSet presAssocID="{36CFE3B4-458B-4651-80FB-CD80FCA7F17F}" presName="conn" presStyleLbl="parChTrans1D2" presStyleIdx="0" presStyleCnt="1"/>
      <dgm:spPr/>
    </dgm:pt>
    <dgm:pt modelId="{05D4D268-1272-418A-9853-CC61C11B2328}" type="pres">
      <dgm:prSet presAssocID="{36CFE3B4-458B-4651-80FB-CD80FCA7F17F}" presName="extraNode" presStyleLbl="node1" presStyleIdx="0" presStyleCnt="3"/>
      <dgm:spPr/>
    </dgm:pt>
    <dgm:pt modelId="{6D439382-8C9B-4BE6-A15D-4F8672BF9EA8}" type="pres">
      <dgm:prSet presAssocID="{36CFE3B4-458B-4651-80FB-CD80FCA7F17F}" presName="dstNode" presStyleLbl="node1" presStyleIdx="0" presStyleCnt="3"/>
      <dgm:spPr/>
    </dgm:pt>
    <dgm:pt modelId="{D7E691CE-51C7-4A83-BC2C-5F0EA1848FCA}" type="pres">
      <dgm:prSet presAssocID="{4B851324-779E-4927-B104-6C6B7C7A47A3}" presName="text_1" presStyleLbl="node1" presStyleIdx="0" presStyleCnt="3">
        <dgm:presLayoutVars>
          <dgm:bulletEnabled val="1"/>
        </dgm:presLayoutVars>
      </dgm:prSet>
      <dgm:spPr/>
    </dgm:pt>
    <dgm:pt modelId="{3D0DB243-F4BC-4944-A099-ECB1F676763D}" type="pres">
      <dgm:prSet presAssocID="{4B851324-779E-4927-B104-6C6B7C7A47A3}" presName="accent_1" presStyleCnt="0"/>
      <dgm:spPr/>
    </dgm:pt>
    <dgm:pt modelId="{92C38FBA-F289-4128-9821-38ACEE24BB15}" type="pres">
      <dgm:prSet presAssocID="{4B851324-779E-4927-B104-6C6B7C7A47A3}" presName="accentRepeatNode" presStyleLbl="solidFgAcc1" presStyleIdx="0" presStyleCnt="3"/>
      <dgm:spPr/>
    </dgm:pt>
    <dgm:pt modelId="{57238260-8E79-4608-9411-250CF0674453}" type="pres">
      <dgm:prSet presAssocID="{F084B9C3-6F9D-4D61-A186-D7C8462D0070}" presName="text_2" presStyleLbl="node1" presStyleIdx="1" presStyleCnt="3">
        <dgm:presLayoutVars>
          <dgm:bulletEnabled val="1"/>
        </dgm:presLayoutVars>
      </dgm:prSet>
      <dgm:spPr/>
    </dgm:pt>
    <dgm:pt modelId="{97EE0D6D-46D8-44E2-9F46-E8859962B8CB}" type="pres">
      <dgm:prSet presAssocID="{F084B9C3-6F9D-4D61-A186-D7C8462D0070}" presName="accent_2" presStyleCnt="0"/>
      <dgm:spPr/>
    </dgm:pt>
    <dgm:pt modelId="{46A05E23-F866-4ECD-AC8F-308895548337}" type="pres">
      <dgm:prSet presAssocID="{F084B9C3-6F9D-4D61-A186-D7C8462D0070}" presName="accentRepeatNode" presStyleLbl="solidFgAcc1" presStyleIdx="1" presStyleCnt="3"/>
      <dgm:spPr/>
    </dgm:pt>
    <dgm:pt modelId="{98113A86-0BF6-4192-A8CE-FE6BFCB54C0E}" type="pres">
      <dgm:prSet presAssocID="{77908323-B76B-42D2-AC13-EA7D5EC60C92}" presName="text_3" presStyleLbl="node1" presStyleIdx="2" presStyleCnt="3">
        <dgm:presLayoutVars>
          <dgm:bulletEnabled val="1"/>
        </dgm:presLayoutVars>
      </dgm:prSet>
      <dgm:spPr/>
    </dgm:pt>
    <dgm:pt modelId="{4FC34EE8-4648-4C45-979A-01A5C325DDBA}" type="pres">
      <dgm:prSet presAssocID="{77908323-B76B-42D2-AC13-EA7D5EC60C92}" presName="accent_3" presStyleCnt="0"/>
      <dgm:spPr/>
    </dgm:pt>
    <dgm:pt modelId="{BFB0683B-6E74-4D8D-9D6D-84D1BE927B5F}" type="pres">
      <dgm:prSet presAssocID="{77908323-B76B-42D2-AC13-EA7D5EC60C92}" presName="accentRepeatNode" presStyleLbl="solidFgAcc1" presStyleIdx="2" presStyleCnt="3"/>
      <dgm:spPr/>
    </dgm:pt>
  </dgm:ptLst>
  <dgm:cxnLst>
    <dgm:cxn modelId="{85196E1E-6DBE-4209-BBB3-32208972848A}" type="presOf" srcId="{36CFE3B4-458B-4651-80FB-CD80FCA7F17F}" destId="{45FB7C84-B89E-4B1B-B811-055E14700A40}" srcOrd="0" destOrd="0" presId="urn:microsoft.com/office/officeart/2008/layout/VerticalCurvedList"/>
    <dgm:cxn modelId="{7CE1CF45-A1D2-4826-BDBC-1B03429D9C9C}" srcId="{36CFE3B4-458B-4651-80FB-CD80FCA7F17F}" destId="{F084B9C3-6F9D-4D61-A186-D7C8462D0070}" srcOrd="1" destOrd="0" parTransId="{C50E1C32-85D8-4A5E-AAC3-7DA14C1A03B4}" sibTransId="{D6B678C3-EAC4-4DCD-A4DB-7555299E20EA}"/>
    <dgm:cxn modelId="{38241A4F-4482-4791-84CA-B84B89314013}" type="presOf" srcId="{3CB17F9D-347A-4130-9FA3-5D57EA661D4D}" destId="{67B83C06-F6E2-4B14-98FA-90D9E0FC9152}" srcOrd="0" destOrd="0" presId="urn:microsoft.com/office/officeart/2008/layout/VerticalCurvedList"/>
    <dgm:cxn modelId="{7D0C3AC1-8FB7-481C-8838-A7E25CCEB785}" type="presOf" srcId="{4B851324-779E-4927-B104-6C6B7C7A47A3}" destId="{D7E691CE-51C7-4A83-BC2C-5F0EA1848FCA}" srcOrd="0" destOrd="0" presId="urn:microsoft.com/office/officeart/2008/layout/VerticalCurvedList"/>
    <dgm:cxn modelId="{A6DDA5CE-9654-4B1B-885D-8407561632AF}" type="presOf" srcId="{F084B9C3-6F9D-4D61-A186-D7C8462D0070}" destId="{57238260-8E79-4608-9411-250CF0674453}" srcOrd="0" destOrd="0" presId="urn:microsoft.com/office/officeart/2008/layout/VerticalCurvedList"/>
    <dgm:cxn modelId="{11351BDF-90F9-426B-AC3C-5548BAD2A0DA}" srcId="{36CFE3B4-458B-4651-80FB-CD80FCA7F17F}" destId="{77908323-B76B-42D2-AC13-EA7D5EC60C92}" srcOrd="2" destOrd="0" parTransId="{7F0A0839-ECBB-4AB6-85E2-CA0F320238FB}" sibTransId="{E84E5BBB-27CE-42A6-8D00-E03779F684B8}"/>
    <dgm:cxn modelId="{0C25D8E1-CCBA-4617-93EB-460890115470}" srcId="{36CFE3B4-458B-4651-80FB-CD80FCA7F17F}" destId="{4B851324-779E-4927-B104-6C6B7C7A47A3}" srcOrd="0" destOrd="0" parTransId="{7C290CFE-F071-475F-9DF6-95110E5B820F}" sibTransId="{3CB17F9D-347A-4130-9FA3-5D57EA661D4D}"/>
    <dgm:cxn modelId="{83B7BBE8-2F63-4040-9C15-65F7000A68E2}" type="presOf" srcId="{77908323-B76B-42D2-AC13-EA7D5EC60C92}" destId="{98113A86-0BF6-4192-A8CE-FE6BFCB54C0E}" srcOrd="0" destOrd="0" presId="urn:microsoft.com/office/officeart/2008/layout/VerticalCurvedList"/>
    <dgm:cxn modelId="{84DAF82F-8DF4-4779-82F8-625AA83616C9}" type="presParOf" srcId="{45FB7C84-B89E-4B1B-B811-055E14700A40}" destId="{6343EE40-228E-4C9B-94F9-B92B5B451EEA}" srcOrd="0" destOrd="0" presId="urn:microsoft.com/office/officeart/2008/layout/VerticalCurvedList"/>
    <dgm:cxn modelId="{83E55FC0-E1CF-4349-9BD4-B262ADDF5E9D}" type="presParOf" srcId="{6343EE40-228E-4C9B-94F9-B92B5B451EEA}" destId="{31F5A289-AC0E-4763-BA47-486454B138CB}" srcOrd="0" destOrd="0" presId="urn:microsoft.com/office/officeart/2008/layout/VerticalCurvedList"/>
    <dgm:cxn modelId="{569F239C-711B-43B0-9B03-C74EAEAFED1F}" type="presParOf" srcId="{31F5A289-AC0E-4763-BA47-486454B138CB}" destId="{63F49045-0BD5-4318-A6A1-8D4BCE640C00}" srcOrd="0" destOrd="0" presId="urn:microsoft.com/office/officeart/2008/layout/VerticalCurvedList"/>
    <dgm:cxn modelId="{684096E1-7FD0-48A5-97B1-38A7AB504204}" type="presParOf" srcId="{31F5A289-AC0E-4763-BA47-486454B138CB}" destId="{67B83C06-F6E2-4B14-98FA-90D9E0FC9152}" srcOrd="1" destOrd="0" presId="urn:microsoft.com/office/officeart/2008/layout/VerticalCurvedList"/>
    <dgm:cxn modelId="{035E1EEE-1FA5-40E9-A555-AC985FAF4207}" type="presParOf" srcId="{31F5A289-AC0E-4763-BA47-486454B138CB}" destId="{05D4D268-1272-418A-9853-CC61C11B2328}" srcOrd="2" destOrd="0" presId="urn:microsoft.com/office/officeart/2008/layout/VerticalCurvedList"/>
    <dgm:cxn modelId="{057D3D6F-6F5C-4933-A4AE-238811B7C569}" type="presParOf" srcId="{31F5A289-AC0E-4763-BA47-486454B138CB}" destId="{6D439382-8C9B-4BE6-A15D-4F8672BF9EA8}" srcOrd="3" destOrd="0" presId="urn:microsoft.com/office/officeart/2008/layout/VerticalCurvedList"/>
    <dgm:cxn modelId="{E27CF675-CF57-4914-BB71-80E212536EC2}" type="presParOf" srcId="{6343EE40-228E-4C9B-94F9-B92B5B451EEA}" destId="{D7E691CE-51C7-4A83-BC2C-5F0EA1848FCA}" srcOrd="1" destOrd="0" presId="urn:microsoft.com/office/officeart/2008/layout/VerticalCurvedList"/>
    <dgm:cxn modelId="{3ED7A0D8-EC35-4724-8399-827D4B76BD28}" type="presParOf" srcId="{6343EE40-228E-4C9B-94F9-B92B5B451EEA}" destId="{3D0DB243-F4BC-4944-A099-ECB1F676763D}" srcOrd="2" destOrd="0" presId="urn:microsoft.com/office/officeart/2008/layout/VerticalCurvedList"/>
    <dgm:cxn modelId="{EE3319E4-6B19-4C8B-98B4-55CF7761E292}" type="presParOf" srcId="{3D0DB243-F4BC-4944-A099-ECB1F676763D}" destId="{92C38FBA-F289-4128-9821-38ACEE24BB15}" srcOrd="0" destOrd="0" presId="urn:microsoft.com/office/officeart/2008/layout/VerticalCurvedList"/>
    <dgm:cxn modelId="{A8A1D026-B27D-4057-980A-298030433151}" type="presParOf" srcId="{6343EE40-228E-4C9B-94F9-B92B5B451EEA}" destId="{57238260-8E79-4608-9411-250CF0674453}" srcOrd="3" destOrd="0" presId="urn:microsoft.com/office/officeart/2008/layout/VerticalCurvedList"/>
    <dgm:cxn modelId="{C858669E-A9E8-4EE9-BA19-F4BED2C9CC35}" type="presParOf" srcId="{6343EE40-228E-4C9B-94F9-B92B5B451EEA}" destId="{97EE0D6D-46D8-44E2-9F46-E8859962B8CB}" srcOrd="4" destOrd="0" presId="urn:microsoft.com/office/officeart/2008/layout/VerticalCurvedList"/>
    <dgm:cxn modelId="{5B6714B9-6742-49C4-AC54-5876E43DD2F8}" type="presParOf" srcId="{97EE0D6D-46D8-44E2-9F46-E8859962B8CB}" destId="{46A05E23-F866-4ECD-AC8F-308895548337}" srcOrd="0" destOrd="0" presId="urn:microsoft.com/office/officeart/2008/layout/VerticalCurvedList"/>
    <dgm:cxn modelId="{7ED2AC8E-2FE6-4228-8FE1-593CBFBC0A71}" type="presParOf" srcId="{6343EE40-228E-4C9B-94F9-B92B5B451EEA}" destId="{98113A86-0BF6-4192-A8CE-FE6BFCB54C0E}" srcOrd="5" destOrd="0" presId="urn:microsoft.com/office/officeart/2008/layout/VerticalCurvedList"/>
    <dgm:cxn modelId="{633CC2A3-0412-4DCD-A27A-DB8524FBA6B2}" type="presParOf" srcId="{6343EE40-228E-4C9B-94F9-B92B5B451EEA}" destId="{4FC34EE8-4648-4C45-979A-01A5C325DDBA}" srcOrd="6" destOrd="0" presId="urn:microsoft.com/office/officeart/2008/layout/VerticalCurvedList"/>
    <dgm:cxn modelId="{ABE94777-F22F-430D-B230-27AC2043F422}" type="presParOf" srcId="{4FC34EE8-4648-4C45-979A-01A5C325DDBA}" destId="{BFB0683B-6E74-4D8D-9D6D-84D1BE927B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37D32-84BB-4839-8AD5-D6F687116D55}">
      <dsp:nvSpPr>
        <dsp:cNvPr id="0" name=""/>
        <dsp:cNvSpPr/>
      </dsp:nvSpPr>
      <dsp:spPr>
        <a:xfrm>
          <a:off x="-4738862" y="-726379"/>
          <a:ext cx="5644503" cy="5644503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42E6C-661F-4B49-98E4-96160EF19469}">
      <dsp:nvSpPr>
        <dsp:cNvPr id="0" name=""/>
        <dsp:cNvSpPr/>
      </dsp:nvSpPr>
      <dsp:spPr>
        <a:xfrm>
          <a:off x="582455" y="419174"/>
          <a:ext cx="4267227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OBJETIVOS A ALCANZAR</a:t>
          </a:r>
        </a:p>
      </dsp:txBody>
      <dsp:txXfrm>
        <a:off x="582455" y="419174"/>
        <a:ext cx="4267227" cy="838348"/>
      </dsp:txXfrm>
    </dsp:sp>
    <dsp:sp modelId="{0CD9C70E-BBC1-4D7A-BFBC-DCCAFEAD9FB6}">
      <dsp:nvSpPr>
        <dsp:cNvPr id="0" name=""/>
        <dsp:cNvSpPr/>
      </dsp:nvSpPr>
      <dsp:spPr>
        <a:xfrm>
          <a:off x="58487" y="314380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A2F31F-C5AB-4DF9-8EBC-97841A60A70D}">
      <dsp:nvSpPr>
        <dsp:cNvPr id="0" name=""/>
        <dsp:cNvSpPr/>
      </dsp:nvSpPr>
      <dsp:spPr>
        <a:xfrm>
          <a:off x="887195" y="1676697"/>
          <a:ext cx="3962488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ACCIONES POTENCIALES</a:t>
          </a:r>
        </a:p>
      </dsp:txBody>
      <dsp:txXfrm>
        <a:off x="887195" y="1676697"/>
        <a:ext cx="3962488" cy="838348"/>
      </dsp:txXfrm>
    </dsp:sp>
    <dsp:sp modelId="{43EAAAC6-08F9-4665-AE80-FCB0CEBACF56}">
      <dsp:nvSpPr>
        <dsp:cNvPr id="0" name=""/>
        <dsp:cNvSpPr/>
      </dsp:nvSpPr>
      <dsp:spPr>
        <a:xfrm>
          <a:off x="363227" y="1571904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0A1F5A-97C7-4CB2-9A83-679E19A92842}">
      <dsp:nvSpPr>
        <dsp:cNvPr id="0" name=""/>
        <dsp:cNvSpPr/>
      </dsp:nvSpPr>
      <dsp:spPr>
        <a:xfrm>
          <a:off x="582455" y="2934220"/>
          <a:ext cx="4267227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OBJETIVOS QUE SE CUMPLEN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 O SE DEDUCEN</a:t>
          </a:r>
        </a:p>
      </dsp:txBody>
      <dsp:txXfrm>
        <a:off x="582455" y="2934220"/>
        <a:ext cx="4267227" cy="838348"/>
      </dsp:txXfrm>
    </dsp:sp>
    <dsp:sp modelId="{C2D39AEE-C292-42D2-A073-E303F86573A5}">
      <dsp:nvSpPr>
        <dsp:cNvPr id="0" name=""/>
        <dsp:cNvSpPr/>
      </dsp:nvSpPr>
      <dsp:spPr>
        <a:xfrm>
          <a:off x="58487" y="2829427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5FC4D-487A-4385-95F3-3F82A626D8C2}">
      <dsp:nvSpPr>
        <dsp:cNvPr id="0" name=""/>
        <dsp:cNvSpPr/>
      </dsp:nvSpPr>
      <dsp:spPr>
        <a:xfrm>
          <a:off x="-1625770" y="-253107"/>
          <a:ext cx="1946375" cy="1946375"/>
        </a:xfrm>
        <a:prstGeom prst="blockArc">
          <a:avLst>
            <a:gd name="adj1" fmla="val 18900000"/>
            <a:gd name="adj2" fmla="val 2700000"/>
            <a:gd name="adj3" fmla="val 111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F5359-568F-4F4D-99FD-AB1DCD28992E}">
      <dsp:nvSpPr>
        <dsp:cNvPr id="0" name=""/>
        <dsp:cNvSpPr/>
      </dsp:nvSpPr>
      <dsp:spPr>
        <a:xfrm>
          <a:off x="206022" y="144016"/>
          <a:ext cx="20124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robot(H1)</a:t>
          </a:r>
          <a:endParaRPr lang="es-ES" sz="1500" kern="1200"/>
        </a:p>
      </dsp:txBody>
      <dsp:txXfrm>
        <a:off x="206022" y="144016"/>
        <a:ext cx="2012479" cy="288032"/>
      </dsp:txXfrm>
    </dsp:sp>
    <dsp:sp modelId="{869228F5-A467-45D7-8A6C-1AD3F7A9D02D}">
      <dsp:nvSpPr>
        <dsp:cNvPr id="0" name=""/>
        <dsp:cNvSpPr/>
      </dsp:nvSpPr>
      <dsp:spPr>
        <a:xfrm>
          <a:off x="26002" y="108012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BFC46-3E32-4A05-AF22-FB288A775ADF}">
      <dsp:nvSpPr>
        <dsp:cNvPr id="0" name=""/>
        <dsp:cNvSpPr/>
      </dsp:nvSpPr>
      <dsp:spPr>
        <a:xfrm>
          <a:off x="310722" y="576064"/>
          <a:ext cx="19077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en(A,H1)</a:t>
          </a:r>
          <a:endParaRPr lang="es-ES" sz="1500" kern="1200"/>
        </a:p>
      </dsp:txBody>
      <dsp:txXfrm>
        <a:off x="310722" y="576064"/>
        <a:ext cx="1907779" cy="288032"/>
      </dsp:txXfrm>
    </dsp:sp>
    <dsp:sp modelId="{4F4E1F00-7482-4F1B-998D-01049D4859CA}">
      <dsp:nvSpPr>
        <dsp:cNvPr id="0" name=""/>
        <dsp:cNvSpPr/>
      </dsp:nvSpPr>
      <dsp:spPr>
        <a:xfrm>
          <a:off x="130702" y="540060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A0B60-B237-41E2-B36D-A2B76F6CE6E0}">
      <dsp:nvSpPr>
        <dsp:cNvPr id="0" name=""/>
        <dsp:cNvSpPr/>
      </dsp:nvSpPr>
      <dsp:spPr>
        <a:xfrm>
          <a:off x="206022" y="1008112"/>
          <a:ext cx="20124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rgbClr val="FFFF00"/>
              </a:solidFill>
            </a:rPr>
            <a:t>en(V,H2)</a:t>
          </a:r>
          <a:endParaRPr lang="es-ES" sz="1500" kern="1200">
            <a:solidFill>
              <a:srgbClr val="FFFF00"/>
            </a:solidFill>
          </a:endParaRPr>
        </a:p>
      </dsp:txBody>
      <dsp:txXfrm>
        <a:off x="206022" y="1008112"/>
        <a:ext cx="2012479" cy="288032"/>
      </dsp:txXfrm>
    </dsp:sp>
    <dsp:sp modelId="{AD093FF5-5646-4D7B-9C9E-042D40F2B286}">
      <dsp:nvSpPr>
        <dsp:cNvPr id="0" name=""/>
        <dsp:cNvSpPr/>
      </dsp:nvSpPr>
      <dsp:spPr>
        <a:xfrm>
          <a:off x="26002" y="972108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F1E0-89BE-49A6-BD43-A4307F796C5E}">
      <dsp:nvSpPr>
        <dsp:cNvPr id="0" name=""/>
        <dsp:cNvSpPr/>
      </dsp:nvSpPr>
      <dsp:spPr>
        <a:xfrm>
          <a:off x="-1625770" y="-253107"/>
          <a:ext cx="1946375" cy="1946375"/>
        </a:xfrm>
        <a:prstGeom prst="blockArc">
          <a:avLst>
            <a:gd name="adj1" fmla="val 18900000"/>
            <a:gd name="adj2" fmla="val 2700000"/>
            <a:gd name="adj3" fmla="val 111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25226-0FB4-46A1-AE83-11C0620CE6A9}">
      <dsp:nvSpPr>
        <dsp:cNvPr id="0" name=""/>
        <dsp:cNvSpPr/>
      </dsp:nvSpPr>
      <dsp:spPr>
        <a:xfrm>
          <a:off x="206022" y="144016"/>
          <a:ext cx="21564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robot(H1)</a:t>
          </a:r>
          <a:endParaRPr lang="es-ES" sz="1500" kern="1200"/>
        </a:p>
      </dsp:txBody>
      <dsp:txXfrm>
        <a:off x="206022" y="144016"/>
        <a:ext cx="2156495" cy="288032"/>
      </dsp:txXfrm>
    </dsp:sp>
    <dsp:sp modelId="{3CB926C7-8F54-4E49-A442-D4F77C2C7203}">
      <dsp:nvSpPr>
        <dsp:cNvPr id="0" name=""/>
        <dsp:cNvSpPr/>
      </dsp:nvSpPr>
      <dsp:spPr>
        <a:xfrm>
          <a:off x="26002" y="108012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CA42-9C02-4E3A-93E7-C620C5D98FEE}">
      <dsp:nvSpPr>
        <dsp:cNvPr id="0" name=""/>
        <dsp:cNvSpPr/>
      </dsp:nvSpPr>
      <dsp:spPr>
        <a:xfrm>
          <a:off x="310722" y="576064"/>
          <a:ext cx="20517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>
              <a:solidFill>
                <a:srgbClr val="FFFF00"/>
              </a:solidFill>
            </a:rPr>
            <a:t>en(V,H2)</a:t>
          </a:r>
          <a:endParaRPr lang="es-ES" sz="1500" kern="1200">
            <a:solidFill>
              <a:srgbClr val="FFFF00"/>
            </a:solidFill>
          </a:endParaRPr>
        </a:p>
      </dsp:txBody>
      <dsp:txXfrm>
        <a:off x="310722" y="576064"/>
        <a:ext cx="2051795" cy="288032"/>
      </dsp:txXfrm>
    </dsp:sp>
    <dsp:sp modelId="{44832A4C-5F0C-4D51-A662-AEBF4890B32B}">
      <dsp:nvSpPr>
        <dsp:cNvPr id="0" name=""/>
        <dsp:cNvSpPr/>
      </dsp:nvSpPr>
      <dsp:spPr>
        <a:xfrm>
          <a:off x="130702" y="540060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27A04-D1B5-43C4-A637-EA9965397FC9}">
      <dsp:nvSpPr>
        <dsp:cNvPr id="0" name=""/>
        <dsp:cNvSpPr/>
      </dsp:nvSpPr>
      <dsp:spPr>
        <a:xfrm>
          <a:off x="206022" y="1008112"/>
          <a:ext cx="21564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en(A,H1)</a:t>
          </a:r>
          <a:endParaRPr lang="es-ES" sz="1500" kern="1200"/>
        </a:p>
      </dsp:txBody>
      <dsp:txXfrm>
        <a:off x="206022" y="1008112"/>
        <a:ext cx="2156495" cy="288032"/>
      </dsp:txXfrm>
    </dsp:sp>
    <dsp:sp modelId="{A699818E-A16B-458F-84D5-C432A97DEE9C}">
      <dsp:nvSpPr>
        <dsp:cNvPr id="0" name=""/>
        <dsp:cNvSpPr/>
      </dsp:nvSpPr>
      <dsp:spPr>
        <a:xfrm>
          <a:off x="26002" y="972108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3C06-F6E2-4B14-98FA-90D9E0FC9152}">
      <dsp:nvSpPr>
        <dsp:cNvPr id="0" name=""/>
        <dsp:cNvSpPr/>
      </dsp:nvSpPr>
      <dsp:spPr>
        <a:xfrm>
          <a:off x="-1788707" y="-277878"/>
          <a:ext cx="2139932" cy="2139932"/>
        </a:xfrm>
        <a:prstGeom prst="blockArc">
          <a:avLst>
            <a:gd name="adj1" fmla="val 18900000"/>
            <a:gd name="adj2" fmla="val 2700000"/>
            <a:gd name="adj3" fmla="val 100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691CE-51C7-4A83-BC2C-5F0EA1848FCA}">
      <dsp:nvSpPr>
        <dsp:cNvPr id="0" name=""/>
        <dsp:cNvSpPr/>
      </dsp:nvSpPr>
      <dsp:spPr>
        <a:xfrm>
          <a:off x="225724" y="158417"/>
          <a:ext cx="1918494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>
              <a:solidFill>
                <a:srgbClr val="FFFF00"/>
              </a:solidFill>
            </a:rPr>
            <a:t>en(V,H2)</a:t>
          </a:r>
          <a:endParaRPr lang="es-ES" sz="1600" kern="1200">
            <a:solidFill>
              <a:srgbClr val="FFFF00"/>
            </a:solidFill>
          </a:endParaRPr>
        </a:p>
      </dsp:txBody>
      <dsp:txXfrm>
        <a:off x="225724" y="158417"/>
        <a:ext cx="1918494" cy="316835"/>
      </dsp:txXfrm>
    </dsp:sp>
    <dsp:sp modelId="{92C38FBA-F289-4128-9821-38ACEE24BB15}">
      <dsp:nvSpPr>
        <dsp:cNvPr id="0" name=""/>
        <dsp:cNvSpPr/>
      </dsp:nvSpPr>
      <dsp:spPr>
        <a:xfrm>
          <a:off x="27702" y="118813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38260-8E79-4608-9411-250CF0674453}">
      <dsp:nvSpPr>
        <dsp:cNvPr id="0" name=""/>
        <dsp:cNvSpPr/>
      </dsp:nvSpPr>
      <dsp:spPr>
        <a:xfrm>
          <a:off x="340894" y="633670"/>
          <a:ext cx="1803325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en(A,H1)</a:t>
          </a:r>
          <a:endParaRPr lang="es-ES" sz="1600" kern="1200"/>
        </a:p>
      </dsp:txBody>
      <dsp:txXfrm>
        <a:off x="340894" y="633670"/>
        <a:ext cx="1803325" cy="316835"/>
      </dsp:txXfrm>
    </dsp:sp>
    <dsp:sp modelId="{46A05E23-F866-4ECD-AC8F-308895548337}">
      <dsp:nvSpPr>
        <dsp:cNvPr id="0" name=""/>
        <dsp:cNvSpPr/>
      </dsp:nvSpPr>
      <dsp:spPr>
        <a:xfrm>
          <a:off x="142872" y="594065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13A86-0BF6-4192-A8CE-FE6BFCB54C0E}">
      <dsp:nvSpPr>
        <dsp:cNvPr id="0" name=""/>
        <dsp:cNvSpPr/>
      </dsp:nvSpPr>
      <dsp:spPr>
        <a:xfrm>
          <a:off x="225724" y="1108923"/>
          <a:ext cx="1918494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robot(H1)</a:t>
          </a:r>
          <a:endParaRPr lang="es-ES" sz="1600" kern="1200"/>
        </a:p>
      </dsp:txBody>
      <dsp:txXfrm>
        <a:off x="225724" y="1108923"/>
        <a:ext cx="1918494" cy="316835"/>
      </dsp:txXfrm>
    </dsp:sp>
    <dsp:sp modelId="{BFB0683B-6E74-4D8D-9D6D-84D1BE927B5F}">
      <dsp:nvSpPr>
        <dsp:cNvPr id="0" name=""/>
        <dsp:cNvSpPr/>
      </dsp:nvSpPr>
      <dsp:spPr>
        <a:xfrm>
          <a:off x="27702" y="1069318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302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13/08/2021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rueda-andrea@javeriana.edu.co" TargetMode="External"/><Relationship Id="rId4" Type="http://schemas.openxmlformats.org/officeDocument/2006/relationships/hyperlink" Target="mailto:egonzal@javeriana.edu.co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8"/>
          <a:stretch/>
        </p:blipFill>
        <p:spPr>
          <a:xfrm>
            <a:off x="0" y="770816"/>
            <a:ext cx="12192000" cy="5603085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198030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Introducción a la 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Planificación STRIPS – Taller 3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578087" y="4915525"/>
            <a:ext cx="8601867" cy="16666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 – </a:t>
            </a: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egonzal@javeriana.edu.co</a:t>
            </a:r>
            <a:endParaRPr lang="es-ES_tradnl" b="1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 – </a:t>
            </a: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rueda-andrea@javeriana.edu.co</a:t>
            </a:r>
            <a:b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endParaRPr lang="es-ES_tradnl" sz="800" b="1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28538" y="6322839"/>
            <a:ext cx="7766121" cy="52494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err="1">
                <a:solidFill>
                  <a:srgbClr val="7030A0"/>
                </a:solidFill>
              </a:rPr>
              <a:t>Presentación</a:t>
            </a:r>
            <a:r>
              <a:rPr lang="en-US" sz="1400">
                <a:solidFill>
                  <a:srgbClr val="7030A0"/>
                </a:solidFill>
              </a:rPr>
              <a:t> </a:t>
            </a:r>
            <a:r>
              <a:rPr lang="en-US" sz="1400" err="1">
                <a:solidFill>
                  <a:srgbClr val="7030A0"/>
                </a:solidFill>
              </a:rPr>
              <a:t>Generada</a:t>
            </a:r>
            <a:r>
              <a:rPr lang="en-US" sz="1400">
                <a:solidFill>
                  <a:srgbClr val="7030A0"/>
                </a:solidFill>
              </a:rPr>
              <a:t> </a:t>
            </a:r>
            <a:r>
              <a:rPr lang="en-US" sz="1400" err="1">
                <a:solidFill>
                  <a:srgbClr val="7030A0"/>
                </a:solidFill>
              </a:rPr>
              <a:t>Progresivamente</a:t>
            </a:r>
            <a:r>
              <a:rPr lang="en-US" sz="1400">
                <a:solidFill>
                  <a:srgbClr val="7030A0"/>
                </a:solidFill>
              </a:rPr>
              <a:t> a </a:t>
            </a:r>
            <a:r>
              <a:rPr lang="en-US" sz="1400" err="1">
                <a:solidFill>
                  <a:srgbClr val="7030A0"/>
                </a:solidFill>
              </a:rPr>
              <a:t>Partir</a:t>
            </a:r>
            <a:r>
              <a:rPr lang="en-US" sz="1400">
                <a:solidFill>
                  <a:srgbClr val="7030A0"/>
                </a:solidFill>
              </a:rPr>
              <a:t> del </a:t>
            </a:r>
            <a:r>
              <a:rPr lang="en-US" sz="1400" err="1">
                <a:solidFill>
                  <a:srgbClr val="7030A0"/>
                </a:solidFill>
              </a:rPr>
              <a:t>Ejemplo</a:t>
            </a:r>
            <a:r>
              <a:rPr lang="en-US" sz="1400">
                <a:solidFill>
                  <a:srgbClr val="7030A0"/>
                </a:solidFill>
              </a:rPr>
              <a:t> </a:t>
            </a:r>
            <a:r>
              <a:rPr lang="en-US" sz="1400" err="1">
                <a:solidFill>
                  <a:srgbClr val="7030A0"/>
                </a:solidFill>
              </a:rPr>
              <a:t>detallado</a:t>
            </a:r>
            <a:r>
              <a:rPr lang="en-US" sz="1400">
                <a:solidFill>
                  <a:srgbClr val="7030A0"/>
                </a:solidFill>
              </a:rPr>
              <a:t> de E. González</a:t>
            </a:r>
          </a:p>
          <a:p>
            <a:pPr algn="l"/>
            <a:r>
              <a:rPr lang="es-ES" sz="1400">
                <a:solidFill>
                  <a:srgbClr val="7030A0"/>
                </a:solidFill>
              </a:rPr>
              <a:t>Última Versión con Imágenes 3D – Contribución del Estudiante MISyC Rafael Reyes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6648730" y="6560"/>
            <a:ext cx="5531224" cy="1514975"/>
            <a:chOff x="6660776" y="52899"/>
            <a:chExt cx="5531224" cy="1514975"/>
          </a:xfrm>
        </p:grpSpPr>
        <p:pic>
          <p:nvPicPr>
            <p:cNvPr id="7" name="Imagen 6" descr="Logo Pontificia Universidad Javeriana">
              <a:extLst>
                <a:ext uri="{FF2B5EF4-FFF2-40B4-BE49-F238E27FC236}">
                  <a16:creationId xmlns:a16="http://schemas.microsoft.com/office/drawing/2014/main" id="{2131E670-1823-D14C-899F-C8EBE8765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5727" y="52899"/>
              <a:ext cx="3526273" cy="14847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" name="Rectángulo 1"/>
            <p:cNvSpPr/>
            <p:nvPr/>
          </p:nvSpPr>
          <p:spPr>
            <a:xfrm>
              <a:off x="6660776" y="52899"/>
              <a:ext cx="2004951" cy="1514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53350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PO Inicial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89060" y="1314215"/>
            <a:ext cx="8229600" cy="55598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/>
              <a:t>PO_1a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</a:p>
          <a:p>
            <a:pPr>
              <a:buFont typeface="Arial"/>
              <a:buNone/>
            </a:pPr>
            <a:endParaRPr lang="es-ES"/>
          </a:p>
          <a:p>
            <a:pPr marL="0" indent="0">
              <a:buNone/>
            </a:pPr>
            <a:r>
              <a:rPr lang="es-CO" b="1"/>
              <a:t>PO_1b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</a:p>
          <a:p>
            <a:pPr>
              <a:buFont typeface="Arial"/>
              <a:buNone/>
            </a:pPr>
            <a:endParaRPr lang="es-ES"/>
          </a:p>
          <a:p>
            <a:pPr marL="0" indent="0">
              <a:buNone/>
            </a:pPr>
            <a:r>
              <a:rPr lang="es-CO" b="1"/>
              <a:t>PO_1c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pPr>
              <a:buFont typeface="Arial"/>
              <a:buNone/>
            </a:pPr>
            <a:r>
              <a:rPr lang="es-CO"/>
              <a:t>                        </a:t>
            </a:r>
            <a:endParaRPr lang="es-ES"/>
          </a:p>
          <a:p>
            <a:endParaRPr lang="es-ES"/>
          </a:p>
        </p:txBody>
      </p:sp>
      <p:graphicFrame>
        <p:nvGraphicFramePr>
          <p:cNvPr id="7" name="3 Diagrama"/>
          <p:cNvGraphicFramePr/>
          <p:nvPr>
            <p:extLst>
              <p:ext uri="{D42A27DB-BD31-4B8C-83A1-F6EECF244321}">
                <p14:modId xmlns:p14="http://schemas.microsoft.com/office/powerpoint/2010/main" val="1257986792"/>
              </p:ext>
            </p:extLst>
          </p:nvPr>
        </p:nvGraphicFramePr>
        <p:xfrm>
          <a:off x="2851842" y="1674255"/>
          <a:ext cx="223224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4 Diagrama"/>
          <p:cNvGraphicFramePr/>
          <p:nvPr>
            <p:extLst>
              <p:ext uri="{D42A27DB-BD31-4B8C-83A1-F6EECF244321}">
                <p14:modId xmlns:p14="http://schemas.microsoft.com/office/powerpoint/2010/main" val="1624940451"/>
              </p:ext>
            </p:extLst>
          </p:nvPr>
        </p:nvGraphicFramePr>
        <p:xfrm>
          <a:off x="2851842" y="3474455"/>
          <a:ext cx="2376264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5 Diagrama"/>
          <p:cNvGraphicFramePr/>
          <p:nvPr>
            <p:extLst>
              <p:ext uri="{D42A27DB-BD31-4B8C-83A1-F6EECF244321}">
                <p14:modId xmlns:p14="http://schemas.microsoft.com/office/powerpoint/2010/main" val="1794039616"/>
              </p:ext>
            </p:extLst>
          </p:nvPr>
        </p:nvGraphicFramePr>
        <p:xfrm>
          <a:off x="2851842" y="5346663"/>
          <a:ext cx="21602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12" name="6 Grupo"/>
          <p:cNvGrpSpPr/>
          <p:nvPr/>
        </p:nvGrpSpPr>
        <p:grpSpPr>
          <a:xfrm>
            <a:off x="1771723" y="1314216"/>
            <a:ext cx="4824537" cy="360155"/>
            <a:chOff x="39558" y="2340202"/>
            <a:chExt cx="3524350" cy="360155"/>
          </a:xfrm>
        </p:grpSpPr>
        <p:sp>
          <p:nvSpPr>
            <p:cNvPr id="13" name="7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8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/>
                <a:t>EF  </a:t>
              </a:r>
              <a:r>
                <a:rPr lang="es-CO">
                  <a:latin typeface="Arial Narrow"/>
                </a:rPr>
                <a:t>→ </a:t>
              </a:r>
              <a:r>
                <a:rPr lang="es-CO"/>
                <a:t> robot(H1),en(A,H1),en(V,H2)</a:t>
              </a:r>
            </a:p>
          </p:txBody>
        </p:sp>
      </p:grpSp>
      <p:grpSp>
        <p:nvGrpSpPr>
          <p:cNvPr id="15" name="15 Grupo"/>
          <p:cNvGrpSpPr/>
          <p:nvPr/>
        </p:nvGrpSpPr>
        <p:grpSpPr>
          <a:xfrm>
            <a:off x="1771723" y="3114416"/>
            <a:ext cx="4824537" cy="360155"/>
            <a:chOff x="39558" y="2340202"/>
            <a:chExt cx="3524350" cy="360155"/>
          </a:xfrm>
        </p:grpSpPr>
        <p:sp>
          <p:nvSpPr>
            <p:cNvPr id="16" name="16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7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/>
                <a:t>EF  </a:t>
              </a:r>
              <a:r>
                <a:rPr lang="es-CO">
                  <a:latin typeface="Arial Narrow"/>
                </a:rPr>
                <a:t>→ </a:t>
              </a:r>
              <a:r>
                <a:rPr lang="es-CO"/>
                <a:t> robot(H1),en(A,H1),en(V,H2)</a:t>
              </a:r>
            </a:p>
          </p:txBody>
        </p:sp>
      </p:grpSp>
      <p:grpSp>
        <p:nvGrpSpPr>
          <p:cNvPr id="18" name="18 Grupo"/>
          <p:cNvGrpSpPr/>
          <p:nvPr/>
        </p:nvGrpSpPr>
        <p:grpSpPr>
          <a:xfrm>
            <a:off x="1771723" y="4986624"/>
            <a:ext cx="4824537" cy="360155"/>
            <a:chOff x="39558" y="2340202"/>
            <a:chExt cx="3524350" cy="360155"/>
          </a:xfrm>
        </p:grpSpPr>
        <p:sp>
          <p:nvSpPr>
            <p:cNvPr id="19" name="19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20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/>
                <a:t>EF  </a:t>
              </a:r>
              <a:r>
                <a:rPr lang="es-CO">
                  <a:latin typeface="Arial Narrow"/>
                </a:rPr>
                <a:t>→ </a:t>
              </a:r>
              <a:r>
                <a:rPr lang="es-CO"/>
                <a:t> robot(H1),en(A,H1),en(V,H2)</a:t>
              </a:r>
            </a:p>
          </p:txBody>
        </p:sp>
      </p:grpSp>
      <p:sp>
        <p:nvSpPr>
          <p:cNvPr id="21" name="21 CuadroTexto"/>
          <p:cNvSpPr txBox="1"/>
          <p:nvPr/>
        </p:nvSpPr>
        <p:spPr>
          <a:xfrm>
            <a:off x="8349668" y="3547028"/>
            <a:ext cx="2731774" cy="83099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2400" b="1">
                <a:solidFill>
                  <a:srgbClr val="7030A0"/>
                </a:solidFill>
              </a:rPr>
              <a:t>Por Cuál Alternativa</a:t>
            </a:r>
          </a:p>
          <a:p>
            <a:pPr algn="ctr"/>
            <a:r>
              <a:rPr lang="es-CO" sz="2400" b="1">
                <a:solidFill>
                  <a:srgbClr val="7030A0"/>
                </a:solidFill>
              </a:rPr>
              <a:t>Comenzar??</a:t>
            </a: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7166423" y="2208876"/>
            <a:ext cx="5025577" cy="44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CO" sz="2400" b="1"/>
              <a:t>E Fin</a:t>
            </a:r>
            <a:r>
              <a:rPr lang="es-CO" sz="2400"/>
              <a:t> = {robot(H1),en(A,H1),en(V,H2)}</a:t>
            </a:r>
            <a:endParaRPr lang="es-ES" sz="2400"/>
          </a:p>
          <a:p>
            <a:pPr algn="ctr">
              <a:buFont typeface="Arial"/>
              <a:buNone/>
            </a:pPr>
            <a:endParaRPr lang="es-ES" sz="2400"/>
          </a:p>
        </p:txBody>
      </p:sp>
      <p:sp>
        <p:nvSpPr>
          <p:cNvPr id="2" name="Rectángulo 1"/>
          <p:cNvSpPr/>
          <p:nvPr/>
        </p:nvSpPr>
        <p:spPr>
          <a:xfrm>
            <a:off x="317395" y="3060595"/>
            <a:ext cx="6355458" cy="17800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6672853" y="3966582"/>
            <a:ext cx="167681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Pila?? – Caso 1</a:t>
            </a:r>
            <a:endParaRPr lang="es-CO" altLang="es-CO" b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331297" y="1952452"/>
            <a:ext cx="9414791" cy="5127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err="1"/>
              <a:t>PO_Nx</a:t>
            </a:r>
            <a:r>
              <a:rPr lang="es-CO" sz="1400"/>
              <a:t>	robot(H1)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en(V,H2)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robot(H1)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Soltar() con Cp1=A y Hr1=H1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pinza(A)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robot(H1)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pinza(A)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</a:t>
            </a:r>
            <a:r>
              <a:rPr lang="es-CO" sz="1400">
                <a:solidFill>
                  <a:srgbClr val="996633"/>
                </a:solidFill>
              </a:rPr>
              <a:t>Pasar(Hi2,Hf2) con Hf2=H1, Hi2 queda sin unificar</a:t>
            </a:r>
            <a:endParaRPr lang="es-ES" sz="1400">
              <a:solidFill>
                <a:srgbClr val="996633"/>
              </a:solidFill>
            </a:endParaRPr>
          </a:p>
          <a:p>
            <a:pPr>
              <a:buFont typeface="Arial"/>
              <a:buNone/>
            </a:pPr>
            <a:r>
              <a:rPr lang="es-CO" sz="1400">
                <a:solidFill>
                  <a:srgbClr val="996633"/>
                </a:solidFill>
              </a:rPr>
              <a:t>                             robot(Hi2) </a:t>
            </a:r>
            <a:r>
              <a:rPr lang="es-CO" sz="1400">
                <a:solidFill>
                  <a:srgbClr val="996633"/>
                </a:solidFill>
                <a:sym typeface="Symbol"/>
              </a:rPr>
              <a:t></a:t>
            </a:r>
            <a:r>
              <a:rPr lang="es-CO" sz="1400">
                <a:solidFill>
                  <a:srgbClr val="996633"/>
                </a:solidFill>
              </a:rPr>
              <a:t> puerta(Hi2,H1)</a:t>
            </a:r>
            <a:endParaRPr lang="es-ES" sz="1400">
              <a:solidFill>
                <a:srgbClr val="996633"/>
              </a:solidFill>
            </a:endParaRPr>
          </a:p>
          <a:p>
            <a:pPr>
              <a:buFont typeface="Arial"/>
              <a:buNone/>
            </a:pPr>
            <a:r>
              <a:rPr lang="es-CO" sz="1400">
                <a:solidFill>
                  <a:srgbClr val="996633"/>
                </a:solidFill>
              </a:rPr>
              <a:t>                             robot(Hi2)</a:t>
            </a:r>
            <a:endParaRPr lang="es-ES" sz="1400">
              <a:solidFill>
                <a:srgbClr val="996633"/>
              </a:solidFill>
            </a:endParaRPr>
          </a:p>
          <a:p>
            <a:pPr marL="0" indent="0">
              <a:buNone/>
            </a:pPr>
            <a:r>
              <a:rPr lang="es-CO" sz="1400">
                <a:solidFill>
                  <a:srgbClr val="996633"/>
                </a:solidFill>
              </a:rPr>
              <a:t>                             puerta(Hi2,H1)</a:t>
            </a:r>
            <a:r>
              <a:rPr lang="es-CO" sz="1400">
                <a:solidFill>
                  <a:srgbClr val="FF0000"/>
                </a:solidFill>
              </a:rPr>
              <a:t>       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se cumple por los axiomas a3 y a4 con </a:t>
            </a:r>
            <a:r>
              <a:rPr lang="es-CO" sz="1400">
                <a:solidFill>
                  <a:srgbClr val="7030A0"/>
                </a:solidFill>
              </a:rPr>
              <a:t>Hi2=H2      </a:t>
            </a:r>
            <a:r>
              <a:rPr lang="es-CO" sz="1400">
                <a:sym typeface="Symbol"/>
              </a:rPr>
              <a:t></a:t>
            </a:r>
            <a:r>
              <a:rPr lang="es-CO" sz="1400"/>
              <a:t> </a:t>
            </a:r>
            <a:r>
              <a:rPr lang="es-CO" sz="1400" b="1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 sz="1400">
                <a:solidFill>
                  <a:schemeClr val="accent2">
                    <a:lumMod val="75000"/>
                  </a:schemeClr>
                </a:solidFill>
              </a:rPr>
              <a:t> Eliminarlo de la Pila</a:t>
            </a:r>
          </a:p>
          <a:p>
            <a:pPr marL="0" indent="0">
              <a:buNone/>
            </a:pPr>
            <a:endParaRPr lang="es-CO" sz="14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CO" sz="14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CO" sz="14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ES" sz="1400" b="1">
                <a:solidFill>
                  <a:srgbClr val="7030A0"/>
                </a:solidFill>
              </a:rPr>
              <a:t>	PLAN = {Coger(A), Pasar(H2,H1)}</a:t>
            </a:r>
          </a:p>
          <a:p>
            <a:pPr marL="0" indent="0">
              <a:buNone/>
            </a:pPr>
            <a:r>
              <a:rPr lang="es-ES" sz="1400" b="1">
                <a:solidFill>
                  <a:srgbClr val="7030A0"/>
                </a:solidFill>
              </a:rPr>
              <a:t>	EC = EC3 = {robot(H1),pinza(A),en(V,H2)}</a:t>
            </a:r>
          </a:p>
        </p:txBody>
      </p:sp>
    </p:spTree>
    <p:extLst>
      <p:ext uri="{BB962C8B-B14F-4D97-AF65-F5344CB8AC3E}">
        <p14:creationId xmlns:p14="http://schemas.microsoft.com/office/powerpoint/2010/main" val="4241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? – Caso 2</a:t>
            </a:r>
            <a:endParaRPr lang="es-CO" altLang="es-CO" b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341912" y="2052399"/>
            <a:ext cx="8229600" cy="5381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b="1" err="1"/>
              <a:t>PO_Nx</a:t>
            </a:r>
            <a:r>
              <a:rPr lang="es-CO" sz="1400"/>
              <a:t>	robot(H1)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en(V,H2)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robot(H1)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Soltar() con Cp1=A y Hr1=H1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pinza(A) </a:t>
            </a:r>
            <a:r>
              <a:rPr lang="es-CO" sz="1400">
                <a:sym typeface="Symbol"/>
              </a:rPr>
              <a:t></a:t>
            </a:r>
            <a:r>
              <a:rPr lang="es-CO" sz="1400"/>
              <a:t> robot(H1)</a:t>
            </a:r>
            <a:endParaRPr lang="es-ES" sz="1400"/>
          </a:p>
          <a:p>
            <a:pPr>
              <a:buFont typeface="Arial"/>
              <a:buNone/>
            </a:pPr>
            <a:r>
              <a:rPr lang="es-CO" sz="1400"/>
              <a:t>                             </a:t>
            </a:r>
            <a:r>
              <a:rPr lang="es-CO" sz="1400">
                <a:solidFill>
                  <a:srgbClr val="C00000"/>
                </a:solidFill>
              </a:rPr>
              <a:t>robot(H1)</a:t>
            </a:r>
          </a:p>
          <a:p>
            <a:pPr>
              <a:buFont typeface="Arial"/>
              <a:buNone/>
            </a:pPr>
            <a:r>
              <a:rPr lang="es-CO" sz="1400" b="1"/>
              <a:t>			</a:t>
            </a:r>
            <a:r>
              <a:rPr lang="es-CO" sz="1400">
                <a:sym typeface="Symbol"/>
              </a:rPr>
              <a:t>       </a:t>
            </a:r>
            <a:r>
              <a:rPr lang="es-CO" sz="1400"/>
              <a:t> </a:t>
            </a:r>
            <a:r>
              <a:rPr lang="es-CO" sz="1400" b="1">
                <a:solidFill>
                  <a:srgbClr val="C00000"/>
                </a:solidFill>
              </a:rPr>
              <a:t>Caso 2</a:t>
            </a:r>
            <a:r>
              <a:rPr lang="es-CO" sz="1400"/>
              <a:t> incluir acción en Pasar PO</a:t>
            </a:r>
          </a:p>
          <a:p>
            <a:pPr>
              <a:buFont typeface="Arial"/>
              <a:buNone/>
            </a:pPr>
            <a:endParaRPr lang="es-CO" sz="1400" b="1"/>
          </a:p>
          <a:p>
            <a:pPr>
              <a:buFont typeface="Arial"/>
              <a:buNone/>
            </a:pPr>
            <a:r>
              <a:rPr lang="es-CO" sz="1400" b="1">
                <a:solidFill>
                  <a:schemeClr val="accent1">
                    <a:lumMod val="75000"/>
                  </a:schemeClr>
                </a:solidFill>
              </a:rPr>
              <a:t>				Pasar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CO" sz="1400" err="1">
                <a:solidFill>
                  <a:schemeClr val="accent1">
                    <a:lumMod val="75000"/>
                  </a:schemeClr>
                </a:solidFill>
              </a:rPr>
              <a:t>Hi,Hf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) 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  <a:sym typeface="Symbol"/>
              </a:rPr>
              <a:t>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  pasar de Hi a Hf con Hf=H1</a:t>
            </a:r>
            <a:endParaRPr lang="es-ES" sz="140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/>
              <a:buNone/>
            </a:pPr>
            <a:r>
              <a:rPr lang="es-ES" sz="1400">
                <a:solidFill>
                  <a:schemeClr val="accent1">
                    <a:lumMod val="75000"/>
                  </a:schemeClr>
                </a:solidFill>
              </a:rPr>
              <a:t>				    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LP:   robot(Hi) 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  <a:sym typeface="Symbol"/>
              </a:rPr>
              <a:t>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 puerta(</a:t>
            </a:r>
            <a:r>
              <a:rPr lang="es-CO" sz="1400" err="1">
                <a:solidFill>
                  <a:schemeClr val="accent1">
                    <a:lumMod val="75000"/>
                  </a:schemeClr>
                </a:solidFill>
              </a:rPr>
              <a:t>Hi,Hf</a:t>
            </a: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buFont typeface="Arial"/>
              <a:buNone/>
            </a:pP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				     LB:   robot(Hi)</a:t>
            </a:r>
          </a:p>
          <a:p>
            <a:pPr>
              <a:buFont typeface="Arial"/>
              <a:buNone/>
            </a:pPr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				     LA:   robot(Hf)</a:t>
            </a:r>
          </a:p>
          <a:p>
            <a:pPr marL="0" indent="0">
              <a:buNone/>
            </a:pPr>
            <a:endParaRPr lang="es-ES" sz="1400" b="1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ES" sz="1400" b="1">
                <a:solidFill>
                  <a:srgbClr val="7030A0"/>
                </a:solidFill>
              </a:rPr>
              <a:t>	PLAN = {Coger(A), Pasar(H2,H1)}</a:t>
            </a:r>
          </a:p>
          <a:p>
            <a:pPr marL="0" indent="0">
              <a:buNone/>
            </a:pPr>
            <a:r>
              <a:rPr lang="es-ES" sz="1400" b="1">
                <a:solidFill>
                  <a:srgbClr val="7030A0"/>
                </a:solidFill>
              </a:rPr>
              <a:t>	EC = EC3 = {robot(H1),pinza(A),en(V,H2)}</a:t>
            </a:r>
            <a:endParaRPr lang="es-ES" sz="1400"/>
          </a:p>
        </p:txBody>
      </p:sp>
      <p:grpSp>
        <p:nvGrpSpPr>
          <p:cNvPr id="18" name="20 Grupo"/>
          <p:cNvGrpSpPr/>
          <p:nvPr/>
        </p:nvGrpSpPr>
        <p:grpSpPr>
          <a:xfrm>
            <a:off x="2963601" y="3627372"/>
            <a:ext cx="1368152" cy="1744877"/>
            <a:chOff x="2051720" y="5229200"/>
            <a:chExt cx="1368152" cy="1080120"/>
          </a:xfrm>
        </p:grpSpPr>
        <p:cxnSp>
          <p:nvCxnSpPr>
            <p:cNvPr id="19" name="13 Conector recto"/>
            <p:cNvCxnSpPr/>
            <p:nvPr/>
          </p:nvCxnSpPr>
          <p:spPr>
            <a:xfrm flipH="1">
              <a:off x="2051720" y="6309320"/>
              <a:ext cx="136815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7 Conector recto"/>
            <p:cNvCxnSpPr/>
            <p:nvPr/>
          </p:nvCxnSpPr>
          <p:spPr>
            <a:xfrm>
              <a:off x="2051720" y="5229200"/>
              <a:ext cx="0" cy="1080120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Cuál es la Evolución de la Pila ???</a:t>
            </a:r>
            <a:endParaRPr lang="es-CO" altLang="es-CO" b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249293" y="2101865"/>
            <a:ext cx="8676456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/>
              <a:t>PO_10 </a:t>
            </a:r>
          </a:p>
          <a:p>
            <a:pPr marL="0" indent="0">
              <a:buFont typeface="Arial"/>
              <a:buNone/>
            </a:pPr>
            <a:r>
              <a:rPr lang="es-ES" sz="1400"/>
              <a:t>	robot(H1) </a:t>
            </a:r>
            <a:r>
              <a:rPr lang="es-CO" sz="1400">
                <a:sym typeface="Symbol"/>
              </a:rPr>
              <a:t></a:t>
            </a:r>
            <a:r>
              <a:rPr lang="es-ES" sz="1400"/>
              <a:t> en(A,H1) </a:t>
            </a:r>
            <a:r>
              <a:rPr lang="es-CO" sz="1400">
                <a:sym typeface="Symbol"/>
              </a:rPr>
              <a:t></a:t>
            </a:r>
            <a:r>
              <a:rPr lang="es-ES" sz="1400"/>
              <a:t> en(V,H2)</a:t>
            </a:r>
          </a:p>
          <a:p>
            <a:pPr marL="0" indent="0">
              <a:buFont typeface="Arial"/>
              <a:buNone/>
            </a:pPr>
            <a:r>
              <a:rPr lang="es-ES" sz="1400"/>
              <a:t>	robot(H1)</a:t>
            </a:r>
          </a:p>
          <a:p>
            <a:pPr marL="0" indent="0">
              <a:buFont typeface="Arial"/>
              <a:buNone/>
            </a:pPr>
            <a:r>
              <a:rPr lang="es-ES" sz="1400"/>
              <a:t>	Soltar() con Cp1=A y Hr1=H1</a:t>
            </a:r>
          </a:p>
          <a:p>
            <a:pPr marL="0" indent="0">
              <a:buFont typeface="Arial"/>
              <a:buNone/>
            </a:pPr>
            <a:r>
              <a:rPr lang="es-ES" sz="1400"/>
              <a:t>	pinza(A) </a:t>
            </a:r>
            <a:r>
              <a:rPr lang="es-CO" sz="1400">
                <a:sym typeface="Symbol"/>
              </a:rPr>
              <a:t></a:t>
            </a:r>
            <a:r>
              <a:rPr lang="es-ES" sz="1400"/>
              <a:t> robot(H1)</a:t>
            </a:r>
          </a:p>
          <a:p>
            <a:pPr marL="0" indent="0">
              <a:buFont typeface="Arial"/>
              <a:buNone/>
            </a:pPr>
            <a:r>
              <a:rPr lang="es-ES" sz="1400"/>
              <a:t>	</a:t>
            </a:r>
            <a:r>
              <a:rPr lang="es-ES" sz="1400">
                <a:solidFill>
                  <a:srgbClr val="996633"/>
                </a:solidFill>
              </a:rPr>
              <a:t>Pasar(Hi2,Hf2) con Hf2=H1, Hi2=H2 </a:t>
            </a:r>
            <a:r>
              <a:rPr lang="es-CO" sz="1400">
                <a:solidFill>
                  <a:srgbClr val="996633"/>
                </a:solidFill>
                <a:sym typeface="Symbol"/>
              </a:rPr>
              <a:t></a:t>
            </a:r>
            <a:r>
              <a:rPr lang="es-ES" sz="1400">
                <a:solidFill>
                  <a:srgbClr val="996633"/>
                </a:solidFill>
              </a:rPr>
              <a:t> Caso 3 incluir acción en el plan y ejecutarla</a:t>
            </a:r>
          </a:p>
          <a:p>
            <a:pPr marL="0" indent="0">
              <a:buFont typeface="Arial"/>
              <a:buNone/>
            </a:pPr>
            <a:r>
              <a:rPr lang="es-ES" sz="1400">
                <a:solidFill>
                  <a:srgbClr val="0070C0"/>
                </a:solidFill>
              </a:rPr>
              <a:t>	robot(H2)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</a:t>
            </a:r>
            <a:r>
              <a:rPr lang="es-ES" sz="1400">
                <a:solidFill>
                  <a:srgbClr val="0070C0"/>
                </a:solidFill>
              </a:rPr>
              <a:t> puerta(H2,H1)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>
                <a:solidFill>
                  <a:srgbClr val="0070C0"/>
                </a:solidFill>
              </a:rPr>
              <a:t>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</a:t>
            </a:r>
            <a:r>
              <a:rPr lang="es-ES" sz="1400">
                <a:solidFill>
                  <a:srgbClr val="0070C0"/>
                </a:solidFill>
              </a:rPr>
              <a:t> EC2a y por los axiomas a3 y a4</a:t>
            </a:r>
            <a:r>
              <a:rPr lang="es-CO" sz="1400">
                <a:solidFill>
                  <a:srgbClr val="0070C0"/>
                </a:solidFill>
                <a:sym typeface="Symbol"/>
              </a:rPr>
              <a:t> </a:t>
            </a:r>
            <a:r>
              <a:rPr lang="es-ES" sz="1400">
                <a:solidFill>
                  <a:srgbClr val="0070C0"/>
                </a:solidFill>
              </a:rPr>
              <a:t> Caso 1 se cumple</a:t>
            </a:r>
          </a:p>
          <a:p>
            <a:pPr marL="0" indent="0">
              <a:buFont typeface="Arial"/>
              <a:buNone/>
            </a:pPr>
            <a:r>
              <a:rPr lang="es-ES" sz="1400">
                <a:solidFill>
                  <a:srgbClr val="0070C0"/>
                </a:solidFill>
              </a:rPr>
              <a:t>	robot(H2)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>
                <a:solidFill>
                  <a:srgbClr val="0070C0"/>
                </a:solidFill>
              </a:rPr>
              <a:t>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</a:t>
            </a:r>
            <a:r>
              <a:rPr lang="es-ES" sz="1400">
                <a:solidFill>
                  <a:srgbClr val="0070C0"/>
                </a:solidFill>
              </a:rPr>
              <a:t> EC2b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>
                <a:solidFill>
                  <a:srgbClr val="0070C0"/>
                </a:solidFill>
              </a:rPr>
              <a:t> objetivo se cumple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>
                <a:solidFill>
                  <a:srgbClr val="0070C0"/>
                </a:solidFill>
              </a:rPr>
              <a:t> Caso 1 eliminarlo de la pila</a:t>
            </a:r>
          </a:p>
          <a:p>
            <a:pPr marL="0" indent="0">
              <a:buFont typeface="Arial"/>
              <a:buNone/>
            </a:pPr>
            <a:r>
              <a:rPr lang="es-ES" sz="1400">
                <a:solidFill>
                  <a:srgbClr val="0070C0"/>
                </a:solidFill>
              </a:rPr>
              <a:t>	puerta(Hi2,H2)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</a:t>
            </a:r>
            <a:r>
              <a:rPr lang="es-ES" sz="1400">
                <a:solidFill>
                  <a:srgbClr val="0070C0"/>
                </a:solidFill>
              </a:rPr>
              <a:t> se cumple por los axiomas a3 y a4 con Hi2=H2 </a:t>
            </a:r>
            <a:r>
              <a:rPr lang="es-CO" sz="1400">
                <a:solidFill>
                  <a:srgbClr val="0070C0"/>
                </a:solidFill>
                <a:sym typeface="Symbol"/>
              </a:rPr>
              <a:t> Caso 1 </a:t>
            </a:r>
            <a:r>
              <a:rPr lang="es-ES" sz="1400">
                <a:solidFill>
                  <a:srgbClr val="0070C0"/>
                </a:solidFill>
              </a:rPr>
              <a:t>eliminarlo</a:t>
            </a:r>
          </a:p>
          <a:p>
            <a:endParaRPr lang="es-ES" sz="1400">
              <a:solidFill>
                <a:srgbClr val="996633"/>
              </a:solidFill>
            </a:endParaRPr>
          </a:p>
          <a:p>
            <a:pPr marL="0" indent="0">
              <a:buFont typeface="Arial"/>
              <a:buNone/>
            </a:pPr>
            <a:r>
              <a:rPr lang="es-ES" sz="1400" b="1">
                <a:solidFill>
                  <a:srgbClr val="7030A0"/>
                </a:solidFill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s-ES" sz="1400" b="1">
                <a:solidFill>
                  <a:srgbClr val="7030A0"/>
                </a:solidFill>
              </a:rPr>
              <a:t>	PLAN = {Coger(A), Pasar(H2,H1)}</a:t>
            </a:r>
          </a:p>
          <a:p>
            <a:pPr marL="0" indent="0">
              <a:buFont typeface="Arial"/>
              <a:buNone/>
            </a:pPr>
            <a:r>
              <a:rPr lang="es-ES" sz="1400" b="1">
                <a:solidFill>
                  <a:srgbClr val="7030A0"/>
                </a:solidFill>
              </a:rPr>
              <a:t>	EC = EC3 = {robot(H1),pinza(A),en(V,H2)}</a:t>
            </a:r>
          </a:p>
          <a:p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24944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TERMINAR Si la Pila está Vacía</a:t>
            </a: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467324" y="1899986"/>
            <a:ext cx="8363272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/>
              <a:t>PO_15</a:t>
            </a:r>
          </a:p>
          <a:p>
            <a:pPr marL="0" indent="0">
              <a:buFont typeface="Arial"/>
              <a:buNone/>
            </a:pPr>
            <a:r>
              <a:rPr lang="es-CO"/>
              <a:t>	robot(H1) </a:t>
            </a:r>
            <a:r>
              <a:rPr lang="es-CO">
                <a:sym typeface="Symbol"/>
              </a:rPr>
              <a:t></a:t>
            </a:r>
            <a:r>
              <a:rPr lang="es-CO"/>
              <a:t> en(A,H1) </a:t>
            </a:r>
            <a:r>
              <a:rPr lang="es-CO">
                <a:sym typeface="Symbol"/>
              </a:rPr>
              <a:t></a:t>
            </a:r>
            <a:r>
              <a:rPr lang="es-CO"/>
              <a:t> en(V,H2)</a:t>
            </a:r>
            <a:endParaRPr lang="es-ES"/>
          </a:p>
          <a:p>
            <a:pPr marL="0" indent="0">
              <a:buFont typeface="Arial"/>
              <a:buNone/>
            </a:pPr>
            <a:r>
              <a:rPr lang="es-ES"/>
              <a:t>	</a:t>
            </a:r>
            <a:r>
              <a:rPr lang="es-CO"/>
              <a:t>robot(H1)</a:t>
            </a:r>
            <a:endParaRPr lang="es-ES"/>
          </a:p>
          <a:p>
            <a:pPr marL="0" indent="0">
              <a:buFont typeface="Arial"/>
              <a:buNone/>
            </a:pPr>
            <a:r>
              <a:rPr lang="es-ES">
                <a:solidFill>
                  <a:srgbClr val="996633"/>
                </a:solidFill>
              </a:rPr>
              <a:t>	</a:t>
            </a:r>
            <a:r>
              <a:rPr lang="es-CO">
                <a:solidFill>
                  <a:srgbClr val="996633"/>
                </a:solidFill>
              </a:rPr>
              <a:t>Soltar() con Cp1=A y Hr1=H1	</a:t>
            </a:r>
          </a:p>
          <a:p>
            <a:pPr>
              <a:buFont typeface="Arial"/>
              <a:buNone/>
            </a:pPr>
            <a:r>
              <a:rPr lang="es-CO">
                <a:sym typeface="Symbol"/>
              </a:rPr>
              <a:t>		       </a:t>
            </a:r>
            <a:r>
              <a:rPr lang="es-CO"/>
              <a:t> </a:t>
            </a:r>
            <a:r>
              <a:rPr lang="es-CO">
                <a:solidFill>
                  <a:srgbClr val="996633"/>
                </a:solidFill>
              </a:rPr>
              <a:t>Caso 3</a:t>
            </a:r>
            <a:r>
              <a:rPr lang="es-CO"/>
              <a:t> incluir acción en el plan y ejecutarla</a:t>
            </a:r>
          </a:p>
          <a:p>
            <a:pPr>
              <a:buFont typeface="Arial"/>
              <a:buNone/>
            </a:pPr>
            <a:endParaRPr lang="es-CO"/>
          </a:p>
          <a:p>
            <a:pPr>
              <a:buFont typeface="Arial"/>
              <a:buNone/>
            </a:pPr>
            <a:r>
              <a:rPr lang="es-CO" b="1">
                <a:solidFill>
                  <a:srgbClr val="7030A0"/>
                </a:solidFill>
              </a:rPr>
              <a:t>		PLAN = {Coger(A), Pasar(H2,H1),Soltar()}</a:t>
            </a:r>
            <a:endParaRPr lang="es-ES" b="1">
              <a:solidFill>
                <a:srgbClr val="7030A0"/>
              </a:solidFill>
            </a:endParaRPr>
          </a:p>
          <a:p>
            <a:pPr marL="0" indent="0">
              <a:buFont typeface="Arial"/>
              <a:buNone/>
            </a:pPr>
            <a:r>
              <a:rPr lang="es-CO" b="1">
                <a:solidFill>
                  <a:srgbClr val="7030A0"/>
                </a:solidFill>
              </a:rPr>
              <a:t>	EC = EC4 = {robot(H1),en(A,H1),en(V,H2)}</a:t>
            </a:r>
            <a:endParaRPr lang="es-ES" b="1">
              <a:solidFill>
                <a:srgbClr val="7030A0"/>
              </a:solidFill>
            </a:endParaRPr>
          </a:p>
          <a:p>
            <a:endParaRPr lang="es-CO" b="1"/>
          </a:p>
          <a:p>
            <a:r>
              <a:rPr lang="es-CO" b="1"/>
              <a:t>PO_16</a:t>
            </a:r>
          </a:p>
          <a:p>
            <a:pPr marL="0" indent="0">
              <a:buFont typeface="Arial"/>
              <a:buNone/>
            </a:pPr>
            <a:r>
              <a:rPr lang="es-CO"/>
              <a:t>	robot(H1) </a:t>
            </a:r>
            <a:r>
              <a:rPr lang="es-CO">
                <a:sym typeface="Symbol"/>
              </a:rPr>
              <a:t></a:t>
            </a:r>
            <a:r>
              <a:rPr lang="es-CO"/>
              <a:t> en(A,H1) </a:t>
            </a:r>
            <a:r>
              <a:rPr lang="es-CO">
                <a:sym typeface="Symbol"/>
              </a:rPr>
              <a:t></a:t>
            </a:r>
            <a:r>
              <a:rPr lang="es-CO"/>
              <a:t> en(V,H2)</a:t>
            </a:r>
          </a:p>
          <a:p>
            <a:pPr marL="0" indent="0">
              <a:buFont typeface="Arial"/>
              <a:buNone/>
            </a:pPr>
            <a:r>
              <a:rPr lang="es-CO"/>
              <a:t>	robot(H1)</a:t>
            </a:r>
            <a:r>
              <a:rPr lang="es-CO">
                <a:sym typeface="Symbol"/>
              </a:rPr>
              <a:t></a:t>
            </a:r>
            <a:r>
              <a:rPr lang="es-CO"/>
              <a:t> </a:t>
            </a:r>
            <a:r>
              <a:rPr lang="es-CO">
                <a:sym typeface="Symbol"/>
              </a:rPr>
              <a:t></a:t>
            </a:r>
            <a:r>
              <a:rPr lang="es-CO"/>
              <a:t> EC4</a:t>
            </a:r>
            <a:r>
              <a:rPr lang="es-CO">
                <a:sym typeface="Symbol"/>
              </a:rPr>
              <a:t></a:t>
            </a:r>
            <a:r>
              <a:rPr lang="es-CO"/>
              <a:t> objetivo se cumple </a:t>
            </a:r>
            <a:r>
              <a:rPr lang="es-CO">
                <a:sym typeface="Symbol"/>
              </a:rPr>
              <a:t></a:t>
            </a:r>
            <a:r>
              <a:rPr lang="es-CO"/>
              <a:t> </a:t>
            </a:r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/>
              <a:t> eliminarlo</a:t>
            </a:r>
          </a:p>
          <a:p>
            <a:pPr marL="0" indent="0">
              <a:buFont typeface="Arial"/>
              <a:buNone/>
            </a:pPr>
            <a:endParaRPr lang="es-ES"/>
          </a:p>
          <a:p>
            <a:r>
              <a:rPr lang="es-CO" b="1"/>
              <a:t>PO_17</a:t>
            </a:r>
            <a:endParaRPr lang="es-CO"/>
          </a:p>
          <a:p>
            <a:pPr marL="0" indent="0">
              <a:buFont typeface="Arial"/>
              <a:buNone/>
            </a:pPr>
            <a:r>
              <a:rPr lang="es-CO"/>
              <a:t>	robot(H1) </a:t>
            </a:r>
            <a:r>
              <a:rPr lang="es-CO">
                <a:sym typeface="Symbol"/>
              </a:rPr>
              <a:t></a:t>
            </a:r>
            <a:r>
              <a:rPr lang="es-CO"/>
              <a:t> en(A,H1) </a:t>
            </a:r>
            <a:r>
              <a:rPr lang="es-CO">
                <a:sym typeface="Symbol"/>
              </a:rPr>
              <a:t></a:t>
            </a:r>
            <a:r>
              <a:rPr lang="es-CO"/>
              <a:t> en(V,H2) </a:t>
            </a:r>
            <a:r>
              <a:rPr lang="es-CO">
                <a:sym typeface="Symbol"/>
              </a:rPr>
              <a:t> </a:t>
            </a:r>
            <a:r>
              <a:rPr lang="es-CO"/>
              <a:t> </a:t>
            </a:r>
            <a:r>
              <a:rPr lang="es-CO">
                <a:sym typeface="Symbol"/>
              </a:rPr>
              <a:t></a:t>
            </a:r>
            <a:r>
              <a:rPr lang="es-CO"/>
              <a:t> EC4</a:t>
            </a:r>
            <a:r>
              <a:rPr lang="es-CO">
                <a:sym typeface="Symbol"/>
              </a:rPr>
              <a:t></a:t>
            </a:r>
            <a:r>
              <a:rPr lang="es-CO"/>
              <a:t> objetivo se cumple </a:t>
            </a:r>
            <a:r>
              <a:rPr lang="es-CO">
                <a:sym typeface="Symbol"/>
              </a:rPr>
              <a:t></a:t>
            </a:r>
            <a:r>
              <a:rPr lang="es-CO"/>
              <a:t> </a:t>
            </a:r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Caso 1</a:t>
            </a:r>
            <a:r>
              <a:rPr lang="es-CO"/>
              <a:t> eliminarlo</a:t>
            </a:r>
          </a:p>
          <a:p>
            <a:pPr marL="0" indent="0">
              <a:buFont typeface="Arial"/>
              <a:buNone/>
            </a:pPr>
            <a:endParaRPr lang="es-CO" b="1"/>
          </a:p>
          <a:p>
            <a:r>
              <a:rPr lang="es-CO" b="1"/>
              <a:t>PO_18</a:t>
            </a:r>
            <a:r>
              <a:rPr lang="es-CO"/>
              <a:t>	</a:t>
            </a:r>
            <a:r>
              <a:rPr lang="es-CO">
                <a:sym typeface="Symbol"/>
              </a:rPr>
              <a:t></a:t>
            </a:r>
            <a:r>
              <a:rPr lang="es-CO"/>
              <a:t> </a:t>
            </a:r>
            <a:r>
              <a:rPr lang="es-CO">
                <a:sym typeface="Symbol"/>
              </a:rPr>
              <a:t></a:t>
            </a:r>
            <a:r>
              <a:rPr lang="es-CO"/>
              <a:t> </a:t>
            </a:r>
            <a:r>
              <a:rPr lang="es-CO" b="1">
                <a:solidFill>
                  <a:srgbClr val="CC00CC"/>
                </a:solidFill>
              </a:rPr>
              <a:t>Pila de Objetivos Vacía</a:t>
            </a:r>
            <a:r>
              <a:rPr lang="es-CO"/>
              <a:t> </a:t>
            </a:r>
            <a:r>
              <a:rPr lang="es-CO">
                <a:sym typeface="Symbol"/>
              </a:rPr>
              <a:t></a:t>
            </a:r>
            <a:r>
              <a:rPr lang="es-CO"/>
              <a:t> retornar PLAN y Finalizar Algoritmo</a:t>
            </a:r>
            <a:endParaRPr lang="es-ES"/>
          </a:p>
          <a:p>
            <a:endParaRPr lang="es-CO" b="1"/>
          </a:p>
          <a:p>
            <a:pPr marL="0" indent="0">
              <a:buFont typeface="Arial"/>
              <a:buNone/>
            </a:pPr>
            <a:r>
              <a:rPr lang="es-CO" b="1">
                <a:solidFill>
                  <a:srgbClr val="7030A0"/>
                </a:solidFill>
              </a:rPr>
              <a:t>	PLAN FINAL = {Coger(A), Pasar(H2,H1),Soltar()}</a:t>
            </a:r>
            <a:endParaRPr lang="es-ES" b="1">
              <a:solidFill>
                <a:srgbClr val="7030A0"/>
              </a:solidFill>
            </a:endParaRPr>
          </a:p>
          <a:p>
            <a:pPr marL="0" indent="0">
              <a:buFont typeface="Arial"/>
              <a:buNone/>
            </a:pPr>
            <a:r>
              <a:rPr lang="es-CO" b="1">
                <a:solidFill>
                  <a:srgbClr val="7030A0"/>
                </a:solidFill>
              </a:rPr>
              <a:t>	EC = EF = {robot(H1),en(A,H1),en(V,H2)}</a:t>
            </a:r>
            <a:endParaRPr lang="es-ES" b="1">
              <a:solidFill>
                <a:srgbClr val="7030A0"/>
              </a:solidFill>
            </a:endParaRPr>
          </a:p>
          <a:p>
            <a:endParaRPr lang="es-ES"/>
          </a:p>
        </p:txBody>
      </p:sp>
      <p:pic>
        <p:nvPicPr>
          <p:cNvPr id="13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60" y="3502164"/>
            <a:ext cx="2448272" cy="1836204"/>
          </a:xfrm>
          <a:prstGeom prst="rect">
            <a:avLst/>
          </a:prstGeom>
        </p:spPr>
      </p:pic>
      <p:grpSp>
        <p:nvGrpSpPr>
          <p:cNvPr id="14" name="Diagram group"/>
          <p:cNvGrpSpPr/>
          <p:nvPr/>
        </p:nvGrpSpPr>
        <p:grpSpPr>
          <a:xfrm>
            <a:off x="8195849" y="2418078"/>
            <a:ext cx="3269494" cy="505440"/>
            <a:chOff x="0" y="3205"/>
            <a:chExt cx="3125478" cy="505440"/>
          </a:xfrm>
          <a:scene3d>
            <a:camera prst="isometricOffAxis2Left" zoom="95000"/>
            <a:lightRig rig="flat" dir="t"/>
          </a:scene3d>
        </p:grpSpPr>
        <p:grpSp>
          <p:nvGrpSpPr>
            <p:cNvPr id="15" name="5 Grupo"/>
            <p:cNvGrpSpPr/>
            <p:nvPr/>
          </p:nvGrpSpPr>
          <p:grpSpPr>
            <a:xfrm>
              <a:off x="0" y="3205"/>
              <a:ext cx="3125478" cy="505440"/>
              <a:chOff x="0" y="3205"/>
              <a:chExt cx="3125478" cy="505440"/>
            </a:xfrm>
          </p:grpSpPr>
          <p:sp>
            <p:nvSpPr>
              <p:cNvPr id="16" name="6 Rectángulo redondeado"/>
              <p:cNvSpPr/>
              <p:nvPr/>
            </p:nvSpPr>
            <p:spPr>
              <a:xfrm>
                <a:off x="0" y="3205"/>
                <a:ext cx="3125478" cy="505440"/>
              </a:xfrm>
              <a:prstGeom prst="roundRect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7 Rectángulo"/>
              <p:cNvSpPr/>
              <p:nvPr/>
            </p:nvSpPr>
            <p:spPr>
              <a:xfrm>
                <a:off x="24674" y="27879"/>
                <a:ext cx="3076130" cy="456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400" b="1"/>
                  <a:t>EC4 </a:t>
                </a:r>
                <a:r>
                  <a:rPr lang="es-CO" sz="1400"/>
                  <a:t>= </a:t>
                </a:r>
                <a:r>
                  <a:rPr lang="es-CO" sz="1400">
                    <a:solidFill>
                      <a:schemeClr val="bg1"/>
                    </a:solidFill>
                  </a:rPr>
                  <a:t>{</a:t>
                </a:r>
                <a:r>
                  <a:rPr lang="es-CO" sz="1400" b="1">
                    <a:solidFill>
                      <a:schemeClr val="bg1"/>
                    </a:solidFill>
                  </a:rPr>
                  <a:t>robot(H1),</a:t>
                </a:r>
                <a:r>
                  <a:rPr lang="es-CO" sz="1400" b="1">
                    <a:solidFill>
                      <a:srgbClr val="00B050"/>
                    </a:solidFill>
                  </a:rPr>
                  <a:t>en(A,H1)</a:t>
                </a:r>
                <a:r>
                  <a:rPr lang="es-CO" sz="1400" b="1">
                    <a:solidFill>
                      <a:schemeClr val="bg1"/>
                    </a:solidFill>
                  </a:rPr>
                  <a:t>,en(V,H2)}</a:t>
                </a:r>
                <a:endParaRPr lang="es-ES" sz="1400" b="1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09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3AACA44-B757-4F7B-9242-0B9995EAC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12" y="2549779"/>
            <a:ext cx="3048000" cy="116205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E746F0C-0415-4656-8A68-AD41F4A071C9}"/>
              </a:ext>
            </a:extLst>
          </p:cNvPr>
          <p:cNvSpPr txBox="1"/>
          <p:nvPr/>
        </p:nvSpPr>
        <p:spPr>
          <a:xfrm>
            <a:off x="5726742" y="190344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EC1 </a:t>
            </a:r>
            <a:r>
              <a:rPr lang="es-US" b="1"/>
              <a:t>=</a:t>
            </a:r>
            <a:r>
              <a:rPr lang="es-US" sz="1800" b="1"/>
              <a:t> {robot(H2),en(A,H2),en(V,H2)}</a:t>
            </a:r>
            <a:endParaRPr lang="es-ES" sz="18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A43676-CF8A-4F22-9400-48AE8F11123F}"/>
              </a:ext>
            </a:extLst>
          </p:cNvPr>
          <p:cNvSpPr txBox="1"/>
          <p:nvPr/>
        </p:nvSpPr>
        <p:spPr>
          <a:xfrm>
            <a:off x="1197842" y="1903448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/>
              <a:t>PO_1b</a:t>
            </a:r>
            <a:endParaRPr lang="es-ES"/>
          </a:p>
          <a:p>
            <a:endParaRPr lang="es-CO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F379EEB3-B4B4-4637-B1B7-EA5BF7766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801" y="3954692"/>
            <a:ext cx="2886075" cy="10668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880C869-64E2-4D2B-965E-A77CDC2B672D}"/>
              </a:ext>
            </a:extLst>
          </p:cNvPr>
          <p:cNvCxnSpPr>
            <a:cxnSpLocks/>
          </p:cNvCxnSpPr>
          <p:nvPr/>
        </p:nvCxnSpPr>
        <p:spPr>
          <a:xfrm flipH="1">
            <a:off x="3925400" y="3664203"/>
            <a:ext cx="1217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3C7035F-CED5-4584-B50B-DBE2A26C3B3F}"/>
              </a:ext>
            </a:extLst>
          </p:cNvPr>
          <p:cNvSpPr txBox="1"/>
          <p:nvPr/>
        </p:nvSpPr>
        <p:spPr>
          <a:xfrm>
            <a:off x="5500468" y="3375369"/>
            <a:ext cx="382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en(A,H1) no se cumple adicionar soltar</a:t>
            </a:r>
          </a:p>
        </p:txBody>
      </p:sp>
    </p:spTree>
    <p:extLst>
      <p:ext uri="{BB962C8B-B14F-4D97-AF65-F5344CB8AC3E}">
        <p14:creationId xmlns:p14="http://schemas.microsoft.com/office/powerpoint/2010/main" val="71676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225083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746F0C-0415-4656-8A68-AD41F4A071C9}"/>
              </a:ext>
            </a:extLst>
          </p:cNvPr>
          <p:cNvSpPr txBox="1"/>
          <p:nvPr/>
        </p:nvSpPr>
        <p:spPr>
          <a:xfrm>
            <a:off x="5726742" y="190344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EC1 </a:t>
            </a:r>
            <a:r>
              <a:rPr lang="es-US" b="1"/>
              <a:t>=</a:t>
            </a:r>
            <a:r>
              <a:rPr lang="es-US" sz="1800" b="1"/>
              <a:t> {robot(H2),en(A,H2),en(V,H2)}</a:t>
            </a:r>
            <a:endParaRPr lang="es-ES" sz="18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A43676-CF8A-4F22-9400-48AE8F11123F}"/>
              </a:ext>
            </a:extLst>
          </p:cNvPr>
          <p:cNvSpPr txBox="1"/>
          <p:nvPr/>
        </p:nvSpPr>
        <p:spPr>
          <a:xfrm>
            <a:off x="944622" y="2272780"/>
            <a:ext cx="81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PO_2b</a:t>
            </a:r>
            <a:endParaRPr lang="es-ES"/>
          </a:p>
          <a:p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46BB8B-ACEE-4939-92B8-981A981015D7}"/>
              </a:ext>
            </a:extLst>
          </p:cNvPr>
          <p:cNvSpPr txBox="1"/>
          <p:nvPr/>
        </p:nvSpPr>
        <p:spPr>
          <a:xfrm>
            <a:off x="944622" y="2646985"/>
            <a:ext cx="361330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  <a:endParaRPr lang="es-CO">
              <a:cs typeface="Calibri"/>
            </a:endParaRPr>
          </a:p>
          <a:p>
            <a:r>
              <a:rPr lang="es-CO"/>
              <a:t>en(V,H2)</a:t>
            </a:r>
            <a:endParaRPr lang="es-CO">
              <a:cs typeface="Calibri"/>
            </a:endParaRP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  <a:endParaRPr lang="es-CO">
              <a:cs typeface="Calibri"/>
            </a:endParaRP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  <a:endParaRPr lang="es-CO">
              <a:cs typeface="Calibri"/>
            </a:endParaRPr>
          </a:p>
          <a:p>
            <a:r>
              <a:rPr lang="es-CO">
                <a:ea typeface="+mn-lt"/>
                <a:cs typeface="+mn-lt"/>
              </a:rPr>
              <a:t>Robot(H1)</a:t>
            </a:r>
            <a:endParaRPr lang="es-CO"/>
          </a:p>
          <a:p>
            <a:r>
              <a:rPr lang="es-CO"/>
              <a:t>Pinza(A)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039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225083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746F0C-0415-4656-8A68-AD41F4A071C9}"/>
              </a:ext>
            </a:extLst>
          </p:cNvPr>
          <p:cNvSpPr txBox="1"/>
          <p:nvPr/>
        </p:nvSpPr>
        <p:spPr>
          <a:xfrm>
            <a:off x="5726742" y="190344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EC1 </a:t>
            </a:r>
            <a:r>
              <a:rPr lang="es-US" b="1"/>
              <a:t>=</a:t>
            </a:r>
            <a:r>
              <a:rPr lang="es-US" sz="1800" b="1"/>
              <a:t> {robot(H2),en(A,H2),en(V,H2)}</a:t>
            </a:r>
            <a:endParaRPr lang="es-ES" sz="18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</a:p>
          <a:p>
            <a:r>
              <a:rPr lang="es-CO"/>
              <a:t>en(V,H2)</a:t>
            </a: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</a:p>
          <a:p>
            <a:r>
              <a:rPr lang="es-CO"/>
              <a:t>Robot(H1)</a:t>
            </a:r>
          </a:p>
          <a:p>
            <a:r>
              <a:rPr lang="es-CO"/>
              <a:t>Pinza(A)</a:t>
            </a:r>
          </a:p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81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PO_3b</a:t>
            </a:r>
            <a:endParaRPr lang="es-ES"/>
          </a:p>
          <a:p>
            <a:endParaRPr lang="es-CO"/>
          </a:p>
        </p:txBody>
      </p:sp>
      <p:pic>
        <p:nvPicPr>
          <p:cNvPr id="8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8E23A28C-1B38-4B43-989B-7FA900F26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720" y="3938750"/>
            <a:ext cx="2771775" cy="108585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D19B478-6A17-4847-858F-32345A153E51}"/>
              </a:ext>
            </a:extLst>
          </p:cNvPr>
          <p:cNvCxnSpPr>
            <a:stCxn id="8" idx="1"/>
          </p:cNvCxnSpPr>
          <p:nvPr/>
        </p:nvCxnSpPr>
        <p:spPr>
          <a:xfrm flipH="1">
            <a:off x="2039815" y="4481675"/>
            <a:ext cx="5088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6C9A9A-9F92-476A-8FD0-5FD4F04E12E5}"/>
              </a:ext>
            </a:extLst>
          </p:cNvPr>
          <p:cNvSpPr txBox="1"/>
          <p:nvPr/>
        </p:nvSpPr>
        <p:spPr>
          <a:xfrm>
            <a:off x="4346917" y="4037428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Coger() con </a:t>
            </a:r>
            <a:r>
              <a:rPr lang="es-CO" err="1"/>
              <a:t>Cc</a:t>
            </a:r>
            <a:r>
              <a:rPr lang="es-CO"/>
              <a:t> = A</a:t>
            </a:r>
          </a:p>
        </p:txBody>
      </p:sp>
    </p:spTree>
    <p:extLst>
      <p:ext uri="{BB962C8B-B14F-4D97-AF65-F5344CB8AC3E}">
        <p14:creationId xmlns:p14="http://schemas.microsoft.com/office/powerpoint/2010/main" val="293625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225083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746F0C-0415-4656-8A68-AD41F4A071C9}"/>
              </a:ext>
            </a:extLst>
          </p:cNvPr>
          <p:cNvSpPr txBox="1"/>
          <p:nvPr/>
        </p:nvSpPr>
        <p:spPr>
          <a:xfrm>
            <a:off x="5726742" y="190344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EC1 </a:t>
            </a:r>
            <a:r>
              <a:rPr lang="es-US" b="1"/>
              <a:t>=</a:t>
            </a:r>
            <a:r>
              <a:rPr lang="es-US" sz="1800" b="1"/>
              <a:t> {robot(H2),en(A,H2),en(V,H2)}</a:t>
            </a:r>
            <a:endParaRPr lang="es-ES" sz="18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</a:p>
          <a:p>
            <a:r>
              <a:rPr lang="es-CO"/>
              <a:t>en(V,H2)</a:t>
            </a: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</a:p>
          <a:p>
            <a:r>
              <a:rPr lang="es-CO"/>
              <a:t>Robot(H1)</a:t>
            </a:r>
          </a:p>
          <a:p>
            <a:r>
              <a:rPr lang="es-CO"/>
              <a:t>Coger() </a:t>
            </a:r>
            <a:r>
              <a:rPr lang="es-CO" err="1"/>
              <a:t>Cc</a:t>
            </a:r>
            <a:r>
              <a:rPr lang="es-CO"/>
              <a:t> = A</a:t>
            </a:r>
          </a:p>
          <a:p>
            <a:r>
              <a:rPr lang="es-CO" err="1"/>
              <a:t>Plib</a:t>
            </a:r>
            <a:r>
              <a:rPr lang="es-CO"/>
              <a:t>()</a:t>
            </a:r>
            <a:r>
              <a:rPr lang="en-US"/>
              <a:t>^</a:t>
            </a:r>
            <a:r>
              <a:rPr lang="es-CO"/>
              <a:t>En(A,Hr2)^Robot(Hr2)</a:t>
            </a:r>
          </a:p>
          <a:p>
            <a:r>
              <a:rPr lang="es-CO" err="1"/>
              <a:t>Plib</a:t>
            </a:r>
            <a:r>
              <a:rPr lang="es-CO"/>
              <a:t>()</a:t>
            </a:r>
          </a:p>
          <a:p>
            <a:r>
              <a:rPr lang="es-CO"/>
              <a:t>En(A,Hr2)</a:t>
            </a:r>
          </a:p>
          <a:p>
            <a:r>
              <a:rPr lang="es-CO"/>
              <a:t>Robot(Hr2)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81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PO_4b</a:t>
            </a:r>
            <a:endParaRPr lang="es-ES"/>
          </a:p>
          <a:p>
            <a:endParaRPr lang="es-CO"/>
          </a:p>
        </p:txBody>
      </p:sp>
      <p:pic>
        <p:nvPicPr>
          <p:cNvPr id="8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8E23A28C-1B38-4B43-989B-7FA900F26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104" y="2663559"/>
            <a:ext cx="2771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3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225083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746F0C-0415-4656-8A68-AD41F4A071C9}"/>
              </a:ext>
            </a:extLst>
          </p:cNvPr>
          <p:cNvSpPr txBox="1"/>
          <p:nvPr/>
        </p:nvSpPr>
        <p:spPr>
          <a:xfrm>
            <a:off x="5726742" y="190344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EC1 </a:t>
            </a:r>
            <a:r>
              <a:rPr lang="es-US" b="1"/>
              <a:t>=</a:t>
            </a:r>
            <a:r>
              <a:rPr lang="es-US" sz="1800" b="1"/>
              <a:t> {robot(H2),en(A,H2),en(V,H2)}</a:t>
            </a:r>
            <a:endParaRPr lang="es-ES" sz="18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</a:p>
          <a:p>
            <a:r>
              <a:rPr lang="es-CO"/>
              <a:t>en(V,H2)</a:t>
            </a: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</a:p>
          <a:p>
            <a:r>
              <a:rPr lang="es-CO"/>
              <a:t>Robot(H1)</a:t>
            </a:r>
          </a:p>
          <a:p>
            <a:r>
              <a:rPr lang="es-CO"/>
              <a:t>Coger() </a:t>
            </a:r>
            <a:r>
              <a:rPr lang="es-CO" err="1"/>
              <a:t>Cc</a:t>
            </a:r>
            <a:r>
              <a:rPr lang="es-CO"/>
              <a:t> = A</a:t>
            </a:r>
          </a:p>
          <a:p>
            <a:r>
              <a:rPr lang="es-CO" err="1"/>
              <a:t>Plib</a:t>
            </a:r>
            <a:r>
              <a:rPr lang="es-CO"/>
              <a:t>()</a:t>
            </a:r>
            <a:r>
              <a:rPr lang="en-US"/>
              <a:t>^</a:t>
            </a:r>
            <a:r>
              <a:rPr lang="es-CO"/>
              <a:t>En(A,Hr2)^Robot(Hr2)</a:t>
            </a:r>
          </a:p>
          <a:p>
            <a:r>
              <a:rPr lang="es-CO" err="1"/>
              <a:t>Plib</a:t>
            </a:r>
            <a:r>
              <a:rPr lang="es-CO"/>
              <a:t>()</a:t>
            </a:r>
          </a:p>
          <a:p>
            <a:r>
              <a:rPr lang="es-CO"/>
              <a:t>En(A,Hr2)</a:t>
            </a:r>
          </a:p>
          <a:p>
            <a:r>
              <a:rPr lang="es-CO"/>
              <a:t>Robot(Hr2)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81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PO_5b</a:t>
            </a:r>
            <a:endParaRPr lang="es-ES"/>
          </a:p>
          <a:p>
            <a:endParaRPr lang="es-CO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01F709F-6342-4779-86B1-47F8D47EFD90}"/>
              </a:ext>
            </a:extLst>
          </p:cNvPr>
          <p:cNvCxnSpPr>
            <a:cxnSpLocks/>
          </p:cNvCxnSpPr>
          <p:nvPr/>
        </p:nvCxnSpPr>
        <p:spPr>
          <a:xfrm flipH="1">
            <a:off x="2152359" y="5514535"/>
            <a:ext cx="2658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F156D58-4EAA-490F-AE46-BC89F8EDC7F7}"/>
              </a:ext>
            </a:extLst>
          </p:cNvPr>
          <p:cNvSpPr txBox="1"/>
          <p:nvPr/>
        </p:nvSpPr>
        <p:spPr>
          <a:xfrm>
            <a:off x="4942453" y="5329869"/>
            <a:ext cx="95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Eliminar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815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- Enunciado 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183341" y="4209033"/>
            <a:ext cx="10477948" cy="2568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ES" sz="2400"/>
              <a:t>Un robot que debe trasladar cajas de colores,</a:t>
            </a:r>
          </a:p>
          <a:p>
            <a:pPr algn="ctr">
              <a:buFont typeface="Arial"/>
              <a:buNone/>
            </a:pPr>
            <a:r>
              <a:rPr lang="es-ES" sz="2400"/>
              <a:t>entre dos habitaciones (H1 y H2), las cuales están conectadas por una puerta.</a:t>
            </a:r>
          </a:p>
          <a:p>
            <a:pPr algn="ctr">
              <a:buFont typeface="Arial"/>
              <a:buNone/>
            </a:pPr>
            <a:r>
              <a:rPr lang="es-ES" sz="2400"/>
              <a:t>El robot posee una pinza que puede coger solo una caja a la vez</a:t>
            </a:r>
          </a:p>
          <a:p>
            <a:pPr algn="ctr">
              <a:buFont typeface="Arial"/>
              <a:buNone/>
            </a:pPr>
            <a:endParaRPr lang="es-ES" sz="2400"/>
          </a:p>
          <a:p>
            <a:pPr algn="ctr">
              <a:buFont typeface="Arial"/>
              <a:buNone/>
            </a:pPr>
            <a:r>
              <a:rPr lang="es-ES" sz="2400">
                <a:solidFill>
                  <a:srgbClr val="7030A0"/>
                </a:solidFill>
              </a:rPr>
              <a:t>Se debe establecer un plan de acción (coger, pasar, soltar), que permita alcanzar una situación final deseada.</a:t>
            </a:r>
            <a:r>
              <a:rPr lang="es-ES" sz="2400" b="1">
                <a:solidFill>
                  <a:srgbClr val="7030A0"/>
                </a:solidFill>
              </a:rPr>
              <a:t>   </a:t>
            </a:r>
            <a:endParaRPr lang="es-ES" sz="2400">
              <a:solidFill>
                <a:srgbClr val="7030A0"/>
              </a:solidFill>
            </a:endParaRPr>
          </a:p>
          <a:p>
            <a:pPr algn="ctr">
              <a:buFont typeface="Arial"/>
              <a:buNone/>
            </a:pPr>
            <a:endParaRPr lang="es-ES" sz="2400"/>
          </a:p>
        </p:txBody>
      </p:sp>
      <p:pic>
        <p:nvPicPr>
          <p:cNvPr id="7" name="1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95" y="1606668"/>
            <a:ext cx="3326145" cy="2494609"/>
          </a:xfrm>
          <a:prstGeom prst="rect">
            <a:avLst/>
          </a:prstGeom>
        </p:spPr>
      </p:pic>
      <p:pic>
        <p:nvPicPr>
          <p:cNvPr id="8" name="1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51" y="1606668"/>
            <a:ext cx="3321267" cy="24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225083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746F0C-0415-4656-8A68-AD41F4A071C9}"/>
              </a:ext>
            </a:extLst>
          </p:cNvPr>
          <p:cNvSpPr txBox="1"/>
          <p:nvPr/>
        </p:nvSpPr>
        <p:spPr>
          <a:xfrm>
            <a:off x="5726742" y="190344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EC1 </a:t>
            </a:r>
            <a:r>
              <a:rPr lang="es-US" b="1"/>
              <a:t>=</a:t>
            </a:r>
            <a:r>
              <a:rPr lang="es-US" sz="1800" b="1"/>
              <a:t> {robot(H2),en(A,H2),en(V,H2)}</a:t>
            </a:r>
            <a:endParaRPr lang="es-ES" sz="18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</a:p>
          <a:p>
            <a:r>
              <a:rPr lang="es-CO"/>
              <a:t>en(V,H2)</a:t>
            </a: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</a:p>
          <a:p>
            <a:r>
              <a:rPr lang="es-CO"/>
              <a:t>Robot(H1)</a:t>
            </a:r>
          </a:p>
          <a:p>
            <a:r>
              <a:rPr lang="es-CO"/>
              <a:t>Coger() </a:t>
            </a:r>
            <a:r>
              <a:rPr lang="es-CO" err="1"/>
              <a:t>Cc</a:t>
            </a:r>
            <a:r>
              <a:rPr lang="es-CO"/>
              <a:t> = A</a:t>
            </a:r>
          </a:p>
          <a:p>
            <a:r>
              <a:rPr lang="es-CO" err="1"/>
              <a:t>Plib</a:t>
            </a:r>
            <a:r>
              <a:rPr lang="es-CO"/>
              <a:t>()</a:t>
            </a:r>
            <a:r>
              <a:rPr lang="en-US"/>
              <a:t>^</a:t>
            </a:r>
            <a:r>
              <a:rPr lang="es-CO"/>
              <a:t>En(A,Hr2)^Robot(Hr2)</a:t>
            </a:r>
          </a:p>
          <a:p>
            <a:r>
              <a:rPr lang="es-CO" err="1"/>
              <a:t>Plib</a:t>
            </a:r>
            <a:r>
              <a:rPr lang="es-CO"/>
              <a:t>()</a:t>
            </a:r>
          </a:p>
          <a:p>
            <a:r>
              <a:rPr lang="es-CO"/>
              <a:t>En(A,Hr2)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81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PO_6b</a:t>
            </a:r>
            <a:endParaRPr lang="es-ES"/>
          </a:p>
          <a:p>
            <a:endParaRPr lang="es-CO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01F709F-6342-4779-86B1-47F8D47EFD90}"/>
              </a:ext>
            </a:extLst>
          </p:cNvPr>
          <p:cNvCxnSpPr>
            <a:cxnSpLocks/>
          </p:cNvCxnSpPr>
          <p:nvPr/>
        </p:nvCxnSpPr>
        <p:spPr>
          <a:xfrm flipH="1">
            <a:off x="2045736" y="5205046"/>
            <a:ext cx="2658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F156D58-4EAA-490F-AE46-BC89F8EDC7F7}"/>
              </a:ext>
            </a:extLst>
          </p:cNvPr>
          <p:cNvSpPr txBox="1"/>
          <p:nvPr/>
        </p:nvSpPr>
        <p:spPr>
          <a:xfrm>
            <a:off x="4928260" y="505905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Eliminar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85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225083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746F0C-0415-4656-8A68-AD41F4A071C9}"/>
              </a:ext>
            </a:extLst>
          </p:cNvPr>
          <p:cNvSpPr txBox="1"/>
          <p:nvPr/>
        </p:nvSpPr>
        <p:spPr>
          <a:xfrm>
            <a:off x="5726742" y="190344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EC1 </a:t>
            </a:r>
            <a:r>
              <a:rPr lang="es-US" b="1"/>
              <a:t>=</a:t>
            </a:r>
            <a:r>
              <a:rPr lang="es-US" sz="1800" b="1"/>
              <a:t> {robot(H2),en(A,H2),en(V,H2)}</a:t>
            </a:r>
            <a:endParaRPr lang="es-ES" sz="18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</a:p>
          <a:p>
            <a:r>
              <a:rPr lang="es-CO"/>
              <a:t>en(V,H2)</a:t>
            </a: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</a:p>
          <a:p>
            <a:r>
              <a:rPr lang="es-CO"/>
              <a:t>Robot(H1)</a:t>
            </a:r>
          </a:p>
          <a:p>
            <a:r>
              <a:rPr lang="es-CO"/>
              <a:t>Coger() </a:t>
            </a:r>
            <a:r>
              <a:rPr lang="es-CO" err="1"/>
              <a:t>Cc</a:t>
            </a:r>
            <a:r>
              <a:rPr lang="es-CO"/>
              <a:t> = A</a:t>
            </a:r>
          </a:p>
          <a:p>
            <a:r>
              <a:rPr lang="es-CO" err="1"/>
              <a:t>Plib</a:t>
            </a:r>
            <a:r>
              <a:rPr lang="es-CO"/>
              <a:t>()</a:t>
            </a:r>
            <a:r>
              <a:rPr lang="en-US"/>
              <a:t>^</a:t>
            </a:r>
            <a:r>
              <a:rPr lang="es-CO"/>
              <a:t>En(A,Hr2)^Robot(Hr2)</a:t>
            </a:r>
          </a:p>
          <a:p>
            <a:r>
              <a:rPr lang="es-CO" err="1"/>
              <a:t>Plib</a:t>
            </a:r>
            <a:r>
              <a:rPr lang="es-CO"/>
              <a:t>()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81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PO_7b</a:t>
            </a:r>
            <a:endParaRPr lang="es-ES"/>
          </a:p>
          <a:p>
            <a:endParaRPr lang="es-CO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2811C41-7497-41C4-873D-7D235A9C1BCE}"/>
              </a:ext>
            </a:extLst>
          </p:cNvPr>
          <p:cNvCxnSpPr>
            <a:cxnSpLocks/>
          </p:cNvCxnSpPr>
          <p:nvPr/>
        </p:nvCxnSpPr>
        <p:spPr>
          <a:xfrm flipH="1">
            <a:off x="1672751" y="4965895"/>
            <a:ext cx="208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0BDC612-6572-4E81-A0CD-FC1B698E8772}"/>
              </a:ext>
            </a:extLst>
          </p:cNvPr>
          <p:cNvSpPr txBox="1"/>
          <p:nvPr/>
        </p:nvSpPr>
        <p:spPr>
          <a:xfrm>
            <a:off x="3756074" y="4781229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Eliminar</a:t>
            </a:r>
            <a:r>
              <a:rPr lang="en-US"/>
              <a:t> por a1 y a5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78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3218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746F0C-0415-4656-8A68-AD41F4A071C9}"/>
              </a:ext>
            </a:extLst>
          </p:cNvPr>
          <p:cNvSpPr txBox="1"/>
          <p:nvPr/>
        </p:nvSpPr>
        <p:spPr>
          <a:xfrm>
            <a:off x="5726742" y="190344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EC1 </a:t>
            </a:r>
            <a:r>
              <a:rPr lang="es-US" b="1"/>
              <a:t>=</a:t>
            </a:r>
            <a:r>
              <a:rPr lang="es-US" sz="1800" b="1"/>
              <a:t> {robot(H2),en(A,H2),en(V,H2)}</a:t>
            </a:r>
            <a:endParaRPr lang="es-ES" sz="18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</a:p>
          <a:p>
            <a:r>
              <a:rPr lang="es-CO"/>
              <a:t>en(V,H2)</a:t>
            </a: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</a:p>
          <a:p>
            <a:r>
              <a:rPr lang="es-CO"/>
              <a:t>Robot(H1)</a:t>
            </a:r>
          </a:p>
          <a:p>
            <a:r>
              <a:rPr lang="es-CO"/>
              <a:t>Coger() </a:t>
            </a:r>
            <a:r>
              <a:rPr lang="es-CO" err="1"/>
              <a:t>Cc</a:t>
            </a:r>
            <a:r>
              <a:rPr lang="es-CO"/>
              <a:t> = A</a:t>
            </a:r>
          </a:p>
          <a:p>
            <a:r>
              <a:rPr lang="es-CO" err="1"/>
              <a:t>Plib</a:t>
            </a:r>
            <a:r>
              <a:rPr lang="es-CO"/>
              <a:t>()</a:t>
            </a:r>
            <a:r>
              <a:rPr lang="en-US"/>
              <a:t>^</a:t>
            </a:r>
            <a:r>
              <a:rPr lang="es-CO"/>
              <a:t>En(A,Hr2)^Robot(Hr2)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81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PO_8b</a:t>
            </a:r>
            <a:endParaRPr lang="es-ES"/>
          </a:p>
          <a:p>
            <a:endParaRPr lang="es-CO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3776EA4-ED86-4708-9CFD-C39C634ED2AD}"/>
              </a:ext>
            </a:extLst>
          </p:cNvPr>
          <p:cNvCxnSpPr/>
          <p:nvPr/>
        </p:nvCxnSpPr>
        <p:spPr>
          <a:xfrm flipH="1">
            <a:off x="3770142" y="4628271"/>
            <a:ext cx="232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E5017CE-5DE2-4E1D-92E2-2051F0B9AFE9}"/>
              </a:ext>
            </a:extLst>
          </p:cNvPr>
          <p:cNvSpPr txBox="1"/>
          <p:nvPr/>
        </p:nvSpPr>
        <p:spPr>
          <a:xfrm>
            <a:off x="6369677" y="4443605"/>
            <a:ext cx="95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Eliminar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370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" y="-281354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746F0C-0415-4656-8A68-AD41F4A071C9}"/>
              </a:ext>
            </a:extLst>
          </p:cNvPr>
          <p:cNvSpPr txBox="1"/>
          <p:nvPr/>
        </p:nvSpPr>
        <p:spPr>
          <a:xfrm>
            <a:off x="5726742" y="190344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EC1 </a:t>
            </a:r>
            <a:r>
              <a:rPr lang="es-US" b="1"/>
              <a:t>=</a:t>
            </a:r>
            <a:r>
              <a:rPr lang="es-US" sz="1800" b="1"/>
              <a:t> {robot(H2),en(A,H2),en(V,H2)}</a:t>
            </a:r>
            <a:endParaRPr lang="es-ES" sz="18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</a:p>
          <a:p>
            <a:r>
              <a:rPr lang="es-CO"/>
              <a:t>en(V,H2)</a:t>
            </a: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</a:p>
          <a:p>
            <a:r>
              <a:rPr lang="es-CO"/>
              <a:t>Robot(H1)</a:t>
            </a:r>
          </a:p>
          <a:p>
            <a:r>
              <a:rPr lang="es-CO"/>
              <a:t>Coger() </a:t>
            </a:r>
            <a:r>
              <a:rPr lang="es-CO" err="1"/>
              <a:t>Cc</a:t>
            </a:r>
            <a:r>
              <a:rPr lang="es-CO"/>
              <a:t> = 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81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PO_9b</a:t>
            </a:r>
            <a:endParaRPr lang="es-ES"/>
          </a:p>
          <a:p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D493FE-6619-4A4C-BA09-6E04FD5C3569}"/>
              </a:ext>
            </a:extLst>
          </p:cNvPr>
          <p:cNvSpPr txBox="1"/>
          <p:nvPr/>
        </p:nvSpPr>
        <p:spPr>
          <a:xfrm>
            <a:off x="-440898" y="4623650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EC2 </a:t>
            </a:r>
            <a:r>
              <a:rPr lang="es-US" b="1"/>
              <a:t>=</a:t>
            </a:r>
            <a:r>
              <a:rPr lang="es-US" sz="1800" b="1"/>
              <a:t> {robot(H2),</a:t>
            </a:r>
            <a:r>
              <a:rPr lang="es-US" b="1"/>
              <a:t>pinza(A)</a:t>
            </a:r>
            <a:r>
              <a:rPr lang="es-US" sz="1800" b="1"/>
              <a:t>,en(V,H2)}</a:t>
            </a:r>
            <a:endParaRPr lang="es-ES" sz="18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5C5FA2-5BC3-42FB-89DC-E1B1308F23A3}"/>
              </a:ext>
            </a:extLst>
          </p:cNvPr>
          <p:cNvSpPr txBox="1"/>
          <p:nvPr/>
        </p:nvSpPr>
        <p:spPr>
          <a:xfrm>
            <a:off x="4739011" y="159770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b="1"/>
              <a:t>PLAN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{Coger()}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2793753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" y="-269779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</a:p>
          <a:p>
            <a:r>
              <a:rPr lang="es-CO"/>
              <a:t>en(V,H2)</a:t>
            </a: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</a:p>
          <a:p>
            <a:r>
              <a:rPr lang="es-CO"/>
              <a:t>Robot(H1)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11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PO_10b</a:t>
            </a:r>
            <a:endParaRPr lang="es-ES"/>
          </a:p>
          <a:p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D493FE-6619-4A4C-BA09-6E04FD5C3569}"/>
              </a:ext>
            </a:extLst>
          </p:cNvPr>
          <p:cNvSpPr txBox="1"/>
          <p:nvPr/>
        </p:nvSpPr>
        <p:spPr>
          <a:xfrm>
            <a:off x="4381665" y="2137719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EC2 </a:t>
            </a:r>
            <a:r>
              <a:rPr lang="es-US" b="1"/>
              <a:t>=</a:t>
            </a:r>
            <a:r>
              <a:rPr lang="es-US" sz="1800" b="1"/>
              <a:t> {robot(H2),</a:t>
            </a:r>
            <a:r>
              <a:rPr lang="es-US" b="1"/>
              <a:t>pinza(A)</a:t>
            </a:r>
            <a:r>
              <a:rPr lang="es-US" sz="1800" b="1"/>
              <a:t>,en(V,H2)}</a:t>
            </a:r>
            <a:endParaRPr lang="es-ES" sz="180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317EC52-274F-480E-AE76-C483C60C030B}"/>
              </a:ext>
            </a:extLst>
          </p:cNvPr>
          <p:cNvCxnSpPr/>
          <p:nvPr/>
        </p:nvCxnSpPr>
        <p:spPr>
          <a:xfrm flipH="1">
            <a:off x="2433711" y="4149969"/>
            <a:ext cx="3753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42DBBFCF-E720-47E2-97CA-95257D38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33" y="3927025"/>
            <a:ext cx="2362200" cy="10096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47A3050-3BD1-4B9F-8291-BB22986B48AC}"/>
              </a:ext>
            </a:extLst>
          </p:cNvPr>
          <p:cNvSpPr txBox="1"/>
          <p:nvPr/>
        </p:nvSpPr>
        <p:spPr>
          <a:xfrm>
            <a:off x="3360377" y="1671413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b="1"/>
              <a:t>PLAN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{Coger()}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4015497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269779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  <a:endParaRPr lang="es-CO">
              <a:cs typeface="Calibri"/>
            </a:endParaRPr>
          </a:p>
          <a:p>
            <a:r>
              <a:rPr lang="es-CO"/>
              <a:t>en(V,H2)</a:t>
            </a:r>
            <a:endParaRPr lang="es-CO">
              <a:cs typeface="Calibri"/>
            </a:endParaRP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  <a:endParaRPr lang="es-CO">
              <a:cs typeface="Calibri"/>
            </a:endParaRP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  <a:endParaRPr lang="es-CO">
              <a:cs typeface="Calibri"/>
            </a:endParaRPr>
          </a:p>
          <a:p>
            <a:r>
              <a:rPr lang="es-CO"/>
              <a:t>Pasar(</a:t>
            </a:r>
            <a:r>
              <a:rPr lang="es-CO" err="1"/>
              <a:t>Hi,Hf</a:t>
            </a:r>
            <a:r>
              <a:rPr lang="es-CO"/>
              <a:t>) Hi = H2 a HF =H1</a:t>
            </a:r>
            <a:endParaRPr lang="es-CO">
              <a:cs typeface="Calibri"/>
            </a:endParaRPr>
          </a:p>
          <a:p>
            <a:r>
              <a:rPr lang="es-CO"/>
              <a:t>robot(H2) </a:t>
            </a:r>
            <a:r>
              <a:rPr lang="en-US"/>
              <a:t>^ </a:t>
            </a:r>
            <a:r>
              <a:rPr lang="en-US" err="1"/>
              <a:t>puerta</a:t>
            </a:r>
            <a:r>
              <a:rPr lang="en-US"/>
              <a:t>(H2,H1)</a:t>
            </a:r>
            <a:endParaRPr lang="en-US">
              <a:cs typeface="Calibri"/>
            </a:endParaRPr>
          </a:p>
          <a:p>
            <a:r>
              <a:rPr lang="en-US"/>
              <a:t>robot(H2)</a:t>
            </a:r>
            <a:endParaRPr lang="en-US">
              <a:cs typeface="Calibri"/>
            </a:endParaRPr>
          </a:p>
          <a:p>
            <a:r>
              <a:rPr lang="en-US"/>
              <a:t>Puerta(H2,H1)</a:t>
            </a:r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5" y="2231187"/>
            <a:ext cx="103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PO_11b</a:t>
            </a:r>
            <a:endParaRPr lang="es-ES"/>
          </a:p>
          <a:p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D493FE-6619-4A4C-BA09-6E04FD5C3569}"/>
              </a:ext>
            </a:extLst>
          </p:cNvPr>
          <p:cNvSpPr txBox="1"/>
          <p:nvPr/>
        </p:nvSpPr>
        <p:spPr>
          <a:xfrm>
            <a:off x="4381665" y="2137719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EC2 </a:t>
            </a:r>
            <a:r>
              <a:rPr lang="es-US" b="1"/>
              <a:t>=</a:t>
            </a:r>
            <a:r>
              <a:rPr lang="es-US" sz="1800" b="1"/>
              <a:t> {robot(H2),</a:t>
            </a:r>
            <a:r>
              <a:rPr lang="es-US" b="1"/>
              <a:t>pinza(A)</a:t>
            </a:r>
            <a:r>
              <a:rPr lang="es-US" sz="1800" b="1"/>
              <a:t>,en(V,H2)}</a:t>
            </a:r>
            <a:endParaRPr lang="es-ES" sz="180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DE0651D-EA5D-4F9C-B9F6-030C85AFACAA}"/>
              </a:ext>
            </a:extLst>
          </p:cNvPr>
          <p:cNvCxnSpPr>
            <a:cxnSpLocks/>
          </p:cNvCxnSpPr>
          <p:nvPr/>
        </p:nvCxnSpPr>
        <p:spPr>
          <a:xfrm flipH="1">
            <a:off x="2700998" y="5008098"/>
            <a:ext cx="2729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39BEB3E-B2FF-4F58-81EB-89C15F52E035}"/>
              </a:ext>
            </a:extLst>
          </p:cNvPr>
          <p:cNvSpPr txBox="1"/>
          <p:nvPr/>
        </p:nvSpPr>
        <p:spPr>
          <a:xfrm>
            <a:off x="5542671" y="477060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Eliminar</a:t>
            </a:r>
            <a:r>
              <a:rPr lang="en-US"/>
              <a:t> por a1 y a4</a:t>
            </a:r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D6BFDE7-238E-4418-8622-4F6B545A5E74}"/>
              </a:ext>
            </a:extLst>
          </p:cNvPr>
          <p:cNvSpPr txBox="1"/>
          <p:nvPr/>
        </p:nvSpPr>
        <p:spPr>
          <a:xfrm>
            <a:off x="3465500" y="189403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b="1"/>
              <a:t>PLAN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{Coger()}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878685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084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</a:p>
          <a:p>
            <a:r>
              <a:rPr lang="es-CO"/>
              <a:t>en(V,H2)</a:t>
            </a: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</a:p>
          <a:p>
            <a:r>
              <a:rPr lang="es-CO"/>
              <a:t>Pasar(</a:t>
            </a:r>
            <a:r>
              <a:rPr lang="es-CO" err="1"/>
              <a:t>Hi,Hf</a:t>
            </a:r>
            <a:r>
              <a:rPr lang="es-CO"/>
              <a:t>) Hi = H1 a HF =H2</a:t>
            </a:r>
          </a:p>
          <a:p>
            <a:r>
              <a:rPr lang="es-CO"/>
              <a:t>robot(H2) </a:t>
            </a:r>
            <a:r>
              <a:rPr lang="en-US"/>
              <a:t>^ </a:t>
            </a:r>
            <a:r>
              <a:rPr lang="en-US" err="1"/>
              <a:t>puerta</a:t>
            </a:r>
            <a:r>
              <a:rPr lang="en-US"/>
              <a:t>(H1,H2)</a:t>
            </a:r>
          </a:p>
          <a:p>
            <a:r>
              <a:rPr lang="en-US"/>
              <a:t>robot(H2)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9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PO_12b</a:t>
            </a:r>
            <a:endParaRPr lang="es-ES"/>
          </a:p>
          <a:p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D493FE-6619-4A4C-BA09-6E04FD5C3569}"/>
              </a:ext>
            </a:extLst>
          </p:cNvPr>
          <p:cNvSpPr txBox="1"/>
          <p:nvPr/>
        </p:nvSpPr>
        <p:spPr>
          <a:xfrm>
            <a:off x="4381665" y="2137719"/>
            <a:ext cx="62016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US" sz="1800" b="1"/>
              <a:t>EC2 </a:t>
            </a:r>
            <a:r>
              <a:rPr lang="es-US" b="1"/>
              <a:t>=</a:t>
            </a:r>
            <a:r>
              <a:rPr lang="es-US" sz="1800" b="1"/>
              <a:t> {</a:t>
            </a:r>
            <a:r>
              <a:rPr lang="es-US" sz="1800" b="1">
                <a:solidFill>
                  <a:srgbClr val="FF0000"/>
                </a:solidFill>
              </a:rPr>
              <a:t>robot(H2)</a:t>
            </a:r>
            <a:r>
              <a:rPr lang="es-US" sz="1800" b="1"/>
              <a:t>,</a:t>
            </a:r>
            <a:r>
              <a:rPr lang="es-US" b="1"/>
              <a:t>pinza(A)</a:t>
            </a:r>
            <a:r>
              <a:rPr lang="es-US" sz="1800" b="1"/>
              <a:t>,en(V,H2)}</a:t>
            </a:r>
            <a:endParaRPr lang="es-ES" sz="180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694D4FC-EB5C-4B49-A513-1EC9FFEEDD34}"/>
              </a:ext>
            </a:extLst>
          </p:cNvPr>
          <p:cNvCxnSpPr/>
          <p:nvPr/>
        </p:nvCxnSpPr>
        <p:spPr>
          <a:xfrm flipH="1">
            <a:off x="2321169" y="4712677"/>
            <a:ext cx="3474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B9761C8-9C94-4929-8E76-CA1F3F3394F3}"/>
              </a:ext>
            </a:extLst>
          </p:cNvPr>
          <p:cNvSpPr txBox="1"/>
          <p:nvPr/>
        </p:nvSpPr>
        <p:spPr>
          <a:xfrm>
            <a:off x="6096000" y="4249385"/>
            <a:ext cx="249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 </a:t>
            </a:r>
            <a:r>
              <a:rPr lang="es-CO"/>
              <a:t>cumple</a:t>
            </a:r>
            <a:r>
              <a:rPr lang="en-US"/>
              <a:t> </a:t>
            </a:r>
            <a:r>
              <a:rPr lang="es-CO"/>
              <a:t>entonces</a:t>
            </a:r>
            <a:r>
              <a:rPr lang="en-US"/>
              <a:t> se </a:t>
            </a:r>
            <a:r>
              <a:rPr lang="es-CO"/>
              <a:t>elimina</a:t>
            </a:r>
            <a:r>
              <a:rPr lang="en-US"/>
              <a:t> de la pila </a:t>
            </a:r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E80386-9B1A-4356-B807-1E554CF53621}"/>
              </a:ext>
            </a:extLst>
          </p:cNvPr>
          <p:cNvSpPr txBox="1"/>
          <p:nvPr/>
        </p:nvSpPr>
        <p:spPr>
          <a:xfrm>
            <a:off x="3430715" y="1823784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b="1"/>
              <a:t>PLAN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{Coger()}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455510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084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  <a:endParaRPr lang="es-CO">
              <a:cs typeface="Calibri"/>
            </a:endParaRPr>
          </a:p>
          <a:p>
            <a:r>
              <a:rPr lang="es-CO"/>
              <a:t>en(V,H2)</a:t>
            </a:r>
            <a:endParaRPr lang="es-CO">
              <a:cs typeface="Calibri"/>
            </a:endParaRP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  <a:endParaRPr lang="es-CO">
              <a:cs typeface="Calibri"/>
            </a:endParaRP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  <a:endParaRPr lang="es-CO">
              <a:cs typeface="Calibri"/>
            </a:endParaRPr>
          </a:p>
          <a:p>
            <a:r>
              <a:rPr lang="es-CO"/>
              <a:t>Pasar(</a:t>
            </a:r>
            <a:r>
              <a:rPr lang="es-CO" err="1"/>
              <a:t>Hi,Hf</a:t>
            </a:r>
            <a:r>
              <a:rPr lang="es-CO"/>
              <a:t>) Hi = H1 a HF =H2</a:t>
            </a:r>
            <a:endParaRPr lang="es-CO">
              <a:cs typeface="Calibri"/>
            </a:endParaRPr>
          </a:p>
          <a:p>
            <a:r>
              <a:rPr lang="es-CO"/>
              <a:t>robot(H2) </a:t>
            </a:r>
            <a:r>
              <a:rPr lang="en-US"/>
              <a:t>^ </a:t>
            </a:r>
            <a:r>
              <a:rPr lang="en-US" err="1"/>
              <a:t>puerta</a:t>
            </a:r>
            <a:r>
              <a:rPr lang="en-US"/>
              <a:t>(H1,H2)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96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PO_13b</a:t>
            </a:r>
            <a:endParaRPr lang="es-ES"/>
          </a:p>
          <a:p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D493FE-6619-4A4C-BA09-6E04FD5C3569}"/>
              </a:ext>
            </a:extLst>
          </p:cNvPr>
          <p:cNvSpPr txBox="1"/>
          <p:nvPr/>
        </p:nvSpPr>
        <p:spPr>
          <a:xfrm>
            <a:off x="4381665" y="2137719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EC2 </a:t>
            </a:r>
            <a:r>
              <a:rPr lang="es-US" b="1"/>
              <a:t>=</a:t>
            </a:r>
            <a:r>
              <a:rPr lang="es-US" sz="1800" b="1"/>
              <a:t> {robot(H2),</a:t>
            </a:r>
            <a:r>
              <a:rPr lang="es-US" b="1"/>
              <a:t>pinza(A)</a:t>
            </a:r>
            <a:r>
              <a:rPr lang="es-US" sz="1800" b="1"/>
              <a:t>,en(V,H2)}</a:t>
            </a:r>
            <a:endParaRPr lang="es-ES" sz="180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694D4FC-EB5C-4B49-A513-1EC9FFEEDD34}"/>
              </a:ext>
            </a:extLst>
          </p:cNvPr>
          <p:cNvCxnSpPr/>
          <p:nvPr/>
        </p:nvCxnSpPr>
        <p:spPr>
          <a:xfrm flipH="1">
            <a:off x="3556135" y="4436780"/>
            <a:ext cx="3474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B9761C8-9C94-4929-8E76-CA1F3F3394F3}"/>
              </a:ext>
            </a:extLst>
          </p:cNvPr>
          <p:cNvSpPr txBox="1"/>
          <p:nvPr/>
        </p:nvSpPr>
        <p:spPr>
          <a:xfrm>
            <a:off x="7409793" y="4039178"/>
            <a:ext cx="249712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EC2 y por </a:t>
            </a:r>
            <a:r>
              <a:rPr lang="en-US" err="1">
                <a:cs typeface="Calibri"/>
              </a:rPr>
              <a:t>aximos</a:t>
            </a:r>
            <a:r>
              <a:rPr lang="en-US">
                <a:cs typeface="Calibri"/>
              </a:rPr>
              <a:t> a3 y a4 , se </a:t>
            </a:r>
            <a:r>
              <a:rPr lang="en-US" err="1">
                <a:cs typeface="Calibri"/>
              </a:rPr>
              <a:t>elimina</a:t>
            </a:r>
            <a:r>
              <a:rPr lang="en-US">
                <a:cs typeface="Calibri"/>
              </a:rPr>
              <a:t> de la pila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B9E072-66D9-4A59-B8BA-DBBC32C8AB03}"/>
                  </a:ext>
                </a:extLst>
              </p:cNvPr>
              <p:cNvSpPr txBox="1"/>
              <p:nvPr/>
            </p:nvSpPr>
            <p:spPr>
              <a:xfrm>
                <a:off x="7271761" y="4086562"/>
                <a:ext cx="1971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s-ES_tradnl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B9E072-66D9-4A59-B8BA-DBBC32C8A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761" y="4086562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25000" r="-21875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AB3CEF2C-1CD7-4394-B3DB-8425D98AFA25}"/>
              </a:ext>
            </a:extLst>
          </p:cNvPr>
          <p:cNvSpPr txBox="1"/>
          <p:nvPr/>
        </p:nvSpPr>
        <p:spPr>
          <a:xfrm>
            <a:off x="3556135" y="1812072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b="1"/>
              <a:t>PLAN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{Coger()}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2650418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084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  <a:endParaRPr lang="es-CO">
              <a:cs typeface="Calibri"/>
            </a:endParaRPr>
          </a:p>
          <a:p>
            <a:r>
              <a:rPr lang="es-CO"/>
              <a:t>en(V,H2)</a:t>
            </a:r>
            <a:endParaRPr lang="es-CO">
              <a:cs typeface="Calibri"/>
            </a:endParaRP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  <a:endParaRPr lang="es-CO">
              <a:cs typeface="Calibri"/>
            </a:endParaRP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  <a:endParaRPr lang="es-CO">
              <a:cs typeface="Calibri"/>
            </a:endParaRPr>
          </a:p>
          <a:p>
            <a:r>
              <a:rPr lang="es-CO"/>
              <a:t>Pasar(</a:t>
            </a:r>
            <a:r>
              <a:rPr lang="es-CO" err="1"/>
              <a:t>Hi,Hf</a:t>
            </a:r>
            <a:r>
              <a:rPr lang="es-CO"/>
              <a:t>) Hi = H1 a HF =H2</a:t>
            </a:r>
            <a:endParaRPr lang="es-CO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96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PO_14b</a:t>
            </a:r>
            <a:endParaRPr lang="es-ES"/>
          </a:p>
          <a:p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D493FE-6619-4A4C-BA09-6E04FD5C3569}"/>
              </a:ext>
            </a:extLst>
          </p:cNvPr>
          <p:cNvSpPr txBox="1"/>
          <p:nvPr/>
        </p:nvSpPr>
        <p:spPr>
          <a:xfrm>
            <a:off x="4381665" y="2137719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800" b="1"/>
              <a:t>EC2 </a:t>
            </a:r>
            <a:r>
              <a:rPr lang="es-US" b="1"/>
              <a:t>=</a:t>
            </a:r>
            <a:r>
              <a:rPr lang="es-US" sz="1800" b="1"/>
              <a:t> {robot(H2),</a:t>
            </a:r>
            <a:r>
              <a:rPr lang="es-US" b="1"/>
              <a:t>pinza(A)</a:t>
            </a:r>
            <a:r>
              <a:rPr lang="es-US" sz="1800" b="1"/>
              <a:t>,en(V,H2)}</a:t>
            </a:r>
            <a:endParaRPr lang="es-ES" sz="180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694D4FC-EB5C-4B49-A513-1EC9FFEEDD34}"/>
              </a:ext>
            </a:extLst>
          </p:cNvPr>
          <p:cNvCxnSpPr/>
          <p:nvPr/>
        </p:nvCxnSpPr>
        <p:spPr>
          <a:xfrm flipH="1">
            <a:off x="3832032" y="4108332"/>
            <a:ext cx="3474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B9761C8-9C94-4929-8E76-CA1F3F3394F3}"/>
              </a:ext>
            </a:extLst>
          </p:cNvPr>
          <p:cNvSpPr txBox="1"/>
          <p:nvPr/>
        </p:nvSpPr>
        <p:spPr>
          <a:xfrm>
            <a:off x="7633138" y="3776419"/>
            <a:ext cx="24971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Se cambia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estado</a:t>
            </a:r>
            <a:r>
              <a:rPr lang="en-US">
                <a:cs typeface="Calibri"/>
              </a:rPr>
              <a:t> </a:t>
            </a:r>
          </a:p>
        </p:txBody>
      </p:sp>
      <p:sp>
        <p:nvSpPr>
          <p:cNvPr id="10" name="CuadroTexto 8">
            <a:extLst>
              <a:ext uri="{FF2B5EF4-FFF2-40B4-BE49-F238E27FC236}">
                <a16:creationId xmlns:a16="http://schemas.microsoft.com/office/drawing/2014/main" id="{37D7F21E-A203-4C0C-8A9C-0EF4C8EE9F63}"/>
              </a:ext>
            </a:extLst>
          </p:cNvPr>
          <p:cNvSpPr txBox="1"/>
          <p:nvPr/>
        </p:nvSpPr>
        <p:spPr>
          <a:xfrm>
            <a:off x="4526182" y="5133167"/>
            <a:ext cx="62016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US" b="1"/>
              <a:t>EC3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{robot(</a:t>
            </a:r>
            <a:r>
              <a:rPr lang="es-US" b="1"/>
              <a:t>H1</a:t>
            </a:r>
            <a:r>
              <a:rPr lang="es-US" sz="1800" b="1"/>
              <a:t>),</a:t>
            </a:r>
            <a:r>
              <a:rPr lang="es-US" b="1"/>
              <a:t>pinza(A)</a:t>
            </a:r>
            <a:r>
              <a:rPr lang="es-US" sz="1800" b="1"/>
              <a:t>,en(V,H2)}</a:t>
            </a:r>
            <a:endParaRPr lang="es-ES" sz="18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46FBDB-6F63-4354-8FA9-9BB09B83970F}"/>
              </a:ext>
            </a:extLst>
          </p:cNvPr>
          <p:cNvSpPr txBox="1"/>
          <p:nvPr/>
        </p:nvSpPr>
        <p:spPr>
          <a:xfrm>
            <a:off x="3832032" y="1753257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b="1"/>
              <a:t>PLAN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{Coger(),pasar()}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2085958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084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  <a:endParaRPr lang="es-CO">
              <a:cs typeface="Calibri"/>
            </a:endParaRPr>
          </a:p>
          <a:p>
            <a:r>
              <a:rPr lang="es-CO"/>
              <a:t>en(V,H2)</a:t>
            </a:r>
            <a:endParaRPr lang="es-CO">
              <a:cs typeface="Calibri"/>
            </a:endParaRP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  <a:endParaRPr lang="es-CO">
              <a:cs typeface="Calibri"/>
            </a:endParaRPr>
          </a:p>
          <a:p>
            <a:r>
              <a:rPr lang="es-CO"/>
              <a:t>Pinza(A) </a:t>
            </a:r>
            <a:r>
              <a:rPr lang="en-US"/>
              <a:t>^</a:t>
            </a:r>
            <a:r>
              <a:rPr lang="es-CO"/>
              <a:t>robot(H1)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9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PO_15b</a:t>
            </a:r>
            <a:endParaRPr lang="es-ES"/>
          </a:p>
          <a:p>
            <a:endParaRPr lang="es-CO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694D4FC-EB5C-4B49-A513-1EC9FFEEDD34}"/>
              </a:ext>
            </a:extLst>
          </p:cNvPr>
          <p:cNvCxnSpPr/>
          <p:nvPr/>
        </p:nvCxnSpPr>
        <p:spPr>
          <a:xfrm flipH="1">
            <a:off x="3884584" y="3779884"/>
            <a:ext cx="3474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B9761C8-9C94-4929-8E76-CA1F3F3394F3}"/>
              </a:ext>
            </a:extLst>
          </p:cNvPr>
          <p:cNvSpPr txBox="1"/>
          <p:nvPr/>
        </p:nvSpPr>
        <p:spPr>
          <a:xfrm>
            <a:off x="7554310" y="3579350"/>
            <a:ext cx="249712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Pinza(A) y robot(H1)               EC3 </a:t>
            </a:r>
          </a:p>
        </p:txBody>
      </p:sp>
      <p:sp>
        <p:nvSpPr>
          <p:cNvPr id="10" name="CuadroTexto 8">
            <a:extLst>
              <a:ext uri="{FF2B5EF4-FFF2-40B4-BE49-F238E27FC236}">
                <a16:creationId xmlns:a16="http://schemas.microsoft.com/office/drawing/2014/main" id="{37D7F21E-A203-4C0C-8A9C-0EF4C8EE9F63}"/>
              </a:ext>
            </a:extLst>
          </p:cNvPr>
          <p:cNvSpPr txBox="1"/>
          <p:nvPr/>
        </p:nvSpPr>
        <p:spPr>
          <a:xfrm>
            <a:off x="4644423" y="1953788"/>
            <a:ext cx="62016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US" b="1"/>
              <a:t>EC3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{robot(</a:t>
            </a:r>
            <a:r>
              <a:rPr lang="es-US" b="1"/>
              <a:t>H1</a:t>
            </a:r>
            <a:r>
              <a:rPr lang="es-US" sz="1800" b="1"/>
              <a:t>),</a:t>
            </a:r>
            <a:r>
              <a:rPr lang="es-US" b="1"/>
              <a:t>pinza(A)</a:t>
            </a:r>
            <a:r>
              <a:rPr lang="es-US" sz="1800" b="1"/>
              <a:t>,en(V,H2)}</a:t>
            </a:r>
            <a:endParaRPr lang="es-E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8CF1E-4872-8644-B549-5195CECEBB45}"/>
                  </a:ext>
                </a:extLst>
              </p:cNvPr>
              <p:cNvSpPr txBox="1"/>
              <p:nvPr/>
            </p:nvSpPr>
            <p:spPr>
              <a:xfrm>
                <a:off x="8808899" y="3902631"/>
                <a:ext cx="1971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s-ES_tradnl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8CF1E-4872-8644-B549-5195CECEB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99" y="3902631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21875" r="-25000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AF87007F-7EE1-4412-97BD-FB91CF64BBF4}"/>
              </a:ext>
            </a:extLst>
          </p:cNvPr>
          <p:cNvSpPr txBox="1"/>
          <p:nvPr/>
        </p:nvSpPr>
        <p:spPr>
          <a:xfrm>
            <a:off x="3884584" y="165301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b="1"/>
              <a:t>PLAN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{Coger(),pasar()}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59350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- Predicados </a:t>
            </a:r>
          </a:p>
        </p:txBody>
      </p:sp>
      <p:sp>
        <p:nvSpPr>
          <p:cNvPr id="9" name="13 Rectángulo"/>
          <p:cNvSpPr/>
          <p:nvPr/>
        </p:nvSpPr>
        <p:spPr>
          <a:xfrm>
            <a:off x="2113981" y="2246423"/>
            <a:ext cx="84500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/>
              <a:t>caja</a:t>
            </a:r>
            <a:r>
              <a:rPr lang="es-CO" sz="2000"/>
              <a:t>(C)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C es una caja</a:t>
            </a:r>
          </a:p>
          <a:p>
            <a:endParaRPr lang="es-ES" sz="2000"/>
          </a:p>
          <a:p>
            <a:r>
              <a:rPr lang="es-CO" sz="2000" b="1" err="1"/>
              <a:t>hab</a:t>
            </a:r>
            <a:r>
              <a:rPr lang="es-CO" sz="2000"/>
              <a:t>(H)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H es una habitación</a:t>
            </a:r>
            <a:endParaRPr lang="es-ES" sz="2000"/>
          </a:p>
          <a:p>
            <a:endParaRPr lang="es-CO" sz="2000" b="1"/>
          </a:p>
          <a:p>
            <a:r>
              <a:rPr lang="es-CO" sz="2000" b="1"/>
              <a:t>en</a:t>
            </a:r>
            <a:r>
              <a:rPr lang="es-CO" sz="2000"/>
              <a:t>(C,H)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la caja C se encuentra apoyada en el piso de la habitación H</a:t>
            </a:r>
            <a:endParaRPr lang="es-ES" sz="2000"/>
          </a:p>
          <a:p>
            <a:endParaRPr lang="es-CO" sz="2000" b="1"/>
          </a:p>
          <a:p>
            <a:r>
              <a:rPr lang="es-CO" sz="2000" b="1"/>
              <a:t>robot</a:t>
            </a:r>
            <a:r>
              <a:rPr lang="es-CO" sz="2000"/>
              <a:t>(H)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el robot se encuentra en la habitación H</a:t>
            </a:r>
            <a:endParaRPr lang="es-ES" sz="2000"/>
          </a:p>
          <a:p>
            <a:endParaRPr lang="es-CO" sz="2000" b="1"/>
          </a:p>
          <a:p>
            <a:r>
              <a:rPr lang="es-CO" sz="2000" b="1"/>
              <a:t>pinza</a:t>
            </a:r>
            <a:r>
              <a:rPr lang="es-CO" sz="2000"/>
              <a:t>(C)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la pinza tiene agarrada la caja C</a:t>
            </a:r>
            <a:endParaRPr lang="es-ES" sz="2000"/>
          </a:p>
          <a:p>
            <a:endParaRPr lang="es-CO" sz="2000" b="1"/>
          </a:p>
          <a:p>
            <a:r>
              <a:rPr lang="es-CO" sz="2000" b="1"/>
              <a:t>puerta</a:t>
            </a:r>
            <a:r>
              <a:rPr lang="es-CO" sz="2000"/>
              <a:t>(</a:t>
            </a:r>
            <a:r>
              <a:rPr lang="es-CO" sz="2000" err="1"/>
              <a:t>Ha,Hb</a:t>
            </a:r>
            <a:r>
              <a:rPr lang="es-CO" sz="2000"/>
              <a:t>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existe una puerta entre las habitaciones Ha y </a:t>
            </a:r>
            <a:r>
              <a:rPr lang="es-CO" sz="2000" err="1"/>
              <a:t>Hb</a:t>
            </a:r>
            <a:endParaRPr lang="es-ES" sz="2000"/>
          </a:p>
          <a:p>
            <a:endParaRPr lang="es-CO" sz="2000" b="1"/>
          </a:p>
          <a:p>
            <a:r>
              <a:rPr lang="es-CO" sz="2000" b="1" err="1"/>
              <a:t>plib</a:t>
            </a:r>
            <a:r>
              <a:rPr lang="es-CO" sz="2000"/>
              <a:t>()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la pinza está libre</a:t>
            </a:r>
            <a:endParaRPr lang="es-ES" sz="200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Soporte para Definir Situaciones del Problema</a:t>
            </a:r>
          </a:p>
        </p:txBody>
      </p:sp>
    </p:spTree>
    <p:extLst>
      <p:ext uri="{BB962C8B-B14F-4D97-AF65-F5344CB8AC3E}">
        <p14:creationId xmlns:p14="http://schemas.microsoft.com/office/powerpoint/2010/main" val="191112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084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/>
              <a:t>robot(H1),en(A,H1),en(V,H2)</a:t>
            </a:r>
          </a:p>
          <a:p>
            <a:r>
              <a:rPr lang="es-CO"/>
              <a:t>robot(H1)</a:t>
            </a:r>
            <a:endParaRPr lang="es-CO">
              <a:cs typeface="Calibri"/>
            </a:endParaRPr>
          </a:p>
          <a:p>
            <a:r>
              <a:rPr lang="es-CO"/>
              <a:t>en(V,H2)</a:t>
            </a:r>
            <a:endParaRPr lang="es-CO">
              <a:cs typeface="Calibri"/>
            </a:endParaRPr>
          </a:p>
          <a:p>
            <a:r>
              <a:rPr lang="es-CO"/>
              <a:t>Soltar() </a:t>
            </a:r>
            <a:r>
              <a:rPr lang="es-CO" err="1"/>
              <a:t>Cp</a:t>
            </a:r>
            <a:r>
              <a:rPr lang="es-CO"/>
              <a:t> = A y </a:t>
            </a:r>
            <a:r>
              <a:rPr lang="es-CO" err="1"/>
              <a:t>Hr</a:t>
            </a:r>
            <a:r>
              <a:rPr lang="es-CO"/>
              <a:t> = H1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9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PO_16b</a:t>
            </a:r>
            <a:endParaRPr lang="es-ES"/>
          </a:p>
          <a:p>
            <a:endParaRPr lang="es-CO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694D4FC-EB5C-4B49-A513-1EC9FFEEDD34}"/>
              </a:ext>
            </a:extLst>
          </p:cNvPr>
          <p:cNvCxnSpPr/>
          <p:nvPr/>
        </p:nvCxnSpPr>
        <p:spPr>
          <a:xfrm flipH="1">
            <a:off x="3884584" y="3582815"/>
            <a:ext cx="3474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6B9761C8-9C94-4929-8E76-CA1F3F3394F3}"/>
              </a:ext>
            </a:extLst>
          </p:cNvPr>
          <p:cNvSpPr txBox="1"/>
          <p:nvPr/>
        </p:nvSpPr>
        <p:spPr>
          <a:xfrm>
            <a:off x="7580586" y="3250902"/>
            <a:ext cx="24971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Se cambia de Estado</a:t>
            </a:r>
          </a:p>
        </p:txBody>
      </p:sp>
      <p:sp>
        <p:nvSpPr>
          <p:cNvPr id="10" name="CuadroTexto 8">
            <a:extLst>
              <a:ext uri="{FF2B5EF4-FFF2-40B4-BE49-F238E27FC236}">
                <a16:creationId xmlns:a16="http://schemas.microsoft.com/office/drawing/2014/main" id="{37D7F21E-A203-4C0C-8A9C-0EF4C8EE9F63}"/>
              </a:ext>
            </a:extLst>
          </p:cNvPr>
          <p:cNvSpPr txBox="1"/>
          <p:nvPr/>
        </p:nvSpPr>
        <p:spPr>
          <a:xfrm>
            <a:off x="4644423" y="1953788"/>
            <a:ext cx="62016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US" b="1"/>
              <a:t>EC3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{robot(</a:t>
            </a:r>
            <a:r>
              <a:rPr lang="es-US" b="1"/>
              <a:t>H1</a:t>
            </a:r>
            <a:r>
              <a:rPr lang="es-US" sz="1800" b="1"/>
              <a:t>),</a:t>
            </a:r>
            <a:r>
              <a:rPr lang="es-US" b="1"/>
              <a:t>pinza(A)</a:t>
            </a:r>
            <a:r>
              <a:rPr lang="es-US" sz="1800" b="1"/>
              <a:t>,en(V,H2)}</a:t>
            </a:r>
            <a:endParaRPr lang="es-ES" sz="18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35FB79-8D99-43D2-96F5-D95647DA2D56}"/>
              </a:ext>
            </a:extLst>
          </p:cNvPr>
          <p:cNvSpPr txBox="1"/>
          <p:nvPr/>
        </p:nvSpPr>
        <p:spPr>
          <a:xfrm>
            <a:off x="4749526" y="4844133"/>
            <a:ext cx="62016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US" b="1"/>
              <a:t>EC4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{robot(</a:t>
            </a:r>
            <a:r>
              <a:rPr lang="es-US" b="1"/>
              <a:t>H1</a:t>
            </a:r>
            <a:r>
              <a:rPr lang="es-US" sz="1800" b="1"/>
              <a:t>),</a:t>
            </a:r>
            <a:r>
              <a:rPr lang="es-US" b="1"/>
              <a:t>en(A,H1),</a:t>
            </a:r>
            <a:r>
              <a:rPr lang="es-US" sz="1800" b="1"/>
              <a:t>en(V,H2)}</a:t>
            </a:r>
            <a:endParaRPr lang="es-ES" sz="18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CDA7AD-EEC9-41EE-9110-D928A1531C68}"/>
              </a:ext>
            </a:extLst>
          </p:cNvPr>
          <p:cNvSpPr txBox="1"/>
          <p:nvPr/>
        </p:nvSpPr>
        <p:spPr>
          <a:xfrm>
            <a:off x="4644423" y="1657218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b="1"/>
              <a:t>PLAN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{Coger(),pasar(),soltar()}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2780306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225084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Proceso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5877ED-BCE7-4ADE-A205-8C42000C00EF}"/>
              </a:ext>
            </a:extLst>
          </p:cNvPr>
          <p:cNvSpPr txBox="1"/>
          <p:nvPr/>
        </p:nvSpPr>
        <p:spPr>
          <a:xfrm>
            <a:off x="853296" y="2566066"/>
            <a:ext cx="361330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/>
              <a:t>robot(H1),en(A,H1),en(V,H2)</a:t>
            </a:r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68FA27-235B-437B-940B-B22E25A7069C}"/>
              </a:ext>
            </a:extLst>
          </p:cNvPr>
          <p:cNvSpPr txBox="1"/>
          <p:nvPr/>
        </p:nvSpPr>
        <p:spPr>
          <a:xfrm>
            <a:off x="853296" y="2231187"/>
            <a:ext cx="96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PO_17b</a:t>
            </a:r>
            <a:endParaRPr lang="es-ES"/>
          </a:p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9761C8-9C94-4929-8E76-CA1F3F3394F3}"/>
              </a:ext>
            </a:extLst>
          </p:cNvPr>
          <p:cNvSpPr txBox="1"/>
          <p:nvPr/>
        </p:nvSpPr>
        <p:spPr>
          <a:xfrm>
            <a:off x="7856483" y="2515178"/>
            <a:ext cx="37715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EC4=EF=</a:t>
            </a:r>
            <a:r>
              <a:rPr lang="es-CO">
                <a:ea typeface="+mn-lt"/>
                <a:cs typeface="+mn-lt"/>
              </a:rPr>
              <a:t>robot(H1),en(A,H1),en(V,H2)</a:t>
            </a:r>
            <a:endParaRPr lang="en-US">
              <a:cs typeface="Calibri"/>
            </a:endParaRPr>
          </a:p>
        </p:txBody>
      </p:sp>
      <p:sp>
        <p:nvSpPr>
          <p:cNvPr id="10" name="CuadroTexto 8">
            <a:extLst>
              <a:ext uri="{FF2B5EF4-FFF2-40B4-BE49-F238E27FC236}">
                <a16:creationId xmlns:a16="http://schemas.microsoft.com/office/drawing/2014/main" id="{37D7F21E-A203-4C0C-8A9C-0EF4C8EE9F63}"/>
              </a:ext>
            </a:extLst>
          </p:cNvPr>
          <p:cNvSpPr txBox="1"/>
          <p:nvPr/>
        </p:nvSpPr>
        <p:spPr>
          <a:xfrm>
            <a:off x="4644423" y="1953788"/>
            <a:ext cx="62016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US" b="1"/>
              <a:t>EC3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{robot(</a:t>
            </a:r>
            <a:r>
              <a:rPr lang="es-US" b="1"/>
              <a:t>H1</a:t>
            </a:r>
            <a:r>
              <a:rPr lang="es-US" sz="1800" b="1"/>
              <a:t>),</a:t>
            </a:r>
            <a:r>
              <a:rPr lang="es-US" b="1"/>
              <a:t>pinza(A)</a:t>
            </a:r>
            <a:r>
              <a:rPr lang="es-US" sz="1800" b="1"/>
              <a:t>,en(V,H2)}</a:t>
            </a:r>
            <a:endParaRPr lang="es-ES" sz="1800"/>
          </a:p>
        </p:txBody>
      </p:sp>
      <p:cxnSp>
        <p:nvCxnSpPr>
          <p:cNvPr id="11" name="Conector recto de flecha 2">
            <a:extLst>
              <a:ext uri="{FF2B5EF4-FFF2-40B4-BE49-F238E27FC236}">
                <a16:creationId xmlns:a16="http://schemas.microsoft.com/office/drawing/2014/main" id="{BF6E3565-E737-4A9D-B6B5-1DB1B2271E15}"/>
              </a:ext>
            </a:extLst>
          </p:cNvPr>
          <p:cNvCxnSpPr>
            <a:cxnSpLocks/>
          </p:cNvCxnSpPr>
          <p:nvPr/>
        </p:nvCxnSpPr>
        <p:spPr>
          <a:xfrm flipH="1">
            <a:off x="3884584" y="2702574"/>
            <a:ext cx="3474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1BD634B-9727-45AC-88F0-F16731A7A280}"/>
              </a:ext>
            </a:extLst>
          </p:cNvPr>
          <p:cNvSpPr txBox="1"/>
          <p:nvPr/>
        </p:nvSpPr>
        <p:spPr>
          <a:xfrm>
            <a:off x="4644423" y="1699545"/>
            <a:ext cx="620169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US" b="1"/>
              <a:t>PLAN FINAL</a:t>
            </a:r>
            <a:r>
              <a:rPr lang="es-US" sz="1800" b="1"/>
              <a:t> </a:t>
            </a:r>
            <a:r>
              <a:rPr lang="es-US" b="1"/>
              <a:t>=</a:t>
            </a:r>
            <a:r>
              <a:rPr lang="es-US" sz="1800" b="1"/>
              <a:t> {Coger(),pasar(),soltar()}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287979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Axiomas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Hechos y Relaciones que Siempre son Verdaderas en el Contexto del Problema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981200" y="2279372"/>
            <a:ext cx="954024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/>
              <a:t>a1</a:t>
            </a:r>
            <a:r>
              <a:rPr lang="es-CO" sz="2000"/>
              <a:t>.	caja(A), caja(V)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declaración de cajas</a:t>
            </a:r>
          </a:p>
          <a:p>
            <a:endParaRPr lang="es-ES" sz="2000"/>
          </a:p>
          <a:p>
            <a:r>
              <a:rPr lang="es-CO" sz="2000" b="1"/>
              <a:t>a2</a:t>
            </a:r>
            <a:r>
              <a:rPr lang="es-CO" sz="2000"/>
              <a:t>.	</a:t>
            </a:r>
            <a:r>
              <a:rPr lang="es-CO" sz="2000" err="1"/>
              <a:t>hab</a:t>
            </a:r>
            <a:r>
              <a:rPr lang="es-CO" sz="2000"/>
              <a:t>(H1), </a:t>
            </a:r>
            <a:r>
              <a:rPr lang="es-CO" sz="2000" err="1"/>
              <a:t>hab</a:t>
            </a:r>
            <a:r>
              <a:rPr lang="es-CO" sz="2000"/>
              <a:t>(H2)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declaración de habitaciones</a:t>
            </a:r>
          </a:p>
          <a:p>
            <a:endParaRPr lang="es-ES" sz="2000"/>
          </a:p>
          <a:p>
            <a:r>
              <a:rPr lang="es-CO" sz="2000" b="1"/>
              <a:t>a3</a:t>
            </a:r>
            <a:r>
              <a:rPr lang="es-CO" sz="2000"/>
              <a:t>.	puerta((H1,H2)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declaración de puertas</a:t>
            </a:r>
          </a:p>
          <a:p>
            <a:endParaRPr lang="es-ES" sz="2000"/>
          </a:p>
          <a:p>
            <a:r>
              <a:rPr lang="es-CO" sz="2000" b="1"/>
              <a:t>a4</a:t>
            </a:r>
            <a:r>
              <a:rPr lang="es-CO" sz="2000"/>
              <a:t>.	puerta(</a:t>
            </a:r>
            <a:r>
              <a:rPr lang="es-CO" sz="2000" err="1"/>
              <a:t>Hx,Hy</a:t>
            </a:r>
            <a:r>
              <a:rPr lang="es-CO" sz="2000"/>
              <a:t>)  </a:t>
            </a:r>
            <a:r>
              <a:rPr lang="es-CO" sz="2000" b="1"/>
              <a:t>si</a:t>
            </a:r>
            <a:r>
              <a:rPr lang="es-CO" sz="2000"/>
              <a:t>  puerta(</a:t>
            </a:r>
            <a:r>
              <a:rPr lang="es-CO" sz="2000" err="1"/>
              <a:t>Hy,Hx</a:t>
            </a:r>
            <a:r>
              <a:rPr lang="es-CO" sz="2000"/>
              <a:t>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puertas bidireccionales</a:t>
            </a:r>
          </a:p>
          <a:p>
            <a:endParaRPr lang="es-ES" sz="2000"/>
          </a:p>
          <a:p>
            <a:r>
              <a:rPr lang="es-CO" sz="2000" b="1"/>
              <a:t>a5</a:t>
            </a:r>
            <a:r>
              <a:rPr lang="es-CO" sz="2000"/>
              <a:t>.	</a:t>
            </a:r>
            <a:r>
              <a:rPr lang="es-CO" sz="2000" err="1"/>
              <a:t>plib</a:t>
            </a:r>
            <a:r>
              <a:rPr lang="es-CO" sz="2000"/>
              <a:t>()  </a:t>
            </a:r>
            <a:r>
              <a:rPr lang="es-CO" sz="2000" b="1"/>
              <a:t>si</a:t>
            </a:r>
            <a:r>
              <a:rPr lang="es-CO" sz="2000"/>
              <a:t>  (caja(C) </a:t>
            </a:r>
            <a:r>
              <a:rPr lang="es-CO" sz="2000">
                <a:sym typeface="Symbol"/>
              </a:rPr>
              <a:t></a:t>
            </a:r>
            <a:r>
              <a:rPr lang="es-CO" sz="2000"/>
              <a:t> </a:t>
            </a:r>
            <a:r>
              <a:rPr lang="es-CO" sz="2000" err="1"/>
              <a:t>not</a:t>
            </a:r>
            <a:r>
              <a:rPr lang="es-CO" sz="2000"/>
              <a:t>(pinza(C))  </a:t>
            </a:r>
            <a:r>
              <a:rPr lang="es-CO" sz="2000">
                <a:sym typeface="Symbol"/>
              </a:rPr>
              <a:t></a:t>
            </a:r>
            <a:r>
              <a:rPr lang="es-CO" sz="2000"/>
              <a:t>  pinza libre si no hay una caja cogida</a:t>
            </a:r>
            <a:endParaRPr lang="es-ES" sz="2000"/>
          </a:p>
          <a:p>
            <a:pPr>
              <a:buFont typeface="Arial"/>
              <a:buNone/>
            </a:pP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7529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00461" y="2311643"/>
            <a:ext cx="10542493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endParaRPr lang="es-ES"/>
          </a:p>
          <a:p>
            <a:pPr>
              <a:buFont typeface="Arial"/>
              <a:buNone/>
            </a:pPr>
            <a:endParaRPr lang="es-ES"/>
          </a:p>
          <a:p>
            <a:pPr>
              <a:buFont typeface="Arial"/>
              <a:buNone/>
            </a:pPr>
            <a:endParaRPr lang="es-ES"/>
          </a:p>
          <a:p>
            <a:pPr>
              <a:buFont typeface="Arial"/>
              <a:buNone/>
            </a:pPr>
            <a:endParaRPr lang="es-ES"/>
          </a:p>
          <a:p>
            <a:pPr algn="ctr">
              <a:buFont typeface="Arial"/>
              <a:buNone/>
            </a:pPr>
            <a:r>
              <a:rPr lang="es-ES" b="1"/>
              <a:t>   Planificador STRIPS representa el mundo con Proposiciones Lógicas</a:t>
            </a:r>
          </a:p>
          <a:p>
            <a:pPr algn="ctr">
              <a:buFont typeface="Arial"/>
              <a:buNone/>
            </a:pPr>
            <a:r>
              <a:rPr kumimoji="1" lang="es-ES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Estado representado como una Conjunción de Literales Positivos </a:t>
            </a:r>
          </a:p>
          <a:p>
            <a:pPr>
              <a:buFont typeface="Arial"/>
              <a:buNone/>
            </a:pPr>
            <a:endParaRPr lang="es-ES"/>
          </a:p>
          <a:p>
            <a:pPr algn="ctr">
              <a:buFont typeface="Arial"/>
              <a:buNone/>
            </a:pPr>
            <a:r>
              <a:rPr lang="es-CO" b="1"/>
              <a:t>E </a:t>
            </a:r>
            <a:r>
              <a:rPr lang="es-CO" b="1" err="1"/>
              <a:t>Ini</a:t>
            </a:r>
            <a:r>
              <a:rPr lang="es-CO"/>
              <a:t> = {robot(H2),en(A,H2),en(V,H2)}</a:t>
            </a:r>
            <a:endParaRPr lang="es-ES"/>
          </a:p>
          <a:p>
            <a:pPr>
              <a:buFont typeface="Arial"/>
              <a:buNone/>
            </a:pPr>
            <a:endParaRPr lang="es-E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45" y="1720568"/>
            <a:ext cx="57816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1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312431" y="2735473"/>
            <a:ext cx="10425918" cy="1409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CO" sz="2400" b="1"/>
              <a:t>E </a:t>
            </a:r>
            <a:r>
              <a:rPr lang="es-CO" sz="2400" b="1" err="1"/>
              <a:t>Ini</a:t>
            </a:r>
            <a:r>
              <a:rPr lang="es-CO" sz="2400"/>
              <a:t> = {robot(H2),en(A,H2),en(V,H2)}</a:t>
            </a:r>
            <a:endParaRPr lang="es-ES" sz="2400"/>
          </a:p>
          <a:p>
            <a:pPr algn="ctr">
              <a:buFont typeface="Arial"/>
              <a:buNone/>
            </a:pPr>
            <a:r>
              <a:rPr lang="es-CO" sz="2400" b="1"/>
              <a:t>E Fin</a:t>
            </a:r>
            <a:r>
              <a:rPr lang="es-CO" sz="2400"/>
              <a:t> = {</a:t>
            </a:r>
            <a:r>
              <a:rPr lang="es-CO" sz="2400">
                <a:solidFill>
                  <a:srgbClr val="C00000"/>
                </a:solidFill>
              </a:rPr>
              <a:t>robot(H2)</a:t>
            </a:r>
            <a:r>
              <a:rPr lang="es-CO" sz="2400"/>
              <a:t>, </a:t>
            </a:r>
            <a:r>
              <a:rPr lang="es-CO" sz="2400">
                <a:solidFill>
                  <a:srgbClr val="00B050"/>
                </a:solidFill>
              </a:rPr>
              <a:t>robot(H1)</a:t>
            </a:r>
            <a:r>
              <a:rPr lang="es-CO" sz="2400"/>
              <a:t>,</a:t>
            </a:r>
            <a:r>
              <a:rPr lang="es-CO" sz="2400">
                <a:solidFill>
                  <a:srgbClr val="C00000"/>
                </a:solidFill>
              </a:rPr>
              <a:t>en(A,H2)</a:t>
            </a:r>
            <a:r>
              <a:rPr lang="es-CO" sz="2400"/>
              <a:t>,</a:t>
            </a:r>
            <a:r>
              <a:rPr lang="es-CO" sz="2400">
                <a:solidFill>
                  <a:srgbClr val="00B050"/>
                </a:solidFill>
              </a:rPr>
              <a:t>en(A,H1)</a:t>
            </a:r>
            <a:r>
              <a:rPr lang="es-CO" sz="2400"/>
              <a:t>,en(V,H2)}</a:t>
            </a:r>
          </a:p>
          <a:p>
            <a:pPr algn="ctr">
              <a:buFont typeface="Arial"/>
              <a:buNone/>
            </a:pPr>
            <a:r>
              <a:rPr lang="es-CO" sz="2400" b="1"/>
              <a:t>E Fin</a:t>
            </a:r>
            <a:r>
              <a:rPr lang="es-CO" sz="2400"/>
              <a:t> = {robot(H1),en(A,H1),en(V,H2)}</a:t>
            </a:r>
            <a:endParaRPr lang="es-ES" sz="2400"/>
          </a:p>
          <a:p>
            <a:pPr algn="ctr">
              <a:buFont typeface="Arial"/>
              <a:buNone/>
            </a:pPr>
            <a:endParaRPr lang="es-ES" sz="2400"/>
          </a:p>
        </p:txBody>
      </p:sp>
      <p:sp>
        <p:nvSpPr>
          <p:cNvPr id="9" name="13 Rectángulo"/>
          <p:cNvSpPr/>
          <p:nvPr/>
        </p:nvSpPr>
        <p:spPr>
          <a:xfrm>
            <a:off x="1440719" y="1445050"/>
            <a:ext cx="1031738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s-ES" sz="2800" b="1"/>
              <a:t>   </a:t>
            </a:r>
            <a:r>
              <a:rPr kumimoji="1" lang="es-ES" sz="280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El efecto de Ejecutar una Acción es que el Estado Cambia</a:t>
            </a: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s-ES" sz="2800" b="1">
                <a:solidFill>
                  <a:srgbClr val="7030A0"/>
                </a:solidFill>
              </a:rPr>
              <a:t>  algunos literales se </a:t>
            </a:r>
            <a:r>
              <a:rPr lang="es-ES" sz="2800" b="1">
                <a:solidFill>
                  <a:srgbClr val="C00000"/>
                </a:solidFill>
              </a:rPr>
              <a:t>borran</a:t>
            </a:r>
            <a:r>
              <a:rPr lang="es-ES" sz="2800" b="1">
                <a:solidFill>
                  <a:srgbClr val="7030A0"/>
                </a:solidFill>
              </a:rPr>
              <a:t> + otros se </a:t>
            </a:r>
            <a:r>
              <a:rPr lang="es-ES" sz="2800" b="1">
                <a:solidFill>
                  <a:srgbClr val="00B050"/>
                </a:solidFill>
              </a:rPr>
              <a:t>adicionan</a:t>
            </a:r>
            <a:endParaRPr lang="es-ES">
              <a:solidFill>
                <a:srgbClr val="00B05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35" y="4388018"/>
            <a:ext cx="57912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15" name="13 Rectángulo"/>
          <p:cNvSpPr/>
          <p:nvPr/>
        </p:nvSpPr>
        <p:spPr>
          <a:xfrm>
            <a:off x="4134791" y="1843958"/>
            <a:ext cx="44291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b="1"/>
              <a:t>Coger</a:t>
            </a:r>
            <a:r>
              <a:rPr lang="es-CO"/>
              <a:t>(</a:t>
            </a:r>
            <a:r>
              <a:rPr lang="es-CO" err="1"/>
              <a:t>Cc</a:t>
            </a:r>
            <a:r>
              <a:rPr lang="es-CO"/>
              <a:t>)  </a:t>
            </a:r>
            <a:r>
              <a:rPr lang="es-CO">
                <a:sym typeface="Symbol"/>
              </a:rPr>
              <a:t></a:t>
            </a:r>
            <a:r>
              <a:rPr lang="es-CO"/>
              <a:t>  coger la caja </a:t>
            </a:r>
            <a:r>
              <a:rPr lang="es-CO" err="1"/>
              <a:t>Cc</a:t>
            </a:r>
            <a:endParaRPr lang="es-ES"/>
          </a:p>
          <a:p>
            <a:r>
              <a:rPr lang="es-CO"/>
              <a:t>LP:	</a:t>
            </a:r>
            <a:r>
              <a:rPr lang="es-CO" err="1"/>
              <a:t>plib</a:t>
            </a:r>
            <a:r>
              <a:rPr lang="es-CO"/>
              <a:t>() </a:t>
            </a:r>
            <a:r>
              <a:rPr lang="es-CO">
                <a:sym typeface="Symbol"/>
              </a:rPr>
              <a:t></a:t>
            </a:r>
            <a:r>
              <a:rPr lang="es-CO"/>
              <a:t> en(</a:t>
            </a:r>
            <a:r>
              <a:rPr lang="es-CO" err="1"/>
              <a:t>Cc,Hr</a:t>
            </a:r>
            <a:r>
              <a:rPr lang="es-CO"/>
              <a:t>) </a:t>
            </a:r>
            <a:r>
              <a:rPr lang="es-CO">
                <a:sym typeface="Symbol"/>
              </a:rPr>
              <a:t></a:t>
            </a:r>
            <a:r>
              <a:rPr lang="es-CO"/>
              <a:t> robot(</a:t>
            </a:r>
            <a:r>
              <a:rPr lang="es-CO" err="1"/>
              <a:t>Hr</a:t>
            </a:r>
            <a:r>
              <a:rPr lang="es-CO"/>
              <a:t>)</a:t>
            </a:r>
            <a:endParaRPr lang="es-ES"/>
          </a:p>
          <a:p>
            <a:r>
              <a:rPr lang="es-CO"/>
              <a:t>LB:	en(</a:t>
            </a:r>
            <a:r>
              <a:rPr lang="es-CO" err="1"/>
              <a:t>Cc,Hr</a:t>
            </a:r>
            <a:r>
              <a:rPr lang="es-CO"/>
              <a:t>)</a:t>
            </a:r>
            <a:endParaRPr lang="es-ES"/>
          </a:p>
          <a:p>
            <a:r>
              <a:rPr lang="es-CO"/>
              <a:t>LA:	pinza(</a:t>
            </a:r>
            <a:r>
              <a:rPr lang="es-CO" err="1"/>
              <a:t>Cc</a:t>
            </a:r>
            <a:r>
              <a:rPr lang="es-CO"/>
              <a:t>)</a:t>
            </a:r>
          </a:p>
          <a:p>
            <a:endParaRPr lang="es-ES"/>
          </a:p>
          <a:p>
            <a:endParaRPr lang="es-ES"/>
          </a:p>
          <a:p>
            <a:endParaRPr lang="es-ES" sz="1000"/>
          </a:p>
          <a:p>
            <a:pPr>
              <a:buNone/>
            </a:pPr>
            <a:r>
              <a:rPr lang="es-CO" b="1"/>
              <a:t>Pasar</a:t>
            </a:r>
            <a:r>
              <a:rPr lang="es-CO"/>
              <a:t>(</a:t>
            </a:r>
            <a:r>
              <a:rPr lang="es-CO" err="1"/>
              <a:t>Hi,Hf</a:t>
            </a:r>
            <a:r>
              <a:rPr lang="es-CO"/>
              <a:t>)  </a:t>
            </a:r>
            <a:r>
              <a:rPr lang="es-CO">
                <a:sym typeface="Symbol"/>
              </a:rPr>
              <a:t></a:t>
            </a:r>
            <a:r>
              <a:rPr lang="es-CO"/>
              <a:t>  pasar de Hi a Hf</a:t>
            </a:r>
            <a:endParaRPr lang="es-ES"/>
          </a:p>
          <a:p>
            <a:r>
              <a:rPr lang="es-CO"/>
              <a:t>LP:	robot(Hi) </a:t>
            </a:r>
            <a:r>
              <a:rPr lang="es-CO">
                <a:sym typeface="Symbol"/>
              </a:rPr>
              <a:t></a:t>
            </a:r>
            <a:r>
              <a:rPr lang="es-CO"/>
              <a:t> puerta(</a:t>
            </a:r>
            <a:r>
              <a:rPr lang="es-CO" err="1"/>
              <a:t>Hi,Hf</a:t>
            </a:r>
            <a:r>
              <a:rPr lang="es-CO"/>
              <a:t>)</a:t>
            </a:r>
            <a:endParaRPr lang="es-ES"/>
          </a:p>
          <a:p>
            <a:r>
              <a:rPr lang="es-CO"/>
              <a:t>LB:	robot(Hi)</a:t>
            </a:r>
            <a:endParaRPr lang="es-ES"/>
          </a:p>
          <a:p>
            <a:r>
              <a:rPr lang="es-CO"/>
              <a:t>LA:	robot(Hf)</a:t>
            </a:r>
          </a:p>
          <a:p>
            <a:endParaRPr lang="es-CO"/>
          </a:p>
          <a:p>
            <a:endParaRPr lang="es-CO"/>
          </a:p>
          <a:p>
            <a:pPr>
              <a:buNone/>
            </a:pPr>
            <a:r>
              <a:rPr lang="es-CO" b="1"/>
              <a:t>Soltar</a:t>
            </a:r>
            <a:r>
              <a:rPr lang="es-CO"/>
              <a:t>()  </a:t>
            </a:r>
            <a:r>
              <a:rPr lang="es-CO">
                <a:sym typeface="Symbol"/>
              </a:rPr>
              <a:t></a:t>
            </a:r>
            <a:r>
              <a:rPr lang="es-CO"/>
              <a:t>  soltar la caja </a:t>
            </a:r>
            <a:r>
              <a:rPr lang="es-CO" err="1"/>
              <a:t>Cp</a:t>
            </a:r>
            <a:r>
              <a:rPr lang="es-CO"/>
              <a:t> que esta cogida por la pinza</a:t>
            </a:r>
            <a:endParaRPr lang="es-ES"/>
          </a:p>
          <a:p>
            <a:r>
              <a:rPr lang="es-CO"/>
              <a:t>LP:	pinza(</a:t>
            </a:r>
            <a:r>
              <a:rPr lang="es-CO" err="1"/>
              <a:t>Cp</a:t>
            </a:r>
            <a:r>
              <a:rPr lang="es-CO"/>
              <a:t>) </a:t>
            </a:r>
            <a:r>
              <a:rPr lang="es-CO">
                <a:sym typeface="Symbol"/>
              </a:rPr>
              <a:t></a:t>
            </a:r>
            <a:r>
              <a:rPr lang="es-CO"/>
              <a:t> robot(</a:t>
            </a:r>
            <a:r>
              <a:rPr lang="es-CO" err="1"/>
              <a:t>Hr</a:t>
            </a:r>
            <a:r>
              <a:rPr lang="es-CO"/>
              <a:t>)</a:t>
            </a:r>
            <a:endParaRPr lang="es-ES"/>
          </a:p>
          <a:p>
            <a:r>
              <a:rPr lang="es-CO"/>
              <a:t>LB:	pinza(</a:t>
            </a:r>
            <a:r>
              <a:rPr lang="es-CO" err="1"/>
              <a:t>Cp</a:t>
            </a:r>
            <a:r>
              <a:rPr lang="es-CO"/>
              <a:t>)</a:t>
            </a:r>
            <a:endParaRPr lang="es-ES"/>
          </a:p>
          <a:p>
            <a:r>
              <a:rPr lang="es-CO"/>
              <a:t>LA:	en(</a:t>
            </a:r>
            <a:r>
              <a:rPr lang="es-CO" err="1"/>
              <a:t>Cp,Hr</a:t>
            </a:r>
            <a:r>
              <a:rPr lang="es-CO"/>
              <a:t>)</a:t>
            </a:r>
            <a:endParaRPr lang="es-ES"/>
          </a:p>
          <a:p>
            <a:endParaRPr lang="es-ES"/>
          </a:p>
        </p:txBody>
      </p:sp>
      <p:pic>
        <p:nvPicPr>
          <p:cNvPr id="1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757029"/>
            <a:ext cx="1895872" cy="1421904"/>
          </a:xfrm>
          <a:prstGeom prst="rect">
            <a:avLst/>
          </a:prstGeom>
        </p:spPr>
      </p:pic>
      <p:pic>
        <p:nvPicPr>
          <p:cNvPr id="17" name="2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5" y="1757029"/>
            <a:ext cx="1895872" cy="1421904"/>
          </a:xfrm>
          <a:prstGeom prst="rect">
            <a:avLst/>
          </a:prstGeom>
        </p:spPr>
      </p:pic>
      <p:pic>
        <p:nvPicPr>
          <p:cNvPr id="18" name="2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3503477"/>
            <a:ext cx="1895872" cy="1421904"/>
          </a:xfrm>
          <a:prstGeom prst="rect">
            <a:avLst/>
          </a:prstGeom>
        </p:spPr>
      </p:pic>
      <p:pic>
        <p:nvPicPr>
          <p:cNvPr id="19" name="3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6" y="3503477"/>
            <a:ext cx="1895872" cy="1421904"/>
          </a:xfrm>
          <a:prstGeom prst="rect">
            <a:avLst/>
          </a:prstGeom>
        </p:spPr>
      </p:pic>
      <p:pic>
        <p:nvPicPr>
          <p:cNvPr id="20" name="3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5285421"/>
            <a:ext cx="1895872" cy="1421904"/>
          </a:xfrm>
          <a:prstGeom prst="rect">
            <a:avLst/>
          </a:prstGeom>
        </p:spPr>
      </p:pic>
      <p:pic>
        <p:nvPicPr>
          <p:cNvPr id="21" name="3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51" y="5285421"/>
            <a:ext cx="1895872" cy="14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2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Corriente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99702" y="1580005"/>
            <a:ext cx="9240399" cy="82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 Corriente EC se modifica Únicamente en el momento que se saca una Acción de la Pila de Objetivos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871368" y="2480210"/>
            <a:ext cx="10779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/>
              <a:t>Entre tanto EC se usa para </a:t>
            </a:r>
            <a:r>
              <a:rPr lang="es-US" sz="2400">
                <a:solidFill>
                  <a:srgbClr val="7030A0"/>
                </a:solidFill>
              </a:rPr>
              <a:t>validar objetivos </a:t>
            </a:r>
            <a:r>
              <a:rPr lang="es-US" sz="2400"/>
              <a:t>sacados de la pila</a:t>
            </a:r>
          </a:p>
          <a:p>
            <a:pPr algn="ctr"/>
            <a:r>
              <a:rPr lang="es-US" sz="2400"/>
              <a:t>ya sea directamente o a través de la aplicación de los axiomas</a:t>
            </a:r>
          </a:p>
          <a:p>
            <a:pPr algn="ctr"/>
            <a:endParaRPr lang="es-US"/>
          </a:p>
          <a:p>
            <a:pPr algn="ctr"/>
            <a:r>
              <a:rPr lang="es-US" sz="2000" b="1"/>
              <a:t>EC = EC1 = EI = {robot(H2),en(A,H2),en(V,H2)}</a:t>
            </a:r>
            <a:endParaRPr lang="es-ES" sz="200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26" y="4246083"/>
            <a:ext cx="57816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68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Pila de Objetivos </a:t>
            </a:r>
          </a:p>
        </p:txBody>
      </p:sp>
      <p:graphicFrame>
        <p:nvGraphicFramePr>
          <p:cNvPr id="9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479891"/>
              </p:ext>
            </p:extLst>
          </p:nvPr>
        </p:nvGraphicFramePr>
        <p:xfrm>
          <a:off x="776351" y="1917704"/>
          <a:ext cx="4906888" cy="419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135902" y="2665577"/>
            <a:ext cx="5612563" cy="262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Se inicializa con el estado final deseado.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Se adicionan y quitan elementos de la pila acorde con la aplicación de “Medios y Fines”.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El plan está listo cuando se logra tener la pila vacía.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8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F7C77E476914B9811501B9D936736" ma:contentTypeVersion="8" ma:contentTypeDescription="Create a new document." ma:contentTypeScope="" ma:versionID="0a300db2a71fd7e1f06ea635956f19aa">
  <xsd:schema xmlns:xsd="http://www.w3.org/2001/XMLSchema" xmlns:xs="http://www.w3.org/2001/XMLSchema" xmlns:p="http://schemas.microsoft.com/office/2006/metadata/properties" xmlns:ns2="0e95db74-7e7e-423b-bf6a-69d2585f39c4" xmlns:ns3="3a87c7e1-6788-4e1a-8048-0bd108f97835" targetNamespace="http://schemas.microsoft.com/office/2006/metadata/properties" ma:root="true" ma:fieldsID="99d29ce0aa59670c670a86f1f2981ae3" ns2:_="" ns3:_="">
    <xsd:import namespace="0e95db74-7e7e-423b-bf6a-69d2585f39c4"/>
    <xsd:import namespace="3a87c7e1-6788-4e1a-8048-0bd108f978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5db74-7e7e-423b-bf6a-69d2585f3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7c7e1-6788-4e1a-8048-0bd108f978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570F05-8826-4F38-BE3F-121825C42745}"/>
</file>

<file path=customXml/itemProps2.xml><?xml version="1.0" encoding="utf-8"?>
<ds:datastoreItem xmlns:ds="http://schemas.openxmlformats.org/officeDocument/2006/customXml" ds:itemID="{81279759-79C6-4196-B6B9-877FCABE96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E985A3-67B2-46D8-9165-F7FAE98C9F6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revision>1</cp:revision>
  <dcterms:created xsi:type="dcterms:W3CDTF">2017-03-01T15:55:36Z</dcterms:created>
  <dcterms:modified xsi:type="dcterms:W3CDTF">2021-08-14T01:28:31Z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0x0101003D3F7C77E476914B9811501B9D936736</vt:lpwstr>
  </property>
</Properties>
</file>