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445" r:id="rId5"/>
    <p:sldId id="524" r:id="rId6"/>
    <p:sldId id="515" r:id="rId7"/>
    <p:sldId id="526" r:id="rId8"/>
    <p:sldId id="512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66FF"/>
    <a:srgbClr val="FFFF99"/>
    <a:srgbClr val="FF99FF"/>
    <a:srgbClr val="006666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A4482-69F2-4C3C-A3D6-BDC86B8B2519}" v="272" dt="2021-08-19T19:30:54.038"/>
    <p1510:client id="{EF0CEB0F-5A33-784C-9AA4-7E3E76659841}" v="23" dt="2021-08-19T19:23:29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amilo" userId="19eea295-8c7c-4a97-88d7-6dba9dadd765" providerId="ADAL" clId="{CBE8305C-BA8D-4C5F-9632-ED066C9B3EAF}"/>
    <pc:docChg chg="custSel modSld">
      <pc:chgData name="Daniel Camilo" userId="19eea295-8c7c-4a97-88d7-6dba9dadd765" providerId="ADAL" clId="{CBE8305C-BA8D-4C5F-9632-ED066C9B3EAF}" dt="2021-08-13T00:52:25.267" v="281" actId="20577"/>
      <pc:docMkLst>
        <pc:docMk/>
      </pc:docMkLst>
      <pc:sldChg chg="modSp mod">
        <pc:chgData name="Daniel Camilo" userId="19eea295-8c7c-4a97-88d7-6dba9dadd765" providerId="ADAL" clId="{CBE8305C-BA8D-4C5F-9632-ED066C9B3EAF}" dt="2021-08-13T00:15:36.959" v="47" actId="20577"/>
        <pc:sldMkLst>
          <pc:docMk/>
          <pc:sldMk cId="328592097" sldId="445"/>
        </pc:sldMkLst>
        <pc:spChg chg="mod">
          <ac:chgData name="Daniel Camilo" userId="19eea295-8c7c-4a97-88d7-6dba9dadd765" providerId="ADAL" clId="{CBE8305C-BA8D-4C5F-9632-ED066C9B3EAF}" dt="2021-08-13T00:15:36.959" v="47" actId="20577"/>
          <ac:spMkLst>
            <pc:docMk/>
            <pc:sldMk cId="328592097" sldId="445"/>
            <ac:spMk id="8" creationId="{00000000-0000-0000-0000-000000000000}"/>
          </ac:spMkLst>
        </pc:spChg>
        <pc:spChg chg="mod">
          <ac:chgData name="Daniel Camilo" userId="19eea295-8c7c-4a97-88d7-6dba9dadd765" providerId="ADAL" clId="{CBE8305C-BA8D-4C5F-9632-ED066C9B3EAF}" dt="2021-08-13T00:15:16.977" v="1" actId="20577"/>
          <ac:spMkLst>
            <pc:docMk/>
            <pc:sldMk cId="328592097" sldId="445"/>
            <ac:spMk id="9" creationId="{00000000-0000-0000-0000-000000000000}"/>
          </ac:spMkLst>
        </pc:spChg>
      </pc:sldChg>
      <pc:sldChg chg="modSp mod">
        <pc:chgData name="Daniel Camilo" userId="19eea295-8c7c-4a97-88d7-6dba9dadd765" providerId="ADAL" clId="{CBE8305C-BA8D-4C5F-9632-ED066C9B3EAF}" dt="2021-08-13T00:28:27.933" v="119" actId="20577"/>
        <pc:sldMkLst>
          <pc:docMk/>
          <pc:sldMk cId="2816681519" sldId="515"/>
        </pc:sldMkLst>
        <pc:spChg chg="mod">
          <ac:chgData name="Daniel Camilo" userId="19eea295-8c7c-4a97-88d7-6dba9dadd765" providerId="ADAL" clId="{CBE8305C-BA8D-4C5F-9632-ED066C9B3EAF}" dt="2021-08-13T00:28:09.707" v="112" actId="20577"/>
          <ac:spMkLst>
            <pc:docMk/>
            <pc:sldMk cId="2816681519" sldId="515"/>
            <ac:spMk id="2" creationId="{00000000-0000-0000-0000-000000000000}"/>
          </ac:spMkLst>
        </pc:spChg>
        <pc:spChg chg="mod">
          <ac:chgData name="Daniel Camilo" userId="19eea295-8c7c-4a97-88d7-6dba9dadd765" providerId="ADAL" clId="{CBE8305C-BA8D-4C5F-9632-ED066C9B3EAF}" dt="2021-08-13T00:28:27.933" v="119" actId="20577"/>
          <ac:spMkLst>
            <pc:docMk/>
            <pc:sldMk cId="2816681519" sldId="515"/>
            <ac:spMk id="30" creationId="{00000000-0000-0000-0000-000000000000}"/>
          </ac:spMkLst>
        </pc:spChg>
        <pc:spChg chg="mod">
          <ac:chgData name="Daniel Camilo" userId="19eea295-8c7c-4a97-88d7-6dba9dadd765" providerId="ADAL" clId="{CBE8305C-BA8D-4C5F-9632-ED066C9B3EAF}" dt="2021-08-13T00:18:16.705" v="49" actId="20577"/>
          <ac:spMkLst>
            <pc:docMk/>
            <pc:sldMk cId="2816681519" sldId="515"/>
            <ac:spMk id="33" creationId="{00000000-0000-0000-0000-000000000000}"/>
          </ac:spMkLst>
        </pc:spChg>
      </pc:sldChg>
      <pc:sldChg chg="modSp mod">
        <pc:chgData name="Daniel Camilo" userId="19eea295-8c7c-4a97-88d7-6dba9dadd765" providerId="ADAL" clId="{CBE8305C-BA8D-4C5F-9632-ED066C9B3EAF}" dt="2021-08-13T00:45:22.368" v="241" actId="113"/>
        <pc:sldMkLst>
          <pc:docMk/>
          <pc:sldMk cId="3174955604" sldId="524"/>
        </pc:sldMkLst>
        <pc:spChg chg="mod">
          <ac:chgData name="Daniel Camilo" userId="19eea295-8c7c-4a97-88d7-6dba9dadd765" providerId="ADAL" clId="{CBE8305C-BA8D-4C5F-9632-ED066C9B3EAF}" dt="2021-08-13T00:45:22.368" v="241" actId="113"/>
          <ac:spMkLst>
            <pc:docMk/>
            <pc:sldMk cId="3174955604" sldId="524"/>
            <ac:spMk id="23" creationId="{00000000-0000-0000-0000-000000000000}"/>
          </ac:spMkLst>
        </pc:spChg>
        <pc:picChg chg="mod">
          <ac:chgData name="Daniel Camilo" userId="19eea295-8c7c-4a97-88d7-6dba9dadd765" providerId="ADAL" clId="{CBE8305C-BA8D-4C5F-9632-ED066C9B3EAF}" dt="2021-08-13T00:43:50.722" v="144" actId="1076"/>
          <ac:picMkLst>
            <pc:docMk/>
            <pc:sldMk cId="3174955604" sldId="524"/>
            <ac:picMk id="4" creationId="{00000000-0000-0000-0000-000000000000}"/>
          </ac:picMkLst>
        </pc:picChg>
      </pc:sldChg>
      <pc:sldChg chg="modSp mod">
        <pc:chgData name="Daniel Camilo" userId="19eea295-8c7c-4a97-88d7-6dba9dadd765" providerId="ADAL" clId="{CBE8305C-BA8D-4C5F-9632-ED066C9B3EAF}" dt="2021-08-13T00:52:25.267" v="281" actId="20577"/>
        <pc:sldMkLst>
          <pc:docMk/>
          <pc:sldMk cId="1963832223" sldId="526"/>
        </pc:sldMkLst>
        <pc:spChg chg="mod">
          <ac:chgData name="Daniel Camilo" userId="19eea295-8c7c-4a97-88d7-6dba9dadd765" providerId="ADAL" clId="{CBE8305C-BA8D-4C5F-9632-ED066C9B3EAF}" dt="2021-08-13T00:51:14.174" v="259" actId="20577"/>
          <ac:spMkLst>
            <pc:docMk/>
            <pc:sldMk cId="1963832223" sldId="526"/>
            <ac:spMk id="7" creationId="{00000000-0000-0000-0000-000000000000}"/>
          </ac:spMkLst>
        </pc:spChg>
        <pc:spChg chg="mod">
          <ac:chgData name="Daniel Camilo" userId="19eea295-8c7c-4a97-88d7-6dba9dadd765" providerId="ADAL" clId="{CBE8305C-BA8D-4C5F-9632-ED066C9B3EAF}" dt="2021-08-13T00:52:25.267" v="281" actId="20577"/>
          <ac:spMkLst>
            <pc:docMk/>
            <pc:sldMk cId="1963832223" sldId="526"/>
            <ac:spMk id="28" creationId="{00000000-0000-0000-0000-000000000000}"/>
          </ac:spMkLst>
        </pc:spChg>
      </pc:sldChg>
    </pc:docChg>
  </pc:docChgLst>
  <pc:docChgLst>
    <pc:chgData name="JUAN ESTEBAN RINCON BAUTISTA" userId="S::rinconj.u@javeriana.edu.co::8d6b0f00-3ab1-4c0b-9c6f-fb4c75adaed4" providerId="AD" clId="Web-{7ACA4482-69F2-4C3C-A3D6-BDC86B8B2519}"/>
    <pc:docChg chg="modSld">
      <pc:chgData name="JUAN ESTEBAN RINCON BAUTISTA" userId="S::rinconj.u@javeriana.edu.co::8d6b0f00-3ab1-4c0b-9c6f-fb4c75adaed4" providerId="AD" clId="Web-{7ACA4482-69F2-4C3C-A3D6-BDC86B8B2519}" dt="2021-08-19T19:27:13.720" v="145" actId="20577"/>
      <pc:docMkLst>
        <pc:docMk/>
      </pc:docMkLst>
      <pc:sldChg chg="modSp">
        <pc:chgData name="JUAN ESTEBAN RINCON BAUTISTA" userId="S::rinconj.u@javeriana.edu.co::8d6b0f00-3ab1-4c0b-9c6f-fb4c75adaed4" providerId="AD" clId="Web-{7ACA4482-69F2-4C3C-A3D6-BDC86B8B2519}" dt="2021-08-19T19:27:06.735" v="143" actId="20577"/>
        <pc:sldMkLst>
          <pc:docMk/>
          <pc:sldMk cId="2816681519" sldId="515"/>
        </pc:sldMkLst>
        <pc:spChg chg="mod">
          <ac:chgData name="JUAN ESTEBAN RINCON BAUTISTA" userId="S::rinconj.u@javeriana.edu.co::8d6b0f00-3ab1-4c0b-9c6f-fb4c75adaed4" providerId="AD" clId="Web-{7ACA4482-69F2-4C3C-A3D6-BDC86B8B2519}" dt="2021-08-19T19:27:06.735" v="143" actId="20577"/>
          <ac:spMkLst>
            <pc:docMk/>
            <pc:sldMk cId="2816681519" sldId="515"/>
            <ac:spMk id="2" creationId="{00000000-0000-0000-0000-000000000000}"/>
          </ac:spMkLst>
        </pc:spChg>
      </pc:sldChg>
      <pc:sldChg chg="addSp modSp">
        <pc:chgData name="JUAN ESTEBAN RINCON BAUTISTA" userId="S::rinconj.u@javeriana.edu.co::8d6b0f00-3ab1-4c0b-9c6f-fb4c75adaed4" providerId="AD" clId="Web-{7ACA4482-69F2-4C3C-A3D6-BDC86B8B2519}" dt="2021-08-19T19:27:13.720" v="145" actId="20577"/>
        <pc:sldMkLst>
          <pc:docMk/>
          <pc:sldMk cId="1963832223" sldId="526"/>
        </pc:sldMkLst>
        <pc:spChg chg="mod">
          <ac:chgData name="JUAN ESTEBAN RINCON BAUTISTA" userId="S::rinconj.u@javeriana.edu.co::8d6b0f00-3ab1-4c0b-9c6f-fb4c75adaed4" providerId="AD" clId="Web-{7ACA4482-69F2-4C3C-A3D6-BDC86B8B2519}" dt="2021-08-19T19:27:13.720" v="145" actId="20577"/>
          <ac:spMkLst>
            <pc:docMk/>
            <pc:sldMk cId="1963832223" sldId="526"/>
            <ac:spMk id="2" creationId="{00000000-0000-0000-0000-000000000000}"/>
          </ac:spMkLst>
        </pc:spChg>
        <pc:spChg chg="mod">
          <ac:chgData name="JUAN ESTEBAN RINCON BAUTISTA" userId="S::rinconj.u@javeriana.edu.co::8d6b0f00-3ab1-4c0b-9c6f-fb4c75adaed4" providerId="AD" clId="Web-{7ACA4482-69F2-4C3C-A3D6-BDC86B8B2519}" dt="2021-08-19T19:20:46.445" v="15" actId="20577"/>
          <ac:spMkLst>
            <pc:docMk/>
            <pc:sldMk cId="1963832223" sldId="526"/>
            <ac:spMk id="21" creationId="{00000000-0000-0000-0000-000000000000}"/>
          </ac:spMkLst>
        </pc:spChg>
        <pc:spChg chg="mod">
          <ac:chgData name="JUAN ESTEBAN RINCON BAUTISTA" userId="S::rinconj.u@javeriana.edu.co::8d6b0f00-3ab1-4c0b-9c6f-fb4c75adaed4" providerId="AD" clId="Web-{7ACA4482-69F2-4C3C-A3D6-BDC86B8B2519}" dt="2021-08-19T19:20:53.523" v="21" actId="20577"/>
          <ac:spMkLst>
            <pc:docMk/>
            <pc:sldMk cId="1963832223" sldId="526"/>
            <ac:spMk id="24" creationId="{00000000-0000-0000-0000-000000000000}"/>
          </ac:spMkLst>
        </pc:spChg>
        <pc:spChg chg="mod">
          <ac:chgData name="JUAN ESTEBAN RINCON BAUTISTA" userId="S::rinconj.u@javeriana.edu.co::8d6b0f00-3ab1-4c0b-9c6f-fb4c75adaed4" providerId="AD" clId="Web-{7ACA4482-69F2-4C3C-A3D6-BDC86B8B2519}" dt="2021-08-19T19:20:11.928" v="1" actId="20577"/>
          <ac:spMkLst>
            <pc:docMk/>
            <pc:sldMk cId="1963832223" sldId="526"/>
            <ac:spMk id="27" creationId="{00000000-0000-0000-0000-000000000000}"/>
          </ac:spMkLst>
        </pc:spChg>
        <pc:spChg chg="mod">
          <ac:chgData name="JUAN ESTEBAN RINCON BAUTISTA" userId="S::rinconj.u@javeriana.edu.co::8d6b0f00-3ab1-4c0b-9c6f-fb4c75adaed4" providerId="AD" clId="Web-{7ACA4482-69F2-4C3C-A3D6-BDC86B8B2519}" dt="2021-08-19T19:24:55.654" v="81" actId="1076"/>
          <ac:spMkLst>
            <pc:docMk/>
            <pc:sldMk cId="1963832223" sldId="526"/>
            <ac:spMk id="29" creationId="{00000000-0000-0000-0000-000000000000}"/>
          </ac:spMkLst>
        </pc:spChg>
        <pc:spChg chg="mod">
          <ac:chgData name="JUAN ESTEBAN RINCON BAUTISTA" userId="S::rinconj.u@javeriana.edu.co::8d6b0f00-3ab1-4c0b-9c6f-fb4c75adaed4" providerId="AD" clId="Web-{7ACA4482-69F2-4C3C-A3D6-BDC86B8B2519}" dt="2021-08-19T19:21:06.414" v="31" actId="20577"/>
          <ac:spMkLst>
            <pc:docMk/>
            <pc:sldMk cId="1963832223" sldId="526"/>
            <ac:spMk id="30" creationId="{00000000-0000-0000-0000-000000000000}"/>
          </ac:spMkLst>
        </pc:spChg>
        <pc:spChg chg="add mod">
          <ac:chgData name="JUAN ESTEBAN RINCON BAUTISTA" userId="S::rinconj.u@javeriana.edu.co::8d6b0f00-3ab1-4c0b-9c6f-fb4c75adaed4" providerId="AD" clId="Web-{7ACA4482-69F2-4C3C-A3D6-BDC86B8B2519}" dt="2021-08-19T19:25:49.577" v="93" actId="1076"/>
          <ac:spMkLst>
            <pc:docMk/>
            <pc:sldMk cId="1963832223" sldId="526"/>
            <ac:spMk id="31" creationId="{7B93027B-1196-4869-A907-188D7B348506}"/>
          </ac:spMkLst>
        </pc:spChg>
        <pc:spChg chg="mod">
          <ac:chgData name="JUAN ESTEBAN RINCON BAUTISTA" userId="S::rinconj.u@javeriana.edu.co::8d6b0f00-3ab1-4c0b-9c6f-fb4c75adaed4" providerId="AD" clId="Web-{7ACA4482-69F2-4C3C-A3D6-BDC86B8B2519}" dt="2021-08-19T19:25:31.358" v="89" actId="20577"/>
          <ac:spMkLst>
            <pc:docMk/>
            <pc:sldMk cId="1963832223" sldId="526"/>
            <ac:spMk id="33" creationId="{00000000-0000-0000-0000-000000000000}"/>
          </ac:spMkLst>
        </pc:spChg>
        <pc:spChg chg="mod">
          <ac:chgData name="JUAN ESTEBAN RINCON BAUTISTA" userId="S::rinconj.u@javeriana.edu.co::8d6b0f00-3ab1-4c0b-9c6f-fb4c75adaed4" providerId="AD" clId="Web-{7ACA4482-69F2-4C3C-A3D6-BDC86B8B2519}" dt="2021-08-19T19:25:46.890" v="92" actId="1076"/>
          <ac:spMkLst>
            <pc:docMk/>
            <pc:sldMk cId="1963832223" sldId="526"/>
            <ac:spMk id="34" creationId="{00000000-0000-0000-0000-000000000000}"/>
          </ac:spMkLst>
        </pc:spChg>
        <pc:spChg chg="add mod">
          <ac:chgData name="JUAN ESTEBAN RINCON BAUTISTA" userId="S::rinconj.u@javeriana.edu.co::8d6b0f00-3ab1-4c0b-9c6f-fb4c75adaed4" providerId="AD" clId="Web-{7ACA4482-69F2-4C3C-A3D6-BDC86B8B2519}" dt="2021-08-19T19:26:27.750" v="115" actId="20577"/>
          <ac:spMkLst>
            <pc:docMk/>
            <pc:sldMk cId="1963832223" sldId="526"/>
            <ac:spMk id="36" creationId="{EB4979AD-B170-4870-A4E2-2A671163CF03}"/>
          </ac:spMkLst>
        </pc:spChg>
      </pc:sldChg>
    </pc:docChg>
  </pc:docChgLst>
  <pc:docChgLst>
    <pc:chgData name="Daniel Camilo Fierro Garcia" userId="19eea295-8c7c-4a97-88d7-6dba9dadd765" providerId="ADAL" clId="{EF0CEB0F-5A33-784C-9AA4-7E3E76659841}"/>
    <pc:docChg chg="custSel modSld">
      <pc:chgData name="Daniel Camilo Fierro Garcia" userId="19eea295-8c7c-4a97-88d7-6dba9dadd765" providerId="ADAL" clId="{EF0CEB0F-5A33-784C-9AA4-7E3E76659841}" dt="2021-08-19T19:23:29.054" v="22" actId="20577"/>
      <pc:docMkLst>
        <pc:docMk/>
      </pc:docMkLst>
      <pc:sldChg chg="modSp mod">
        <pc:chgData name="Daniel Camilo Fierro Garcia" userId="19eea295-8c7c-4a97-88d7-6dba9dadd765" providerId="ADAL" clId="{EF0CEB0F-5A33-784C-9AA4-7E3E76659841}" dt="2021-08-19T19:23:29.054" v="22" actId="20577"/>
        <pc:sldMkLst>
          <pc:docMk/>
          <pc:sldMk cId="1963832223" sldId="526"/>
        </pc:sldMkLst>
        <pc:spChg chg="mod">
          <ac:chgData name="Daniel Camilo Fierro Garcia" userId="19eea295-8c7c-4a97-88d7-6dba9dadd765" providerId="ADAL" clId="{EF0CEB0F-5A33-784C-9AA4-7E3E76659841}" dt="2021-08-19T19:23:29.054" v="22" actId="20577"/>
          <ac:spMkLst>
            <pc:docMk/>
            <pc:sldMk cId="1963832223" sldId="526"/>
            <ac:spMk id="2" creationId="{00000000-0000-0000-0000-000000000000}"/>
          </ac:spMkLst>
        </pc:spChg>
      </pc:sldChg>
    </pc:docChg>
  </pc:docChgLst>
  <pc:docChgLst>
    <pc:chgData name="JUAN ESTEBAN RINCON BAUTISTA" userId="8d6b0f00-3ab1-4c0b-9c6f-fb4c75adaed4" providerId="ADAL" clId="{C9D9630E-03C9-4E05-9234-545A73C1E988}"/>
    <pc:docChg chg="undo custSel modSld">
      <pc:chgData name="JUAN ESTEBAN RINCON BAUTISTA" userId="8d6b0f00-3ab1-4c0b-9c6f-fb4c75adaed4" providerId="ADAL" clId="{C9D9630E-03C9-4E05-9234-545A73C1E988}" dt="2021-08-19T18:30:04.375" v="308" actId="20577"/>
      <pc:docMkLst>
        <pc:docMk/>
      </pc:docMkLst>
      <pc:sldChg chg="addSp delSp modSp mod">
        <pc:chgData name="JUAN ESTEBAN RINCON BAUTISTA" userId="8d6b0f00-3ab1-4c0b-9c6f-fb4c75adaed4" providerId="ADAL" clId="{C9D9630E-03C9-4E05-9234-545A73C1E988}" dt="2021-08-13T01:00:57.328" v="278" actId="20577"/>
        <pc:sldMkLst>
          <pc:docMk/>
          <pc:sldMk cId="2816681519" sldId="515"/>
        </pc:sldMkLst>
        <pc:spChg chg="mod">
          <ac:chgData name="JUAN ESTEBAN RINCON BAUTISTA" userId="8d6b0f00-3ab1-4c0b-9c6f-fb4c75adaed4" providerId="ADAL" clId="{C9D9630E-03C9-4E05-9234-545A73C1E988}" dt="2021-08-13T00:36:44.351" v="259" actId="20577"/>
          <ac:spMkLst>
            <pc:docMk/>
            <pc:sldMk cId="2816681519" sldId="515"/>
            <ac:spMk id="2" creationId="{00000000-0000-0000-0000-000000000000}"/>
          </ac:spMkLst>
        </pc:spChg>
        <pc:spChg chg="add del mod">
          <ac:chgData name="JUAN ESTEBAN RINCON BAUTISTA" userId="8d6b0f00-3ab1-4c0b-9c6f-fb4c75adaed4" providerId="ADAL" clId="{C9D9630E-03C9-4E05-9234-545A73C1E988}" dt="2021-08-13T00:29:05.559" v="201"/>
          <ac:spMkLst>
            <pc:docMk/>
            <pc:sldMk cId="2816681519" sldId="515"/>
            <ac:spMk id="3" creationId="{8EBF7175-B29E-40DA-8A45-537B8C8D90FA}"/>
          </ac:spMkLst>
        </pc:spChg>
        <pc:spChg chg="mod">
          <ac:chgData name="JUAN ESTEBAN RINCON BAUTISTA" userId="8d6b0f00-3ab1-4c0b-9c6f-fb4c75adaed4" providerId="ADAL" clId="{C9D9630E-03C9-4E05-9234-545A73C1E988}" dt="2021-08-13T01:00:57.328" v="278" actId="20577"/>
          <ac:spMkLst>
            <pc:docMk/>
            <pc:sldMk cId="2816681519" sldId="515"/>
            <ac:spMk id="7" creationId="{00000000-0000-0000-0000-000000000000}"/>
          </ac:spMkLst>
        </pc:spChg>
        <pc:spChg chg="mod">
          <ac:chgData name="JUAN ESTEBAN RINCON BAUTISTA" userId="8d6b0f00-3ab1-4c0b-9c6f-fb4c75adaed4" providerId="ADAL" clId="{C9D9630E-03C9-4E05-9234-545A73C1E988}" dt="2021-08-13T00:17:10.521" v="81" actId="1076"/>
          <ac:spMkLst>
            <pc:docMk/>
            <pc:sldMk cId="2816681519" sldId="515"/>
            <ac:spMk id="16" creationId="{00000000-0000-0000-0000-000000000000}"/>
          </ac:spMkLst>
        </pc:spChg>
        <pc:spChg chg="mod">
          <ac:chgData name="JUAN ESTEBAN RINCON BAUTISTA" userId="8d6b0f00-3ab1-4c0b-9c6f-fb4c75adaed4" providerId="ADAL" clId="{C9D9630E-03C9-4E05-9234-545A73C1E988}" dt="2021-08-13T00:25:54.504" v="143" actId="20577"/>
          <ac:spMkLst>
            <pc:docMk/>
            <pc:sldMk cId="2816681519" sldId="515"/>
            <ac:spMk id="21" creationId="{00000000-0000-0000-0000-000000000000}"/>
          </ac:spMkLst>
        </pc:spChg>
        <pc:spChg chg="mod">
          <ac:chgData name="JUAN ESTEBAN RINCON BAUTISTA" userId="8d6b0f00-3ab1-4c0b-9c6f-fb4c75adaed4" providerId="ADAL" clId="{C9D9630E-03C9-4E05-9234-545A73C1E988}" dt="2021-08-13T00:26:05.324" v="146" actId="20577"/>
          <ac:spMkLst>
            <pc:docMk/>
            <pc:sldMk cId="2816681519" sldId="515"/>
            <ac:spMk id="24" creationId="{00000000-0000-0000-0000-000000000000}"/>
          </ac:spMkLst>
        </pc:spChg>
        <pc:spChg chg="del">
          <ac:chgData name="JUAN ESTEBAN RINCON BAUTISTA" userId="8d6b0f00-3ab1-4c0b-9c6f-fb4c75adaed4" providerId="ADAL" clId="{C9D9630E-03C9-4E05-9234-545A73C1E988}" dt="2021-08-13T00:21:45.971" v="114" actId="478"/>
          <ac:spMkLst>
            <pc:docMk/>
            <pc:sldMk cId="2816681519" sldId="515"/>
            <ac:spMk id="27" creationId="{00000000-0000-0000-0000-000000000000}"/>
          </ac:spMkLst>
        </pc:spChg>
        <pc:spChg chg="del">
          <ac:chgData name="JUAN ESTEBAN RINCON BAUTISTA" userId="8d6b0f00-3ab1-4c0b-9c6f-fb4c75adaed4" providerId="ADAL" clId="{C9D9630E-03C9-4E05-9234-545A73C1E988}" dt="2021-08-13T00:21:45.971" v="114" actId="478"/>
          <ac:spMkLst>
            <pc:docMk/>
            <pc:sldMk cId="2816681519" sldId="515"/>
            <ac:spMk id="28" creationId="{00000000-0000-0000-0000-000000000000}"/>
          </ac:spMkLst>
        </pc:spChg>
        <pc:spChg chg="del">
          <ac:chgData name="JUAN ESTEBAN RINCON BAUTISTA" userId="8d6b0f00-3ab1-4c0b-9c6f-fb4c75adaed4" providerId="ADAL" clId="{C9D9630E-03C9-4E05-9234-545A73C1E988}" dt="2021-08-13T00:21:45.971" v="114" actId="478"/>
          <ac:spMkLst>
            <pc:docMk/>
            <pc:sldMk cId="2816681519" sldId="515"/>
            <ac:spMk id="29" creationId="{00000000-0000-0000-0000-000000000000}"/>
          </ac:spMkLst>
        </pc:spChg>
        <pc:spChg chg="mod">
          <ac:chgData name="JUAN ESTEBAN RINCON BAUTISTA" userId="8d6b0f00-3ab1-4c0b-9c6f-fb4c75adaed4" providerId="ADAL" clId="{C9D9630E-03C9-4E05-9234-545A73C1E988}" dt="2021-08-13T00:37:48.351" v="261" actId="20577"/>
          <ac:spMkLst>
            <pc:docMk/>
            <pc:sldMk cId="2816681519" sldId="515"/>
            <ac:spMk id="30" creationId="{00000000-0000-0000-0000-000000000000}"/>
          </ac:spMkLst>
        </pc:spChg>
        <pc:spChg chg="add del mod">
          <ac:chgData name="JUAN ESTEBAN RINCON BAUTISTA" userId="8d6b0f00-3ab1-4c0b-9c6f-fb4c75adaed4" providerId="ADAL" clId="{C9D9630E-03C9-4E05-9234-545A73C1E988}" dt="2021-08-13T00:32:15.456" v="230" actId="478"/>
          <ac:spMkLst>
            <pc:docMk/>
            <pc:sldMk cId="2816681519" sldId="515"/>
            <ac:spMk id="31" creationId="{6E54798D-92F1-48A1-BECF-BB03A1A2CA19}"/>
          </ac:spMkLst>
        </pc:spChg>
        <pc:spChg chg="del">
          <ac:chgData name="JUAN ESTEBAN RINCON BAUTISTA" userId="8d6b0f00-3ab1-4c0b-9c6f-fb4c75adaed4" providerId="ADAL" clId="{C9D9630E-03C9-4E05-9234-545A73C1E988}" dt="2021-08-13T00:21:45.971" v="114" actId="478"/>
          <ac:spMkLst>
            <pc:docMk/>
            <pc:sldMk cId="2816681519" sldId="515"/>
            <ac:spMk id="33" creationId="{00000000-0000-0000-0000-000000000000}"/>
          </ac:spMkLst>
        </pc:spChg>
        <pc:spChg chg="del">
          <ac:chgData name="JUAN ESTEBAN RINCON BAUTISTA" userId="8d6b0f00-3ab1-4c0b-9c6f-fb4c75adaed4" providerId="ADAL" clId="{C9D9630E-03C9-4E05-9234-545A73C1E988}" dt="2021-08-13T00:21:45.971" v="114" actId="478"/>
          <ac:spMkLst>
            <pc:docMk/>
            <pc:sldMk cId="2816681519" sldId="515"/>
            <ac:spMk id="34" creationId="{00000000-0000-0000-0000-000000000000}"/>
          </ac:spMkLst>
        </pc:spChg>
        <pc:grpChg chg="mod">
          <ac:chgData name="JUAN ESTEBAN RINCON BAUTISTA" userId="8d6b0f00-3ab1-4c0b-9c6f-fb4c75adaed4" providerId="ADAL" clId="{C9D9630E-03C9-4E05-9234-545A73C1E988}" dt="2021-08-13T00:17:17.228" v="82" actId="1076"/>
          <ac:grpSpMkLst>
            <pc:docMk/>
            <pc:sldMk cId="2816681519" sldId="515"/>
            <ac:grpSpMk id="18" creationId="{00000000-0000-0000-0000-000000000000}"/>
          </ac:grpSpMkLst>
        </pc:grpChg>
        <pc:cxnChg chg="mod">
          <ac:chgData name="JUAN ESTEBAN RINCON BAUTISTA" userId="8d6b0f00-3ab1-4c0b-9c6f-fb4c75adaed4" providerId="ADAL" clId="{C9D9630E-03C9-4E05-9234-545A73C1E988}" dt="2021-08-13T00:17:17.228" v="82" actId="1076"/>
          <ac:cxnSpMkLst>
            <pc:docMk/>
            <pc:sldMk cId="2816681519" sldId="515"/>
            <ac:cxnSpMk id="20" creationId="{00000000-0000-0000-0000-000000000000}"/>
          </ac:cxnSpMkLst>
        </pc:cxnChg>
        <pc:cxnChg chg="mod">
          <ac:chgData name="JUAN ESTEBAN RINCON BAUTISTA" userId="8d6b0f00-3ab1-4c0b-9c6f-fb4c75adaed4" providerId="ADAL" clId="{C9D9630E-03C9-4E05-9234-545A73C1E988}" dt="2021-08-13T00:17:17.228" v="82" actId="1076"/>
          <ac:cxnSpMkLst>
            <pc:docMk/>
            <pc:sldMk cId="2816681519" sldId="515"/>
            <ac:cxnSpMk id="23" creationId="{00000000-0000-0000-0000-000000000000}"/>
          </ac:cxnSpMkLst>
        </pc:cxnChg>
      </pc:sldChg>
      <pc:sldChg chg="modSp mod">
        <pc:chgData name="JUAN ESTEBAN RINCON BAUTISTA" userId="8d6b0f00-3ab1-4c0b-9c6f-fb4c75adaed4" providerId="ADAL" clId="{C9D9630E-03C9-4E05-9234-545A73C1E988}" dt="2021-08-13T00:44:24.724" v="264" actId="113"/>
        <pc:sldMkLst>
          <pc:docMk/>
          <pc:sldMk cId="3174955604" sldId="524"/>
        </pc:sldMkLst>
        <pc:spChg chg="mod">
          <ac:chgData name="JUAN ESTEBAN RINCON BAUTISTA" userId="8d6b0f00-3ab1-4c0b-9c6f-fb4c75adaed4" providerId="ADAL" clId="{C9D9630E-03C9-4E05-9234-545A73C1E988}" dt="2021-08-13T00:44:24.724" v="264" actId="113"/>
          <ac:spMkLst>
            <pc:docMk/>
            <pc:sldMk cId="3174955604" sldId="524"/>
            <ac:spMk id="23" creationId="{00000000-0000-0000-0000-000000000000}"/>
          </ac:spMkLst>
        </pc:spChg>
      </pc:sldChg>
      <pc:sldChg chg="modSp mod">
        <pc:chgData name="JUAN ESTEBAN RINCON BAUTISTA" userId="8d6b0f00-3ab1-4c0b-9c6f-fb4c75adaed4" providerId="ADAL" clId="{C9D9630E-03C9-4E05-9234-545A73C1E988}" dt="2021-08-19T18:30:04.375" v="308" actId="20577"/>
        <pc:sldMkLst>
          <pc:docMk/>
          <pc:sldMk cId="1963832223" sldId="526"/>
        </pc:sldMkLst>
        <pc:spChg chg="mod">
          <ac:chgData name="JUAN ESTEBAN RINCON BAUTISTA" userId="8d6b0f00-3ab1-4c0b-9c6f-fb4c75adaed4" providerId="ADAL" clId="{C9D9630E-03C9-4E05-9234-545A73C1E988}" dt="2021-08-19T18:30:04.375" v="308" actId="20577"/>
          <ac:spMkLst>
            <pc:docMk/>
            <pc:sldMk cId="1963832223" sldId="526"/>
            <ac:spMk id="6" creationId="{00000000-0000-0000-0000-000000000000}"/>
          </ac:spMkLst>
        </pc:spChg>
        <pc:spChg chg="mod">
          <ac:chgData name="JUAN ESTEBAN RINCON BAUTISTA" userId="8d6b0f00-3ab1-4c0b-9c6f-fb4c75adaed4" providerId="ADAL" clId="{C9D9630E-03C9-4E05-9234-545A73C1E988}" dt="2021-08-13T00:48:43.315" v="277"/>
          <ac:spMkLst>
            <pc:docMk/>
            <pc:sldMk cId="1963832223" sldId="52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828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232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183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19/08/2021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- Introducción a PROLOG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27319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>
              <a:solidFill>
                <a:srgbClr val="7030A0"/>
              </a:solidFill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314926" y="170946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Juan Esteban </a:t>
            </a:r>
            <a:r>
              <a:rPr lang="es-ES_tradnl" sz="1400" b="1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Rincon</a:t>
            </a:r>
            <a:endParaRPr lang="es-ES_tradnl" sz="1400" b="1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s-ES_tradnl" sz="14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Daniel Fierro</a:t>
            </a:r>
          </a:p>
          <a:p>
            <a:pPr algn="l"/>
            <a:r>
              <a:rPr lang="es-ES_tradnl" sz="14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Marco Valencia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58702" y="407820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7266561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PROLOG - Parentescos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224146" y="1440156"/>
            <a:ext cx="10896518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    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Escriba una regla en </a:t>
            </a:r>
            <a:r>
              <a:rPr kumimoji="0" lang="es-ES" altLang="es-CO" sz="2000" b="0" err="1">
                <a:solidFill>
                  <a:schemeClr val="accent1">
                    <a:lumMod val="50000"/>
                  </a:schemeClr>
                </a:solidFill>
              </a:rPr>
              <a:t>Prolog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para definir el parentesco </a:t>
            </a:r>
            <a:r>
              <a:rPr kumimoji="0" lang="es-ES" altLang="es-CO" sz="2000" b="0">
                <a:solidFill>
                  <a:srgbClr val="C00000"/>
                </a:solidFill>
              </a:rPr>
              <a:t>hermanos(H1,H2)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, cuya semántica</a:t>
            </a:r>
          </a:p>
          <a:p>
            <a:pPr marL="0" indent="45720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es </a:t>
            </a:r>
            <a:r>
              <a:rPr kumimoji="0" lang="es-ES" altLang="es-CO" sz="2000" b="0">
                <a:solidFill>
                  <a:srgbClr val="C00000"/>
                </a:solidFill>
              </a:rPr>
              <a:t>“H1 y H2 son hermanos”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Qué predicados base se requieren?</a:t>
            </a: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sz="2000">
                <a:solidFill>
                  <a:schemeClr val="accent2">
                    <a:lumMod val="75000"/>
                  </a:schemeClr>
                </a:solidFill>
              </a:rPr>
              <a:t>padre(P,H).</a:t>
            </a: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Existen estos predicados, ya sea como hechos, ya sea como reglas?</a:t>
            </a: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>
                <a:solidFill>
                  <a:schemeClr val="accent2">
                    <a:lumMod val="75000"/>
                  </a:schemeClr>
                </a:solidFill>
              </a:rPr>
              <a:t>El predicado padre existe en hechos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Utilizando como base el ejemplo del PPT de clase demuestre cómo se responde el </a:t>
            </a:r>
            <a:r>
              <a:rPr kumimoji="0" lang="es-ES" altLang="es-CO" sz="2000" b="0" err="1">
                <a:solidFill>
                  <a:schemeClr val="accent1">
                    <a:lumMod val="50000"/>
                  </a:schemeClr>
                </a:solidFill>
              </a:rPr>
              <a:t>query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000" b="0">
                <a:solidFill>
                  <a:srgbClr val="C00000"/>
                </a:solidFill>
              </a:rPr>
              <a:t>hermanos(</a:t>
            </a:r>
            <a:r>
              <a:rPr kumimoji="0" lang="es-ES" altLang="es-CO" sz="2000" b="0" err="1">
                <a:solidFill>
                  <a:srgbClr val="C00000"/>
                </a:solidFill>
              </a:rPr>
              <a:t>ana,X</a:t>
            </a:r>
            <a:r>
              <a:rPr kumimoji="0" lang="es-ES" altLang="es-CO" sz="2000" b="0">
                <a:solidFill>
                  <a:srgbClr val="C00000"/>
                </a:solidFill>
              </a:rPr>
              <a:t>)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    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Escriba una regla en </a:t>
            </a:r>
            <a:r>
              <a:rPr kumimoji="0" lang="es-ES" altLang="es-CO" sz="2000" b="0" err="1">
                <a:solidFill>
                  <a:schemeClr val="accent1">
                    <a:lumMod val="50000"/>
                  </a:schemeClr>
                </a:solidFill>
              </a:rPr>
              <a:t>Prolog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para definir el parentesco </a:t>
            </a:r>
            <a:r>
              <a:rPr kumimoji="0" lang="es-ES" altLang="es-CO" sz="2000" b="0">
                <a:solidFill>
                  <a:srgbClr val="C00000"/>
                </a:solidFill>
              </a:rPr>
              <a:t>hermana(</a:t>
            </a:r>
            <a:r>
              <a:rPr kumimoji="0" lang="es-ES" altLang="es-CO" sz="2000" b="0" err="1">
                <a:solidFill>
                  <a:srgbClr val="C00000"/>
                </a:solidFill>
              </a:rPr>
              <a:t>Hm,Hx</a:t>
            </a:r>
            <a:r>
              <a:rPr kumimoji="0" lang="es-ES" altLang="es-CO" sz="2000" b="0">
                <a:solidFill>
                  <a:srgbClr val="C00000"/>
                </a:solidFill>
              </a:rPr>
              <a:t>)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marL="0" indent="45720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cuya semántica es </a:t>
            </a:r>
            <a:r>
              <a:rPr kumimoji="0" lang="es-ES" altLang="es-CO" sz="2000" b="0">
                <a:solidFill>
                  <a:srgbClr val="C00000"/>
                </a:solidFill>
              </a:rPr>
              <a:t>“Hm es hermana de </a:t>
            </a:r>
            <a:r>
              <a:rPr kumimoji="0" lang="es-ES" altLang="es-CO" sz="2000" b="0" err="1">
                <a:solidFill>
                  <a:srgbClr val="C00000"/>
                </a:solidFill>
              </a:rPr>
              <a:t>Hx</a:t>
            </a:r>
            <a:r>
              <a:rPr kumimoji="0" lang="es-ES" altLang="es-CO" sz="2000" b="0">
                <a:solidFill>
                  <a:srgbClr val="C00000"/>
                </a:solidFill>
              </a:rPr>
              <a:t>”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Qué predicados base se requieren?</a:t>
            </a: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sz="2000">
                <a:solidFill>
                  <a:schemeClr val="accent2">
                    <a:lumMod val="75000"/>
                  </a:schemeClr>
                </a:solidFill>
              </a:rPr>
              <a:t>padre(P,H).</a:t>
            </a:r>
            <a:r>
              <a:rPr kumimoji="0" lang="es-ES" sz="2000" b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sz="2000">
                <a:solidFill>
                  <a:schemeClr val="accent2">
                    <a:lumMod val="75000"/>
                  </a:schemeClr>
                </a:solidFill>
              </a:rPr>
              <a:t>mujer(M)</a:t>
            </a:r>
            <a:endParaRPr kumimoji="0" lang="es-ES" altLang="es-CO" sz="200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Existen estos predicados, ya sea como hechos, ya sea como reglas?</a:t>
            </a: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>
                <a:solidFill>
                  <a:schemeClr val="accent2">
                    <a:lumMod val="75000"/>
                  </a:schemeClr>
                </a:solidFill>
              </a:rPr>
              <a:t>Solo existe el predicado padre, el predicado mujer se genera durante el proceso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Utilizando como base el ejemplo del PPT de clase demuestre cómo se responde el </a:t>
            </a:r>
            <a:r>
              <a:rPr kumimoji="0" lang="es-ES" altLang="es-CO" sz="2000" b="0" err="1">
                <a:solidFill>
                  <a:schemeClr val="accent1">
                    <a:lumMod val="50000"/>
                  </a:schemeClr>
                </a:solidFill>
              </a:rPr>
              <a:t>query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000" b="0">
                <a:solidFill>
                  <a:srgbClr val="C00000"/>
                </a:solidFill>
              </a:rPr>
              <a:t>hermana(</a:t>
            </a:r>
            <a:r>
              <a:rPr kumimoji="0" lang="es-ES" altLang="es-CO" sz="2000" b="0" err="1">
                <a:solidFill>
                  <a:srgbClr val="C00000"/>
                </a:solidFill>
              </a:rPr>
              <a:t>ana,X</a:t>
            </a:r>
            <a:r>
              <a:rPr kumimoji="0" lang="es-ES" altLang="es-CO" sz="2000" b="0">
                <a:solidFill>
                  <a:srgbClr val="C00000"/>
                </a:solidFill>
              </a:rPr>
              <a:t>)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5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64031" y="1950106"/>
            <a:ext cx="3620858" cy="39703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r>
              <a:rPr lang="es-ES" b="1">
                <a:solidFill>
                  <a:srgbClr val="0070C0"/>
                </a:solidFill>
              </a:rPr>
              <a:t>Motor de Inferencia</a:t>
            </a:r>
            <a:endParaRPr lang="es-ES" b="1">
              <a:solidFill>
                <a:srgbClr val="0070C0"/>
              </a:solidFill>
              <a:cs typeface="Calibri"/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r>
              <a:rPr lang="es-ES">
                <a:solidFill>
                  <a:srgbClr val="7030A0"/>
                </a:solidFill>
              </a:rPr>
              <a:t>Hermanos(</a:t>
            </a:r>
            <a:r>
              <a:rPr lang="es-ES" err="1">
                <a:solidFill>
                  <a:srgbClr val="7030A0"/>
                </a:solidFill>
              </a:rPr>
              <a:t>ana,X</a:t>
            </a:r>
            <a:r>
              <a:rPr lang="es-ES">
                <a:solidFill>
                  <a:srgbClr val="7030A0"/>
                </a:solidFill>
              </a:rPr>
              <a:t>)?</a:t>
            </a:r>
            <a:endParaRPr lang="es-CO">
              <a:solidFill>
                <a:srgbClr val="7030A0"/>
              </a:solidFill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r>
              <a:rPr lang="es-ES" sz="1800">
                <a:solidFill>
                  <a:schemeClr val="accent2">
                    <a:lumMod val="75000"/>
                  </a:schemeClr>
                </a:solidFill>
              </a:rPr>
              <a:t>hermanos(H1,H2):-padre(P,H1),padre(P,H2).</a:t>
            </a:r>
            <a:endParaRPr lang="es-ES" sz="180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algn="ctr"/>
            <a:r>
              <a:rPr lang="es-ES">
                <a:solidFill>
                  <a:srgbClr val="0070C0"/>
                </a:solidFill>
              </a:rPr>
              <a:t>H1 = </a:t>
            </a:r>
            <a:r>
              <a:rPr lang="es-ES" err="1">
                <a:solidFill>
                  <a:srgbClr val="0070C0"/>
                </a:solidFill>
              </a:rPr>
              <a:t>ana</a:t>
            </a:r>
            <a:r>
              <a:rPr lang="es-ES">
                <a:solidFill>
                  <a:srgbClr val="0070C0"/>
                </a:solidFill>
              </a:rPr>
              <a:t>  H2 = X P = ??</a:t>
            </a:r>
            <a:endParaRPr lang="es-ES">
              <a:solidFill>
                <a:srgbClr val="0070C0"/>
              </a:solidFill>
              <a:cs typeface="Calibri"/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r>
              <a:rPr lang="es-ES" sz="1800">
                <a:solidFill>
                  <a:schemeClr val="accent2">
                    <a:lumMod val="75000"/>
                  </a:schemeClr>
                </a:solidFill>
              </a:rPr>
              <a:t>padre(</a:t>
            </a:r>
            <a:r>
              <a:rPr lang="es-ES" sz="1800" err="1">
                <a:solidFill>
                  <a:schemeClr val="accent2">
                    <a:lumMod val="75000"/>
                  </a:schemeClr>
                </a:solidFill>
              </a:rPr>
              <a:t>P,ana</a:t>
            </a:r>
            <a:r>
              <a:rPr lang="es-ES" sz="1800">
                <a:solidFill>
                  <a:schemeClr val="accent2">
                    <a:lumMod val="75000"/>
                  </a:schemeClr>
                </a:solidFill>
              </a:rPr>
              <a:t>),padre(P,X).</a:t>
            </a:r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18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800" err="1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800">
                <a:solidFill>
                  <a:schemeClr val="accent4">
                    <a:lumMod val="75000"/>
                  </a:schemeClr>
                </a:solidFill>
              </a:rPr>
              <a:t>)-</a:t>
            </a:r>
            <a:r>
              <a:rPr lang="en-US" sz="1800">
                <a:solidFill>
                  <a:schemeClr val="accent4">
                    <a:lumMod val="75000"/>
                  </a:schemeClr>
                </a:solidFill>
              </a:rPr>
              <a:t>&gt;P</a:t>
            </a:r>
            <a:r>
              <a:rPr lang="es-CO" sz="1800">
                <a:solidFill>
                  <a:schemeClr val="accent4">
                    <a:lumMod val="75000"/>
                  </a:schemeClr>
                </a:solidFill>
              </a:rPr>
              <a:t>=juan</a:t>
            </a:r>
            <a:endParaRPr lang="es-ES" sz="18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8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800" err="1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800">
                <a:solidFill>
                  <a:schemeClr val="accent4">
                    <a:lumMod val="75000"/>
                  </a:schemeClr>
                </a:solidFill>
              </a:rPr>
              <a:t>)-</a:t>
            </a:r>
            <a:r>
              <a:rPr lang="en-US" sz="1800">
                <a:solidFill>
                  <a:schemeClr val="accent4">
                    <a:lumMod val="75000"/>
                  </a:schemeClr>
                </a:solidFill>
              </a:rPr>
              <a:t>&gt;X</a:t>
            </a:r>
            <a:r>
              <a:rPr lang="es-CO" sz="180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s-CO" sz="1800" err="1">
                <a:solidFill>
                  <a:schemeClr val="accent4">
                    <a:lumMod val="75000"/>
                  </a:schemeClr>
                </a:solidFill>
              </a:rPr>
              <a:t>carlos</a:t>
            </a:r>
            <a:endParaRPr lang="es-ES" sz="18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>
              <a:solidFill>
                <a:srgbClr val="0070C0"/>
              </a:solidFill>
            </a:endParaRPr>
          </a:p>
          <a:p>
            <a:pPr algn="ctr"/>
            <a:r>
              <a:rPr lang="es-CO">
                <a:solidFill>
                  <a:srgbClr val="0070C0"/>
                </a:solidFill>
                <a:cs typeface="Calibri"/>
              </a:rPr>
              <a:t>Hermanos(ana,carlos)</a:t>
            </a:r>
            <a:endParaRPr lang="es-CO">
              <a:solidFill>
                <a:srgbClr val="0070C0"/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599429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599429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701990" y="2093176"/>
            <a:ext cx="1041400" cy="774700"/>
            <a:chOff x="1919487" y="2262905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19487" y="2262905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>
                  <a:solidFill>
                    <a:srgbClr val="7030A0"/>
                  </a:solidFill>
                </a:rPr>
                <a:t>Usuario</a:t>
              </a:r>
              <a:endParaRPr lang="es-CO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1754303" y="2314616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147429" y="1960610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rgbClr val="7030A0"/>
                </a:solidFill>
              </a:rPr>
              <a:t>Hermanos(</a:t>
            </a:r>
            <a:r>
              <a:rPr lang="es-ES" err="1">
                <a:solidFill>
                  <a:srgbClr val="7030A0"/>
                </a:solidFill>
              </a:rPr>
              <a:t>ana,X</a:t>
            </a:r>
            <a:r>
              <a:rPr lang="es-ES">
                <a:solidFill>
                  <a:srgbClr val="7030A0"/>
                </a:solidFill>
              </a:rPr>
              <a:t>)?</a:t>
            </a:r>
            <a:endParaRPr lang="es-CO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1754303" y="2589589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338412" y="255227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>
                <a:solidFill>
                  <a:srgbClr val="00B050"/>
                </a:solidFill>
              </a:rPr>
              <a:t>H1=</a:t>
            </a:r>
            <a:r>
              <a:rPr lang="es-ES" err="1">
                <a:solidFill>
                  <a:srgbClr val="00B050"/>
                </a:solidFill>
              </a:rPr>
              <a:t>ana</a:t>
            </a:r>
            <a:endParaRPr lang="es-CO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623074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Facts</a:t>
            </a:r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623074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Rules</a:t>
            </a:r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>
            <a:off x="2465627" y="296426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>
                <a:solidFill>
                  <a:srgbClr val="00B050"/>
                </a:solidFill>
              </a:rPr>
              <a:t>H2 = X</a:t>
            </a:r>
            <a:endParaRPr lang="es-CO">
              <a:solidFill>
                <a:srgbClr val="00B05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142188" y="4825482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>
              <a:solidFill>
                <a:srgbClr val="0070C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142188" y="5304906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478016" y="3615846"/>
            <a:ext cx="3675884" cy="276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1400" b="1">
                <a:solidFill>
                  <a:schemeClr val="accent2">
                    <a:lumMod val="75000"/>
                  </a:schemeClr>
                </a:solidFill>
              </a:rPr>
              <a:t>Reglas</a:t>
            </a:r>
          </a:p>
          <a:p>
            <a:pPr algn="ctr"/>
            <a:endParaRPr lang="es-ES" sz="14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1400" b="1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sz="14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1400">
                <a:solidFill>
                  <a:schemeClr val="accent2">
                    <a:lumMod val="75000"/>
                  </a:schemeClr>
                </a:solidFill>
              </a:rPr>
              <a:t>hermanos(H1,H2):-padre(P,H1),padre(P,H2).</a:t>
            </a:r>
          </a:p>
          <a:p>
            <a:pPr algn="ctr"/>
            <a:endParaRPr lang="es-ES" sz="14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859" y="3524406"/>
            <a:ext cx="3985285" cy="3139321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solidFill>
                  <a:schemeClr val="accent4">
                    <a:lumMod val="75000"/>
                  </a:schemeClr>
                </a:solidFill>
              </a:rPr>
              <a:t>Base de Hechos</a:t>
            </a:r>
          </a:p>
          <a:p>
            <a:pPr algn="ctr"/>
            <a:endParaRPr lang="es-ES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s-ES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x(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y,z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s-CO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" y="21907"/>
            <a:ext cx="12151841" cy="16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8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00599" y="1737516"/>
            <a:ext cx="3381119" cy="4247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r>
              <a:rPr lang="es-ES" b="1">
                <a:solidFill>
                  <a:srgbClr val="0070C0"/>
                </a:solidFill>
              </a:rPr>
              <a:t>Motor de Inferencia</a:t>
            </a:r>
            <a:endParaRPr lang="es-ES" b="1">
              <a:solidFill>
                <a:srgbClr val="0070C0"/>
              </a:solidFill>
              <a:cs typeface="Calibri"/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endParaRPr lang="es-ES">
              <a:solidFill>
                <a:srgbClr val="0070C0"/>
              </a:solidFill>
            </a:endParaRPr>
          </a:p>
          <a:p>
            <a:pPr algn="ctr"/>
            <a:endParaRPr lang="es-CO">
              <a:solidFill>
                <a:srgbClr val="0070C0"/>
              </a:solidFill>
            </a:endParaRPr>
          </a:p>
          <a:p>
            <a:pPr algn="ctr"/>
            <a:r>
              <a:rPr lang="es-CO">
                <a:solidFill>
                  <a:srgbClr val="0070C0"/>
                </a:solidFill>
              </a:rPr>
              <a:t>Hermana(</a:t>
            </a:r>
            <a:r>
              <a:rPr lang="es-CO" err="1">
                <a:solidFill>
                  <a:srgbClr val="0070C0"/>
                </a:solidFill>
              </a:rPr>
              <a:t>ana</a:t>
            </a:r>
            <a:r>
              <a:rPr lang="es-CO">
                <a:solidFill>
                  <a:srgbClr val="0070C0"/>
                </a:solidFill>
              </a:rPr>
              <a:t>, </a:t>
            </a:r>
            <a:r>
              <a:rPr lang="es-CO" err="1">
                <a:solidFill>
                  <a:srgbClr val="0070C0"/>
                </a:solidFill>
              </a:rPr>
              <a:t>carlos</a:t>
            </a:r>
            <a:r>
              <a:rPr lang="es-CO">
                <a:solidFill>
                  <a:srgbClr val="0070C0"/>
                </a:solidFill>
              </a:rPr>
              <a:t>)</a:t>
            </a:r>
            <a:endParaRPr lang="es-CO"/>
          </a:p>
          <a:p>
            <a:pPr algn="ctr"/>
            <a:endParaRPr lang="es-CO">
              <a:solidFill>
                <a:srgbClr val="0070C0"/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599429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599429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>
                  <a:solidFill>
                    <a:srgbClr val="7030A0"/>
                  </a:solidFill>
                </a:rPr>
                <a:t>Usuario</a:t>
              </a:r>
              <a:endParaRPr lang="es-CO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726435" y="2161969"/>
            <a:ext cx="190468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>
                <a:solidFill>
                  <a:srgbClr val="7030A0"/>
                </a:solidFill>
                <a:ea typeface="+mn-lt"/>
                <a:cs typeface="+mn-lt"/>
              </a:rPr>
              <a:t>hermana(</a:t>
            </a:r>
            <a:r>
              <a:rPr lang="es-ES" err="1">
                <a:solidFill>
                  <a:srgbClr val="7030A0"/>
                </a:solidFill>
                <a:ea typeface="+mn-lt"/>
                <a:cs typeface="+mn-lt"/>
              </a:rPr>
              <a:t>ana</a:t>
            </a:r>
            <a:r>
              <a:rPr lang="es-ES">
                <a:solidFill>
                  <a:srgbClr val="7030A0"/>
                </a:solidFill>
                <a:ea typeface="+mn-lt"/>
                <a:cs typeface="+mn-lt"/>
              </a:rPr>
              <a:t>, X) </a:t>
            </a:r>
            <a:r>
              <a:rPr lang="es-ES">
                <a:solidFill>
                  <a:srgbClr val="7030A0"/>
                </a:solidFill>
              </a:rPr>
              <a:t>?</a:t>
            </a:r>
            <a:endParaRPr lang="es-CO">
              <a:solidFill>
                <a:srgbClr val="7030A0"/>
              </a:solidFill>
              <a:cs typeface="Calibri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917418" y="2753632"/>
            <a:ext cx="90441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s-ES">
                <a:solidFill>
                  <a:srgbClr val="00B050"/>
                </a:solidFill>
              </a:rPr>
              <a:t>H1=</a:t>
            </a:r>
            <a:r>
              <a:rPr lang="es-ES" err="1">
                <a:solidFill>
                  <a:srgbClr val="00B050"/>
                </a:solidFill>
              </a:rPr>
              <a:t>ana</a:t>
            </a:r>
            <a:endParaRPr lang="es-CO" err="1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623074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Facts</a:t>
            </a:r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623074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Rules</a:t>
            </a:r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76073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>
                <a:solidFill>
                  <a:srgbClr val="7030A0"/>
                </a:solidFill>
              </a:rPr>
              <a:t>hermana(</a:t>
            </a:r>
            <a:r>
              <a:rPr lang="es-ES" sz="1600" err="1">
                <a:solidFill>
                  <a:srgbClr val="7030A0"/>
                </a:solidFill>
              </a:rPr>
              <a:t>ana</a:t>
            </a:r>
            <a:r>
              <a:rPr lang="es-ES" sz="1600">
                <a:solidFill>
                  <a:srgbClr val="7030A0"/>
                </a:solidFill>
              </a:rPr>
              <a:t>, X) ?</a:t>
            </a:r>
            <a:endParaRPr lang="es-CO" sz="160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775616" y="4494308"/>
            <a:ext cx="338111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>
                <a:solidFill>
                  <a:srgbClr val="00B050"/>
                </a:solidFill>
              </a:rPr>
              <a:t>padre(</a:t>
            </a:r>
            <a:r>
              <a:rPr lang="es-ES" sz="1600" err="1">
                <a:solidFill>
                  <a:srgbClr val="00B050"/>
                </a:solidFill>
              </a:rPr>
              <a:t>juan,ana</a:t>
            </a:r>
            <a:r>
              <a:rPr lang="es-ES" sz="1600">
                <a:solidFill>
                  <a:srgbClr val="00B050"/>
                </a:solidFill>
              </a:rPr>
              <a:t>) </a:t>
            </a:r>
            <a:r>
              <a:rPr lang="es-ES" sz="1600">
                <a:solidFill>
                  <a:srgbClr val="00B050"/>
                </a:solidFill>
                <a:latin typeface="Times New Roman"/>
                <a:cs typeface="Times New Roman"/>
              </a:rPr>
              <a:t>→</a:t>
            </a:r>
            <a:r>
              <a:rPr lang="es-ES" sz="1600">
                <a:solidFill>
                  <a:srgbClr val="00B050"/>
                </a:solidFill>
              </a:rPr>
              <a:t> P=juan</a:t>
            </a:r>
            <a:endParaRPr lang="es-ES" sz="1600">
              <a:solidFill>
                <a:srgbClr val="00B050"/>
              </a:solidFill>
              <a:cs typeface="Calibri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800600" y="3203771"/>
            <a:ext cx="338111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hermana</a:t>
            </a:r>
            <a:r>
              <a:rPr lang="pt-BR" sz="16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(H1,H2):-padre(P,H1),padre(P,H2),</a:t>
            </a:r>
            <a:r>
              <a:rPr lang="pt-BR" sz="16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mujer</a:t>
            </a:r>
            <a:r>
              <a:rPr lang="pt-BR" sz="16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(H1).</a:t>
            </a:r>
            <a:endParaRPr lang="es-E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793418"/>
            <a:ext cx="3348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>
                <a:solidFill>
                  <a:srgbClr val="7030A0"/>
                </a:solidFill>
                <a:cs typeface="Calibri"/>
              </a:rPr>
              <a:t>H1 = </a:t>
            </a:r>
            <a:r>
              <a:rPr lang="es-ES" sz="1600" err="1">
                <a:solidFill>
                  <a:srgbClr val="7030A0"/>
                </a:solidFill>
                <a:cs typeface="Calibri"/>
              </a:rPr>
              <a:t>ana</a:t>
            </a:r>
            <a:r>
              <a:rPr lang="es-ES" sz="1600">
                <a:solidFill>
                  <a:srgbClr val="7030A0"/>
                </a:solidFill>
                <a:cs typeface="Calibri"/>
              </a:rPr>
              <a:t> H2= X P=??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041810" y="3006608"/>
            <a:ext cx="68159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s-ES">
                <a:solidFill>
                  <a:srgbClr val="00B050"/>
                </a:solidFill>
              </a:rPr>
              <a:t>H2=X</a:t>
            </a:r>
            <a:endParaRPr lang="es-CO">
              <a:solidFill>
                <a:srgbClr val="00B05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738141" y="4774036"/>
            <a:ext cx="338111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>
                <a:solidFill>
                  <a:srgbClr val="00B050"/>
                </a:solidFill>
              </a:rPr>
              <a:t>padre(</a:t>
            </a:r>
            <a:r>
              <a:rPr lang="es-ES" sz="1600" err="1">
                <a:solidFill>
                  <a:srgbClr val="00B050"/>
                </a:solidFill>
              </a:rPr>
              <a:t>juan,carlos</a:t>
            </a:r>
            <a:r>
              <a:rPr lang="es-ES" sz="1600">
                <a:solidFill>
                  <a:srgbClr val="00B050"/>
                </a:solidFill>
              </a:rPr>
              <a:t>) </a:t>
            </a:r>
            <a:r>
              <a:rPr lang="es-ES" sz="1600">
                <a:solidFill>
                  <a:srgbClr val="00B050"/>
                </a:solidFill>
                <a:latin typeface="Times New Roman"/>
                <a:cs typeface="Times New Roman"/>
              </a:rPr>
              <a:t>→</a:t>
            </a:r>
            <a:r>
              <a:rPr lang="es-ES" sz="1600">
                <a:solidFill>
                  <a:srgbClr val="00B050"/>
                </a:solidFill>
              </a:rPr>
              <a:t> X=</a:t>
            </a:r>
            <a:r>
              <a:rPr lang="es-ES" sz="1600" err="1">
                <a:solidFill>
                  <a:srgbClr val="00B050"/>
                </a:solidFill>
              </a:rPr>
              <a:t>carlos</a:t>
            </a:r>
            <a:endParaRPr lang="es-CO" sz="1600" err="1">
              <a:solidFill>
                <a:srgbClr val="00B05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142188" y="4825482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>
              <a:solidFill>
                <a:srgbClr val="0070C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142188" y="5304906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18501" y="3615846"/>
            <a:ext cx="3835399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>
                <a:solidFill>
                  <a:schemeClr val="accent2">
                    <a:lumMod val="75000"/>
                  </a:schemeClr>
                </a:solidFill>
              </a:rPr>
              <a:t>Reglas</a:t>
            </a:r>
          </a:p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err="1">
                <a:solidFill>
                  <a:schemeClr val="accent2">
                    <a:lumMod val="75000"/>
                  </a:schemeClr>
                </a:solidFill>
              </a:rPr>
              <a:t>hermana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(H1,H2):-padre(P,H1),padre(P,H2),</a:t>
            </a:r>
            <a:r>
              <a:rPr lang="pt-BR" err="1">
                <a:solidFill>
                  <a:schemeClr val="accent2">
                    <a:lumMod val="75000"/>
                  </a:schemeClr>
                </a:solidFill>
              </a:rPr>
              <a:t>mujer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(H1).</a:t>
            </a:r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" y="3524406"/>
            <a:ext cx="3985285" cy="3631763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solidFill>
                  <a:schemeClr val="accent4">
                    <a:lumMod val="75000"/>
                  </a:schemeClr>
                </a:solidFill>
              </a:rPr>
              <a:t>Base de Hechos</a:t>
            </a:r>
          </a:p>
          <a:p>
            <a:pPr algn="ctr"/>
            <a:endParaRPr lang="es-ES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Mujer(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ana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Mujer(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maria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Mujer(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paola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x(</a:t>
            </a:r>
            <a:r>
              <a:rPr lang="es-ES" sz="1600" err="1">
                <a:solidFill>
                  <a:schemeClr val="accent4">
                    <a:lumMod val="75000"/>
                  </a:schemeClr>
                </a:solidFill>
              </a:rPr>
              <a:t>y,z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s-CO" sz="160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2"/>
            <a:ext cx="12050883" cy="156005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B93027B-1196-4869-A907-188D7B348506}"/>
              </a:ext>
            </a:extLst>
          </p:cNvPr>
          <p:cNvSpPr txBox="1"/>
          <p:nvPr/>
        </p:nvSpPr>
        <p:spPr>
          <a:xfrm>
            <a:off x="4875550" y="4140656"/>
            <a:ext cx="338111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-padre(</a:t>
            </a:r>
            <a:r>
              <a:rPr lang="pt-BR" sz="16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P,ana</a:t>
            </a:r>
            <a:r>
              <a:rPr lang="pt-BR" sz="16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),padre(P,X),</a:t>
            </a:r>
            <a:r>
              <a:rPr lang="pt-BR" sz="16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mujer</a:t>
            </a:r>
            <a:r>
              <a:rPr lang="pt-BR" sz="16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pt-BR" sz="16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ana</a:t>
            </a:r>
            <a:r>
              <a:rPr lang="pt-BR" sz="16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).</a:t>
            </a:r>
            <a:endParaRPr lang="es-E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4979AD-B170-4870-A4E2-2A671163CF03}"/>
              </a:ext>
            </a:extLst>
          </p:cNvPr>
          <p:cNvSpPr txBox="1"/>
          <p:nvPr/>
        </p:nvSpPr>
        <p:spPr>
          <a:xfrm>
            <a:off x="4800599" y="5036363"/>
            <a:ext cx="338111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>
                <a:solidFill>
                  <a:srgbClr val="00B050"/>
                </a:solidFill>
                <a:cs typeface="Calibri"/>
              </a:rPr>
              <a:t>Mujer(</a:t>
            </a:r>
            <a:r>
              <a:rPr lang="es-ES" sz="1600" err="1">
                <a:solidFill>
                  <a:srgbClr val="00B050"/>
                </a:solidFill>
                <a:cs typeface="Calibri"/>
              </a:rPr>
              <a:t>ana</a:t>
            </a:r>
            <a:r>
              <a:rPr lang="es-ES" sz="1600">
                <a:solidFill>
                  <a:srgbClr val="00B05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383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- Introducción a PROLOG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59685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</p:spTree>
    <p:extLst>
      <p:ext uri="{BB962C8B-B14F-4D97-AF65-F5344CB8AC3E}">
        <p14:creationId xmlns:p14="http://schemas.microsoft.com/office/powerpoint/2010/main" val="4105135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F7C77E476914B9811501B9D936736" ma:contentTypeVersion="8" ma:contentTypeDescription="Create a new document." ma:contentTypeScope="" ma:versionID="0a300db2a71fd7e1f06ea635956f19aa">
  <xsd:schema xmlns:xsd="http://www.w3.org/2001/XMLSchema" xmlns:xs="http://www.w3.org/2001/XMLSchema" xmlns:p="http://schemas.microsoft.com/office/2006/metadata/properties" xmlns:ns2="0e95db74-7e7e-423b-bf6a-69d2585f39c4" xmlns:ns3="3a87c7e1-6788-4e1a-8048-0bd108f97835" targetNamespace="http://schemas.microsoft.com/office/2006/metadata/properties" ma:root="true" ma:fieldsID="99d29ce0aa59670c670a86f1f2981ae3" ns2:_="" ns3:_="">
    <xsd:import namespace="0e95db74-7e7e-423b-bf6a-69d2585f39c4"/>
    <xsd:import namespace="3a87c7e1-6788-4e1a-8048-0bd108f978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5db74-7e7e-423b-bf6a-69d2585f3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7c7e1-6788-4e1a-8048-0bd108f978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A214A2-CB9F-40BB-87B7-D2675BC2FA85}">
  <ds:schemaRefs>
    <ds:schemaRef ds:uri="0e95db74-7e7e-423b-bf6a-69d2585f39c4"/>
    <ds:schemaRef ds:uri="3a87c7e1-6788-4e1a-8048-0bd108f978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8E2008-5FE3-4192-B508-A3D8D5578EE1}"/>
</file>

<file path=customXml/itemProps3.xml><?xml version="1.0" encoding="utf-8"?>
<ds:datastoreItem xmlns:ds="http://schemas.openxmlformats.org/officeDocument/2006/customXml" ds:itemID="{0EC31ADC-0AE5-4EF7-9EEC-B225B77F59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revision>1</cp:revision>
  <dcterms:created xsi:type="dcterms:W3CDTF">2017-03-01T15:55:36Z</dcterms:created>
  <dcterms:modified xsi:type="dcterms:W3CDTF">2021-08-19T19:31:36Z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0x0101003D3F7C77E476914B9811501B9D936736</vt:lpwstr>
  </property>
</Properties>
</file>