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445" r:id="rId5"/>
    <p:sldId id="366" r:id="rId6"/>
    <p:sldId id="547" r:id="rId7"/>
    <p:sldId id="553" r:id="rId8"/>
    <p:sldId id="549" r:id="rId9"/>
    <p:sldId id="550" r:id="rId10"/>
    <p:sldId id="551" r:id="rId11"/>
    <p:sldId id="552" r:id="rId1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riana Dia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FF99FF"/>
    <a:srgbClr val="FF66FF"/>
    <a:srgbClr val="FFCCFF"/>
    <a:srgbClr val="00FFFF"/>
    <a:srgbClr val="FFFF99"/>
    <a:srgbClr val="CC99FF"/>
    <a:srgbClr val="006666"/>
    <a:srgbClr val="141C35"/>
    <a:srgbClr val="141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2130B-F0D8-4DC5-87AE-DDF920E96CEB}" v="6" dt="2021-08-23T00:21:28.838"/>
    <p1510:client id="{2C875AEC-231E-4981-913A-9BC128AE45E9}" v="89" dt="2021-08-22T23:27:22.687"/>
    <p1510:client id="{31E30055-E73D-4BA2-87E0-25624A398F2B}" v="156" dt="2021-08-23T00:11:54.251"/>
    <p1510:client id="{617A276C-C609-4536-9B80-97A4DDA00420}" v="87" dt="2021-08-23T00:11:52.148"/>
    <p1510:client id="{6A077056-1E31-42EC-970D-E9F4B67A9CF0}" v="1117" dt="2021-08-23T01:01:58.14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ESTEBAN RINCON BAUTISTA" userId="S::rinconj.u@javeriana.edu.co::8d6b0f00-3ab1-4c0b-9c6f-fb4c75adaed4" providerId="AD" clId="Web-{B681FED1-0C9A-4A00-B896-DFE2C411FC29}"/>
    <pc:docChg chg="modSld">
      <pc:chgData name="JUAN ESTEBAN RINCON BAUTISTA" userId="S::rinconj.u@javeriana.edu.co::8d6b0f00-3ab1-4c0b-9c6f-fb4c75adaed4" providerId="AD" clId="Web-{B681FED1-0C9A-4A00-B896-DFE2C411FC29}" dt="2021-08-20T00:01:25.230" v="5" actId="20577"/>
      <pc:docMkLst>
        <pc:docMk/>
      </pc:docMkLst>
      <pc:sldChg chg="modSp">
        <pc:chgData name="JUAN ESTEBAN RINCON BAUTISTA" userId="S::rinconj.u@javeriana.edu.co::8d6b0f00-3ab1-4c0b-9c6f-fb4c75adaed4" providerId="AD" clId="Web-{B681FED1-0C9A-4A00-B896-DFE2C411FC29}" dt="2021-08-20T00:01:25.230" v="5" actId="20577"/>
        <pc:sldMkLst>
          <pc:docMk/>
          <pc:sldMk cId="2923677519" sldId="547"/>
        </pc:sldMkLst>
        <pc:spChg chg="mod">
          <ac:chgData name="JUAN ESTEBAN RINCON BAUTISTA" userId="S::rinconj.u@javeriana.edu.co::8d6b0f00-3ab1-4c0b-9c6f-fb4c75adaed4" providerId="AD" clId="Web-{B681FED1-0C9A-4A00-B896-DFE2C411FC29}" dt="2021-08-20T00:01:25.230" v="5" actId="20577"/>
          <ac:spMkLst>
            <pc:docMk/>
            <pc:sldMk cId="2923677519" sldId="547"/>
            <ac:spMk id="5" creationId="{00000000-0000-0000-0000-000000000000}"/>
          </ac:spMkLst>
        </pc:spChg>
        <pc:picChg chg="mod">
          <ac:chgData name="JUAN ESTEBAN RINCON BAUTISTA" userId="S::rinconj.u@javeriana.edu.co::8d6b0f00-3ab1-4c0b-9c6f-fb4c75adaed4" providerId="AD" clId="Web-{B681FED1-0C9A-4A00-B896-DFE2C411FC29}" dt="2021-08-20T00:01:22.199" v="4" actId="1076"/>
          <ac:picMkLst>
            <pc:docMk/>
            <pc:sldMk cId="2923677519" sldId="547"/>
            <ac:picMk id="2" creationId="{13E2D22E-7A36-40BB-8E14-81863EF9A059}"/>
          </ac:picMkLst>
        </pc:picChg>
      </pc:sldChg>
    </pc:docChg>
  </pc:docChgLst>
  <pc:docChgLst>
    <pc:chgData name="Daniel Camilo" userId="19eea295-8c7c-4a97-88d7-6dba9dadd765" providerId="ADAL" clId="{0C32130B-F0D8-4DC5-87AE-DDF920E96CEB}"/>
    <pc:docChg chg="custSel modSld">
      <pc:chgData name="Daniel Camilo" userId="19eea295-8c7c-4a97-88d7-6dba9dadd765" providerId="ADAL" clId="{0C32130B-F0D8-4DC5-87AE-DDF920E96CEB}" dt="2021-08-23T00:21:28.838" v="291" actId="1076"/>
      <pc:docMkLst>
        <pc:docMk/>
      </pc:docMkLst>
      <pc:sldChg chg="modSp mod">
        <pc:chgData name="Daniel Camilo" userId="19eea295-8c7c-4a97-88d7-6dba9dadd765" providerId="ADAL" clId="{0C32130B-F0D8-4DC5-87AE-DDF920E96CEB}" dt="2021-08-20T00:08:59.704" v="55" actId="20577"/>
        <pc:sldMkLst>
          <pc:docMk/>
          <pc:sldMk cId="2531492342" sldId="366"/>
        </pc:sldMkLst>
        <pc:spChg chg="mod">
          <ac:chgData name="Daniel Camilo" userId="19eea295-8c7c-4a97-88d7-6dba9dadd765" providerId="ADAL" clId="{0C32130B-F0D8-4DC5-87AE-DDF920E96CEB}" dt="2021-08-20T00:08:59.704" v="55" actId="20577"/>
          <ac:spMkLst>
            <pc:docMk/>
            <pc:sldMk cId="2531492342" sldId="366"/>
            <ac:spMk id="10" creationId="{00000000-0000-0000-0000-000000000000}"/>
          </ac:spMkLst>
        </pc:spChg>
      </pc:sldChg>
      <pc:sldChg chg="modSp mod">
        <pc:chgData name="Daniel Camilo" userId="19eea295-8c7c-4a97-88d7-6dba9dadd765" providerId="ADAL" clId="{0C32130B-F0D8-4DC5-87AE-DDF920E96CEB}" dt="2021-08-20T01:01:09.595" v="287" actId="20577"/>
        <pc:sldMkLst>
          <pc:docMk/>
          <pc:sldMk cId="2923677519" sldId="547"/>
        </pc:sldMkLst>
        <pc:spChg chg="mod">
          <ac:chgData name="Daniel Camilo" userId="19eea295-8c7c-4a97-88d7-6dba9dadd765" providerId="ADAL" clId="{0C32130B-F0D8-4DC5-87AE-DDF920E96CEB}" dt="2021-08-20T01:01:09.595" v="287" actId="20577"/>
          <ac:spMkLst>
            <pc:docMk/>
            <pc:sldMk cId="2923677519" sldId="547"/>
            <ac:spMk id="5" creationId="{00000000-0000-0000-0000-000000000000}"/>
          </ac:spMkLst>
        </pc:spChg>
        <pc:picChg chg="mod">
          <ac:chgData name="Daniel Camilo" userId="19eea295-8c7c-4a97-88d7-6dba9dadd765" providerId="ADAL" clId="{0C32130B-F0D8-4DC5-87AE-DDF920E96CEB}" dt="2021-08-20T00:00:35.259" v="50" actId="1076"/>
          <ac:picMkLst>
            <pc:docMk/>
            <pc:sldMk cId="2923677519" sldId="547"/>
            <ac:picMk id="2" creationId="{13E2D22E-7A36-40BB-8E14-81863EF9A059}"/>
          </ac:picMkLst>
        </pc:picChg>
        <pc:picChg chg="mod">
          <ac:chgData name="Daniel Camilo" userId="19eea295-8c7c-4a97-88d7-6dba9dadd765" providerId="ADAL" clId="{0C32130B-F0D8-4DC5-87AE-DDF920E96CEB}" dt="2021-08-20T00:18:09.609" v="133" actId="1076"/>
          <ac:picMkLst>
            <pc:docMk/>
            <pc:sldMk cId="2923677519" sldId="547"/>
            <ac:picMk id="3" creationId="{3EAE19D6-DFD4-42CA-982A-32C82D91F1AC}"/>
          </ac:picMkLst>
        </pc:picChg>
      </pc:sldChg>
      <pc:sldChg chg="modSp mod">
        <pc:chgData name="Daniel Camilo" userId="19eea295-8c7c-4a97-88d7-6dba9dadd765" providerId="ADAL" clId="{0C32130B-F0D8-4DC5-87AE-DDF920E96CEB}" dt="2021-08-20T00:52:13.554" v="235" actId="20577"/>
        <pc:sldMkLst>
          <pc:docMk/>
          <pc:sldMk cId="1972405197" sldId="549"/>
        </pc:sldMkLst>
        <pc:spChg chg="mod">
          <ac:chgData name="Daniel Camilo" userId="19eea295-8c7c-4a97-88d7-6dba9dadd765" providerId="ADAL" clId="{0C32130B-F0D8-4DC5-87AE-DDF920E96CEB}" dt="2021-08-20T00:52:13.554" v="235" actId="20577"/>
          <ac:spMkLst>
            <pc:docMk/>
            <pc:sldMk cId="1972405197" sldId="549"/>
            <ac:spMk id="5" creationId="{00000000-0000-0000-0000-000000000000}"/>
          </ac:spMkLst>
        </pc:spChg>
      </pc:sldChg>
      <pc:sldChg chg="modSp mod">
        <pc:chgData name="Daniel Camilo" userId="19eea295-8c7c-4a97-88d7-6dba9dadd765" providerId="ADAL" clId="{0C32130B-F0D8-4DC5-87AE-DDF920E96CEB}" dt="2021-08-23T00:21:28.838" v="291" actId="1076"/>
        <pc:sldMkLst>
          <pc:docMk/>
          <pc:sldMk cId="277522240" sldId="551"/>
        </pc:sldMkLst>
        <pc:spChg chg="mod">
          <ac:chgData name="Daniel Camilo" userId="19eea295-8c7c-4a97-88d7-6dba9dadd765" providerId="ADAL" clId="{0C32130B-F0D8-4DC5-87AE-DDF920E96CEB}" dt="2021-08-23T00:19:07.305" v="289" actId="1076"/>
          <ac:spMkLst>
            <pc:docMk/>
            <pc:sldMk cId="277522240" sldId="551"/>
            <ac:spMk id="48" creationId="{77B4E1E8-8ADC-4509-B3C0-1A3F37103B86}"/>
          </ac:spMkLst>
        </pc:spChg>
        <pc:spChg chg="mod">
          <ac:chgData name="Daniel Camilo" userId="19eea295-8c7c-4a97-88d7-6dba9dadd765" providerId="ADAL" clId="{0C32130B-F0D8-4DC5-87AE-DDF920E96CEB}" dt="2021-08-23T00:19:07.305" v="289" actId="1076"/>
          <ac:spMkLst>
            <pc:docMk/>
            <pc:sldMk cId="277522240" sldId="551"/>
            <ac:spMk id="49" creationId="{359950C1-5D4E-41FB-A1A3-8113EF2A629C}"/>
          </ac:spMkLst>
        </pc:spChg>
        <pc:spChg chg="mod">
          <ac:chgData name="Daniel Camilo" userId="19eea295-8c7c-4a97-88d7-6dba9dadd765" providerId="ADAL" clId="{0C32130B-F0D8-4DC5-87AE-DDF920E96CEB}" dt="2021-08-23T00:19:07.305" v="289" actId="1076"/>
          <ac:spMkLst>
            <pc:docMk/>
            <pc:sldMk cId="277522240" sldId="551"/>
            <ac:spMk id="50" creationId="{2A66195D-685A-4412-B65C-738AB3451F06}"/>
          </ac:spMkLst>
        </pc:spChg>
        <pc:grpChg chg="mod">
          <ac:chgData name="Daniel Camilo" userId="19eea295-8c7c-4a97-88d7-6dba9dadd765" providerId="ADAL" clId="{0C32130B-F0D8-4DC5-87AE-DDF920E96CEB}" dt="2021-08-23T00:19:07.305" v="289" actId="1076"/>
          <ac:grpSpMkLst>
            <pc:docMk/>
            <pc:sldMk cId="277522240" sldId="551"/>
            <ac:grpSpMk id="35" creationId="{9C4D981B-4C26-4FDC-92EF-7D00E14FFDD0}"/>
          </ac:grpSpMkLst>
        </pc:grpChg>
        <pc:grpChg chg="mod">
          <ac:chgData name="Daniel Camilo" userId="19eea295-8c7c-4a97-88d7-6dba9dadd765" providerId="ADAL" clId="{0C32130B-F0D8-4DC5-87AE-DDF920E96CEB}" dt="2021-08-23T00:19:07.305" v="289" actId="1076"/>
          <ac:grpSpMkLst>
            <pc:docMk/>
            <pc:sldMk cId="277522240" sldId="551"/>
            <ac:grpSpMk id="39" creationId="{E08AFBC4-045E-4144-819C-1DEAA699479F}"/>
          </ac:grpSpMkLst>
        </pc:grpChg>
        <pc:grpChg chg="mod">
          <ac:chgData name="Daniel Camilo" userId="19eea295-8c7c-4a97-88d7-6dba9dadd765" providerId="ADAL" clId="{0C32130B-F0D8-4DC5-87AE-DDF920E96CEB}" dt="2021-08-23T00:19:07.305" v="289" actId="1076"/>
          <ac:grpSpMkLst>
            <pc:docMk/>
            <pc:sldMk cId="277522240" sldId="551"/>
            <ac:grpSpMk id="42" creationId="{30DACEEA-37B0-4604-B79F-EE8E988075C0}"/>
          </ac:grpSpMkLst>
        </pc:grpChg>
        <pc:grpChg chg="mod">
          <ac:chgData name="Daniel Camilo" userId="19eea295-8c7c-4a97-88d7-6dba9dadd765" providerId="ADAL" clId="{0C32130B-F0D8-4DC5-87AE-DDF920E96CEB}" dt="2021-08-23T00:19:07.305" v="289" actId="1076"/>
          <ac:grpSpMkLst>
            <pc:docMk/>
            <pc:sldMk cId="277522240" sldId="551"/>
            <ac:grpSpMk id="45" creationId="{7461FD3F-9701-431B-AB55-D5BE2673EAE2}"/>
          </ac:grpSpMkLst>
        </pc:grpChg>
        <pc:picChg chg="mod">
          <ac:chgData name="Daniel Camilo" userId="19eea295-8c7c-4a97-88d7-6dba9dadd765" providerId="ADAL" clId="{0C32130B-F0D8-4DC5-87AE-DDF920E96CEB}" dt="2021-08-23T00:21:28.838" v="291" actId="1076"/>
          <ac:picMkLst>
            <pc:docMk/>
            <pc:sldMk cId="277522240" sldId="551"/>
            <ac:picMk id="7" creationId="{00000000-0000-0000-0000-000000000000}"/>
          </ac:picMkLst>
        </pc:picChg>
        <pc:cxnChg chg="mod">
          <ac:chgData name="Daniel Camilo" userId="19eea295-8c7c-4a97-88d7-6dba9dadd765" providerId="ADAL" clId="{0C32130B-F0D8-4DC5-87AE-DDF920E96CEB}" dt="2021-08-23T00:19:10.442" v="290" actId="14100"/>
          <ac:cxnSpMkLst>
            <pc:docMk/>
            <pc:sldMk cId="277522240" sldId="551"/>
            <ac:cxnSpMk id="30" creationId="{27B70D62-ACA1-47B3-A76C-66B5411FBB11}"/>
          </ac:cxnSpMkLst>
        </pc:cxnChg>
        <pc:cxnChg chg="mod">
          <ac:chgData name="Daniel Camilo" userId="19eea295-8c7c-4a97-88d7-6dba9dadd765" providerId="ADAL" clId="{0C32130B-F0D8-4DC5-87AE-DDF920E96CEB}" dt="2021-08-23T00:19:07.305" v="289" actId="1076"/>
          <ac:cxnSpMkLst>
            <pc:docMk/>
            <pc:sldMk cId="277522240" sldId="551"/>
            <ac:cxnSpMk id="32" creationId="{007B1618-3186-4600-A312-C0E7355BACC7}"/>
          </ac:cxnSpMkLst>
        </pc:cxnChg>
        <pc:cxnChg chg="mod">
          <ac:chgData name="Daniel Camilo" userId="19eea295-8c7c-4a97-88d7-6dba9dadd765" providerId="ADAL" clId="{0C32130B-F0D8-4DC5-87AE-DDF920E96CEB}" dt="2021-08-23T00:19:07.305" v="289" actId="1076"/>
          <ac:cxnSpMkLst>
            <pc:docMk/>
            <pc:sldMk cId="277522240" sldId="551"/>
            <ac:cxnSpMk id="33" creationId="{3F5950BB-6BF2-4E08-A50D-E2B092D7A453}"/>
          </ac:cxnSpMkLst>
        </pc:cxnChg>
        <pc:cxnChg chg="mod">
          <ac:chgData name="Daniel Camilo" userId="19eea295-8c7c-4a97-88d7-6dba9dadd765" providerId="ADAL" clId="{0C32130B-F0D8-4DC5-87AE-DDF920E96CEB}" dt="2021-08-23T00:19:07.305" v="289" actId="1076"/>
          <ac:cxnSpMkLst>
            <pc:docMk/>
            <pc:sldMk cId="277522240" sldId="551"/>
            <ac:cxnSpMk id="34" creationId="{A223A6F6-2699-49E0-A1B9-6DC4D41A0E3B}"/>
          </ac:cxnSpMkLst>
        </pc:cxnChg>
      </pc:sldChg>
      <pc:sldChg chg="modSp mod">
        <pc:chgData name="Daniel Camilo" userId="19eea295-8c7c-4a97-88d7-6dba9dadd765" providerId="ADAL" clId="{0C32130B-F0D8-4DC5-87AE-DDF920E96CEB}" dt="2021-08-19T23:48:56.346" v="47" actId="20577"/>
        <pc:sldMkLst>
          <pc:docMk/>
          <pc:sldMk cId="556636332" sldId="552"/>
        </pc:sldMkLst>
        <pc:spChg chg="mod">
          <ac:chgData name="Daniel Camilo" userId="19eea295-8c7c-4a97-88d7-6dba9dadd765" providerId="ADAL" clId="{0C32130B-F0D8-4DC5-87AE-DDF920E96CEB}" dt="2021-08-19T23:48:56.346" v="47" actId="20577"/>
          <ac:spMkLst>
            <pc:docMk/>
            <pc:sldMk cId="556636332" sldId="552"/>
            <ac:spMk id="9" creationId="{00000000-0000-0000-0000-000000000000}"/>
          </ac:spMkLst>
        </pc:spChg>
        <pc:spChg chg="mod">
          <ac:chgData name="Daniel Camilo" userId="19eea295-8c7c-4a97-88d7-6dba9dadd765" providerId="ADAL" clId="{0C32130B-F0D8-4DC5-87AE-DDF920E96CEB}" dt="2021-08-19T23:48:39.276" v="1" actId="20577"/>
          <ac:spMkLst>
            <pc:docMk/>
            <pc:sldMk cId="556636332" sldId="552"/>
            <ac:spMk id="10" creationId="{00000000-0000-0000-0000-000000000000}"/>
          </ac:spMkLst>
        </pc:spChg>
      </pc:sldChg>
    </pc:docChg>
  </pc:docChgLst>
  <pc:docChgLst>
    <pc:chgData name="Daniel Camilo Fierro Garcia" userId="S::fierrogdanielc@javeriana.edu.co::19eea295-8c7c-4a97-88d7-6dba9dadd765" providerId="AD" clId="Web-{31E30055-E73D-4BA2-87E0-25624A398F2B}"/>
    <pc:docChg chg="modSld">
      <pc:chgData name="Daniel Camilo Fierro Garcia" userId="S::fierrogdanielc@javeriana.edu.co::19eea295-8c7c-4a97-88d7-6dba9dadd765" providerId="AD" clId="Web-{31E30055-E73D-4BA2-87E0-25624A398F2B}" dt="2021-08-23T00:11:54.251" v="79" actId="20577"/>
      <pc:docMkLst>
        <pc:docMk/>
      </pc:docMkLst>
      <pc:sldChg chg="modSp">
        <pc:chgData name="Daniel Camilo Fierro Garcia" userId="S::fierrogdanielc@javeriana.edu.co::19eea295-8c7c-4a97-88d7-6dba9dadd765" providerId="AD" clId="Web-{31E30055-E73D-4BA2-87E0-25624A398F2B}" dt="2021-08-23T00:00:42.529" v="74" actId="20577"/>
        <pc:sldMkLst>
          <pc:docMk/>
          <pc:sldMk cId="2531492342" sldId="366"/>
        </pc:sldMkLst>
        <pc:spChg chg="mod">
          <ac:chgData name="Daniel Camilo Fierro Garcia" userId="S::fierrogdanielc@javeriana.edu.co::19eea295-8c7c-4a97-88d7-6dba9dadd765" providerId="AD" clId="Web-{31E30055-E73D-4BA2-87E0-25624A398F2B}" dt="2021-08-23T00:00:42.529" v="74" actId="20577"/>
          <ac:spMkLst>
            <pc:docMk/>
            <pc:sldMk cId="2531492342" sldId="366"/>
            <ac:spMk id="10" creationId="{00000000-0000-0000-0000-000000000000}"/>
          </ac:spMkLst>
        </pc:spChg>
      </pc:sldChg>
      <pc:sldChg chg="addSp delSp modSp">
        <pc:chgData name="Daniel Camilo Fierro Garcia" userId="S::fierrogdanielc@javeriana.edu.co::19eea295-8c7c-4a97-88d7-6dba9dadd765" providerId="AD" clId="Web-{31E30055-E73D-4BA2-87E0-25624A398F2B}" dt="2021-08-23T00:01:43.843" v="76" actId="20577"/>
        <pc:sldMkLst>
          <pc:docMk/>
          <pc:sldMk cId="2905946407" sldId="550"/>
        </pc:sldMkLst>
        <pc:spChg chg="add del">
          <ac:chgData name="Daniel Camilo Fierro Garcia" userId="S::fierrogdanielc@javeriana.edu.co::19eea295-8c7c-4a97-88d7-6dba9dadd765" providerId="AD" clId="Web-{31E30055-E73D-4BA2-87E0-25624A398F2B}" dt="2021-08-22T23:34:34.280" v="1"/>
          <ac:spMkLst>
            <pc:docMk/>
            <pc:sldMk cId="2905946407" sldId="550"/>
            <ac:spMk id="2" creationId="{479B38D7-3DC9-4D6F-AAC1-5C7FBB49ADE8}"/>
          </ac:spMkLst>
        </pc:spChg>
        <pc:spChg chg="mod">
          <ac:chgData name="Daniel Camilo Fierro Garcia" userId="S::fierrogdanielc@javeriana.edu.co::19eea295-8c7c-4a97-88d7-6dba9dadd765" providerId="AD" clId="Web-{31E30055-E73D-4BA2-87E0-25624A398F2B}" dt="2021-08-23T00:01:43.843" v="76" actId="20577"/>
          <ac:spMkLst>
            <pc:docMk/>
            <pc:sldMk cId="2905946407" sldId="550"/>
            <ac:spMk id="5" creationId="{00000000-0000-0000-0000-000000000000}"/>
          </ac:spMkLst>
        </pc:spChg>
      </pc:sldChg>
      <pc:sldChg chg="modSp">
        <pc:chgData name="Daniel Camilo Fierro Garcia" userId="S::fierrogdanielc@javeriana.edu.co::19eea295-8c7c-4a97-88d7-6dba9dadd765" providerId="AD" clId="Web-{31E30055-E73D-4BA2-87E0-25624A398F2B}" dt="2021-08-23T00:11:54.251" v="79" actId="20577"/>
        <pc:sldMkLst>
          <pc:docMk/>
          <pc:sldMk cId="277522240" sldId="551"/>
        </pc:sldMkLst>
        <pc:spChg chg="mod">
          <ac:chgData name="Daniel Camilo Fierro Garcia" userId="S::fierrogdanielc@javeriana.edu.co::19eea295-8c7c-4a97-88d7-6dba9dadd765" providerId="AD" clId="Web-{31E30055-E73D-4BA2-87E0-25624A398F2B}" dt="2021-08-23T00:11:54.251" v="79" actId="20577"/>
          <ac:spMkLst>
            <pc:docMk/>
            <pc:sldMk cId="277522240" sldId="551"/>
            <ac:spMk id="5" creationId="{00000000-0000-0000-0000-000000000000}"/>
          </ac:spMkLst>
        </pc:spChg>
      </pc:sldChg>
    </pc:docChg>
  </pc:docChgLst>
  <pc:docChgLst>
    <pc:chgData name="JUAN ESTEBAN RINCON BAUTISTA" userId="S::rinconj.u@javeriana.edu.co::8d6b0f00-3ab1-4c0b-9c6f-fb4c75adaed4" providerId="AD" clId="Web-{2C875AEC-231E-4981-913A-9BC128AE45E9}"/>
    <pc:docChg chg="modSld">
      <pc:chgData name="JUAN ESTEBAN RINCON BAUTISTA" userId="S::rinconj.u@javeriana.edu.co::8d6b0f00-3ab1-4c0b-9c6f-fb4c75adaed4" providerId="AD" clId="Web-{2C875AEC-231E-4981-913A-9BC128AE45E9}" dt="2021-08-22T23:27:15.312" v="41" actId="20577"/>
      <pc:docMkLst>
        <pc:docMk/>
      </pc:docMkLst>
      <pc:sldChg chg="modSp">
        <pc:chgData name="JUAN ESTEBAN RINCON BAUTISTA" userId="S::rinconj.u@javeriana.edu.co::8d6b0f00-3ab1-4c0b-9c6f-fb4c75adaed4" providerId="AD" clId="Web-{2C875AEC-231E-4981-913A-9BC128AE45E9}" dt="2021-08-22T23:27:15.312" v="41" actId="20577"/>
        <pc:sldMkLst>
          <pc:docMk/>
          <pc:sldMk cId="2905946407" sldId="550"/>
        </pc:sldMkLst>
        <pc:spChg chg="mod">
          <ac:chgData name="JUAN ESTEBAN RINCON BAUTISTA" userId="S::rinconj.u@javeriana.edu.co::8d6b0f00-3ab1-4c0b-9c6f-fb4c75adaed4" providerId="AD" clId="Web-{2C875AEC-231E-4981-913A-9BC128AE45E9}" dt="2021-08-22T23:27:15.312" v="41" actId="20577"/>
          <ac:spMkLst>
            <pc:docMk/>
            <pc:sldMk cId="2905946407" sldId="550"/>
            <ac:spMk id="5" creationId="{00000000-0000-0000-0000-000000000000}"/>
          </ac:spMkLst>
        </pc:spChg>
      </pc:sldChg>
    </pc:docChg>
  </pc:docChgLst>
  <pc:docChgLst>
    <pc:chgData name="JUAN ESTEBAN RINCON BAUTISTA" userId="8d6b0f00-3ab1-4c0b-9c6f-fb4c75adaed4" providerId="ADAL" clId="{6A077056-1E31-42EC-970D-E9F4B67A9CF0}"/>
    <pc:docChg chg="custSel addSld delSld modSld">
      <pc:chgData name="JUAN ESTEBAN RINCON BAUTISTA" userId="8d6b0f00-3ab1-4c0b-9c6f-fb4c75adaed4" providerId="ADAL" clId="{6A077056-1E31-42EC-970D-E9F4B67A9CF0}" dt="2021-08-23T01:01:58.148" v="1109" actId="2696"/>
      <pc:docMkLst>
        <pc:docMk/>
      </pc:docMkLst>
      <pc:sldChg chg="modSp mod">
        <pc:chgData name="JUAN ESTEBAN RINCON BAUTISTA" userId="8d6b0f00-3ab1-4c0b-9c6f-fb4c75adaed4" providerId="ADAL" clId="{6A077056-1E31-42EC-970D-E9F4B67A9CF0}" dt="2021-08-20T00:21:00.555" v="2" actId="1076"/>
        <pc:sldMkLst>
          <pc:docMk/>
          <pc:sldMk cId="2923677519" sldId="547"/>
        </pc:sldMkLst>
        <pc:spChg chg="mod">
          <ac:chgData name="JUAN ESTEBAN RINCON BAUTISTA" userId="8d6b0f00-3ab1-4c0b-9c6f-fb4c75adaed4" providerId="ADAL" clId="{6A077056-1E31-42EC-970D-E9F4B67A9CF0}" dt="2021-08-20T00:20:58.402" v="1" actId="14100"/>
          <ac:spMkLst>
            <pc:docMk/>
            <pc:sldMk cId="2923677519" sldId="547"/>
            <ac:spMk id="5" creationId="{00000000-0000-0000-0000-000000000000}"/>
          </ac:spMkLst>
        </pc:spChg>
        <pc:picChg chg="mod">
          <ac:chgData name="JUAN ESTEBAN RINCON BAUTISTA" userId="8d6b0f00-3ab1-4c0b-9c6f-fb4c75adaed4" providerId="ADAL" clId="{6A077056-1E31-42EC-970D-E9F4B67A9CF0}" dt="2021-08-20T00:21:00.555" v="2" actId="1076"/>
          <ac:picMkLst>
            <pc:docMk/>
            <pc:sldMk cId="2923677519" sldId="547"/>
            <ac:picMk id="3" creationId="{3EAE19D6-DFD4-42CA-982A-32C82D91F1AC}"/>
          </ac:picMkLst>
        </pc:picChg>
      </pc:sldChg>
      <pc:sldChg chg="modSp mod">
        <pc:chgData name="JUAN ESTEBAN RINCON BAUTISTA" userId="8d6b0f00-3ab1-4c0b-9c6f-fb4c75adaed4" providerId="ADAL" clId="{6A077056-1E31-42EC-970D-E9F4B67A9CF0}" dt="2021-08-20T00:44:16.668" v="40" actId="20577"/>
        <pc:sldMkLst>
          <pc:docMk/>
          <pc:sldMk cId="1972405197" sldId="549"/>
        </pc:sldMkLst>
        <pc:spChg chg="mod">
          <ac:chgData name="JUAN ESTEBAN RINCON BAUTISTA" userId="8d6b0f00-3ab1-4c0b-9c6f-fb4c75adaed4" providerId="ADAL" clId="{6A077056-1E31-42EC-970D-E9F4B67A9CF0}" dt="2021-08-20T00:44:16.668" v="40" actId="20577"/>
          <ac:spMkLst>
            <pc:docMk/>
            <pc:sldMk cId="1972405197" sldId="549"/>
            <ac:spMk id="5" creationId="{00000000-0000-0000-0000-000000000000}"/>
          </ac:spMkLst>
        </pc:spChg>
      </pc:sldChg>
      <pc:sldChg chg="modSp mod">
        <pc:chgData name="JUAN ESTEBAN RINCON BAUTISTA" userId="8d6b0f00-3ab1-4c0b-9c6f-fb4c75adaed4" providerId="ADAL" clId="{6A077056-1E31-42EC-970D-E9F4B67A9CF0}" dt="2021-08-22T23:51:12.616" v="1081" actId="20577"/>
        <pc:sldMkLst>
          <pc:docMk/>
          <pc:sldMk cId="2905946407" sldId="550"/>
        </pc:sldMkLst>
        <pc:spChg chg="mod">
          <ac:chgData name="JUAN ESTEBAN RINCON BAUTISTA" userId="8d6b0f00-3ab1-4c0b-9c6f-fb4c75adaed4" providerId="ADAL" clId="{6A077056-1E31-42EC-970D-E9F4B67A9CF0}" dt="2021-08-22T23:51:12.616" v="1081" actId="20577"/>
          <ac:spMkLst>
            <pc:docMk/>
            <pc:sldMk cId="2905946407" sldId="550"/>
            <ac:spMk id="5" creationId="{00000000-0000-0000-0000-000000000000}"/>
          </ac:spMkLst>
        </pc:spChg>
      </pc:sldChg>
      <pc:sldChg chg="addSp delSp modSp mod modAnim">
        <pc:chgData name="JUAN ESTEBAN RINCON BAUTISTA" userId="8d6b0f00-3ab1-4c0b-9c6f-fb4c75adaed4" providerId="ADAL" clId="{6A077056-1E31-42EC-970D-E9F4B67A9CF0}" dt="2021-08-23T00:45:39.449" v="1107" actId="1076"/>
        <pc:sldMkLst>
          <pc:docMk/>
          <pc:sldMk cId="277522240" sldId="551"/>
        </pc:sldMkLst>
        <pc:spChg chg="mod">
          <ac:chgData name="JUAN ESTEBAN RINCON BAUTISTA" userId="8d6b0f00-3ab1-4c0b-9c6f-fb4c75adaed4" providerId="ADAL" clId="{6A077056-1E31-42EC-970D-E9F4B67A9CF0}" dt="2021-08-23T00:04:20.756" v="1082"/>
          <ac:spMkLst>
            <pc:docMk/>
            <pc:sldMk cId="277522240" sldId="551"/>
            <ac:spMk id="13" creationId="{EC242724-8CD0-4D69-BF96-C40AC31A6925}"/>
          </ac:spMkLst>
        </pc:spChg>
        <pc:spChg chg="mod">
          <ac:chgData name="JUAN ESTEBAN RINCON BAUTISTA" userId="8d6b0f00-3ab1-4c0b-9c6f-fb4c75adaed4" providerId="ADAL" clId="{6A077056-1E31-42EC-970D-E9F4B67A9CF0}" dt="2021-08-23T00:44:46.489" v="1095" actId="20577"/>
          <ac:spMkLst>
            <pc:docMk/>
            <pc:sldMk cId="277522240" sldId="551"/>
            <ac:spMk id="14" creationId="{2163887B-CED8-4F4E-9E77-66D703026E15}"/>
          </ac:spMkLst>
        </pc:spChg>
        <pc:spChg chg="add mod">
          <ac:chgData name="JUAN ESTEBAN RINCON BAUTISTA" userId="8d6b0f00-3ab1-4c0b-9c6f-fb4c75adaed4" providerId="ADAL" clId="{6A077056-1E31-42EC-970D-E9F4B67A9CF0}" dt="2021-08-23T00:45:39.449" v="1107" actId="1076"/>
          <ac:spMkLst>
            <pc:docMk/>
            <pc:sldMk cId="277522240" sldId="551"/>
            <ac:spMk id="15" creationId="{38218AF2-7DD0-4CEF-997F-AF6507DAE188}"/>
          </ac:spMkLst>
        </pc:spChg>
        <pc:spChg chg="add mod">
          <ac:chgData name="JUAN ESTEBAN RINCON BAUTISTA" userId="8d6b0f00-3ab1-4c0b-9c6f-fb4c75adaed4" providerId="ADAL" clId="{6A077056-1E31-42EC-970D-E9F4B67A9CF0}" dt="2021-08-23T00:05:36.054" v="1086" actId="1076"/>
          <ac:spMkLst>
            <pc:docMk/>
            <pc:sldMk cId="277522240" sldId="551"/>
            <ac:spMk id="16" creationId="{BD85F5C3-E9B1-41AB-8A39-13F357330199}"/>
          </ac:spMkLst>
        </pc:spChg>
        <pc:spChg chg="mod">
          <ac:chgData name="JUAN ESTEBAN RINCON BAUTISTA" userId="8d6b0f00-3ab1-4c0b-9c6f-fb4c75adaed4" providerId="ADAL" clId="{6A077056-1E31-42EC-970D-E9F4B67A9CF0}" dt="2021-08-23T00:04:20.756" v="1082"/>
          <ac:spMkLst>
            <pc:docMk/>
            <pc:sldMk cId="277522240" sldId="551"/>
            <ac:spMk id="18" creationId="{31798AB5-3444-4D5D-B6E6-FCD71A341195}"/>
          </ac:spMkLst>
        </pc:spChg>
        <pc:spChg chg="mod">
          <ac:chgData name="JUAN ESTEBAN RINCON BAUTISTA" userId="8d6b0f00-3ab1-4c0b-9c6f-fb4c75adaed4" providerId="ADAL" clId="{6A077056-1E31-42EC-970D-E9F4B67A9CF0}" dt="2021-08-23T00:45:07.438" v="1106" actId="20577"/>
          <ac:spMkLst>
            <pc:docMk/>
            <pc:sldMk cId="277522240" sldId="551"/>
            <ac:spMk id="19" creationId="{B4616E82-B60D-45C6-BDA4-CE66012F2A13}"/>
          </ac:spMkLst>
        </pc:spChg>
        <pc:spChg chg="mod">
          <ac:chgData name="JUAN ESTEBAN RINCON BAUTISTA" userId="8d6b0f00-3ab1-4c0b-9c6f-fb4c75adaed4" providerId="ADAL" clId="{6A077056-1E31-42EC-970D-E9F4B67A9CF0}" dt="2021-08-23T00:04:20.756" v="1082"/>
          <ac:spMkLst>
            <pc:docMk/>
            <pc:sldMk cId="277522240" sldId="551"/>
            <ac:spMk id="21" creationId="{1E4F47CF-FC66-4DF5-A859-F74B534CD406}"/>
          </ac:spMkLst>
        </pc:spChg>
        <pc:spChg chg="mod">
          <ac:chgData name="JUAN ESTEBAN RINCON BAUTISTA" userId="8d6b0f00-3ab1-4c0b-9c6f-fb4c75adaed4" providerId="ADAL" clId="{6A077056-1E31-42EC-970D-E9F4B67A9CF0}" dt="2021-08-23T00:45:05.958" v="1105" actId="20577"/>
          <ac:spMkLst>
            <pc:docMk/>
            <pc:sldMk cId="277522240" sldId="551"/>
            <ac:spMk id="22" creationId="{A7E67334-D700-43A5-9461-F15AF186FFC8}"/>
          </ac:spMkLst>
        </pc:spChg>
        <pc:spChg chg="mod">
          <ac:chgData name="JUAN ESTEBAN RINCON BAUTISTA" userId="8d6b0f00-3ab1-4c0b-9c6f-fb4c75adaed4" providerId="ADAL" clId="{6A077056-1E31-42EC-970D-E9F4B67A9CF0}" dt="2021-08-23T00:04:20.756" v="1082"/>
          <ac:spMkLst>
            <pc:docMk/>
            <pc:sldMk cId="277522240" sldId="551"/>
            <ac:spMk id="24" creationId="{0F19778B-4094-4C0E-9509-7470FB4873AD}"/>
          </ac:spMkLst>
        </pc:spChg>
        <pc:spChg chg="mod">
          <ac:chgData name="JUAN ESTEBAN RINCON BAUTISTA" userId="8d6b0f00-3ab1-4c0b-9c6f-fb4c75adaed4" providerId="ADAL" clId="{6A077056-1E31-42EC-970D-E9F4B67A9CF0}" dt="2021-08-23T00:45:04.277" v="1104" actId="20577"/>
          <ac:spMkLst>
            <pc:docMk/>
            <pc:sldMk cId="277522240" sldId="551"/>
            <ac:spMk id="25" creationId="{BF3201E0-1021-45E2-9357-54D159FECFED}"/>
          </ac:spMkLst>
        </pc:spChg>
        <pc:spChg chg="add mod">
          <ac:chgData name="JUAN ESTEBAN RINCON BAUTISTA" userId="8d6b0f00-3ab1-4c0b-9c6f-fb4c75adaed4" providerId="ADAL" clId="{6A077056-1E31-42EC-970D-E9F4B67A9CF0}" dt="2021-08-23T00:05:36.054" v="1086" actId="1076"/>
          <ac:spMkLst>
            <pc:docMk/>
            <pc:sldMk cId="277522240" sldId="551"/>
            <ac:spMk id="26" creationId="{936F82AC-F948-4EB3-B0D3-A09503309510}"/>
          </ac:spMkLst>
        </pc:spChg>
        <pc:spChg chg="add mod">
          <ac:chgData name="JUAN ESTEBAN RINCON BAUTISTA" userId="8d6b0f00-3ab1-4c0b-9c6f-fb4c75adaed4" providerId="ADAL" clId="{6A077056-1E31-42EC-970D-E9F4B67A9CF0}" dt="2021-08-23T00:05:36.054" v="1086" actId="1076"/>
          <ac:spMkLst>
            <pc:docMk/>
            <pc:sldMk cId="277522240" sldId="551"/>
            <ac:spMk id="27" creationId="{E68399A0-966A-427D-AD61-EFCF680DF299}"/>
          </ac:spMkLst>
        </pc:spChg>
        <pc:spChg chg="add mod">
          <ac:chgData name="JUAN ESTEBAN RINCON BAUTISTA" userId="8d6b0f00-3ab1-4c0b-9c6f-fb4c75adaed4" providerId="ADAL" clId="{6A077056-1E31-42EC-970D-E9F4B67A9CF0}" dt="2021-08-23T00:05:36.054" v="1086" actId="1076"/>
          <ac:spMkLst>
            <pc:docMk/>
            <pc:sldMk cId="277522240" sldId="551"/>
            <ac:spMk id="28" creationId="{3099B757-6C6B-4527-B81A-04F0760CF4FC}"/>
          </ac:spMkLst>
        </pc:spChg>
        <pc:spChg chg="add mod">
          <ac:chgData name="JUAN ESTEBAN RINCON BAUTISTA" userId="8d6b0f00-3ab1-4c0b-9c6f-fb4c75adaed4" providerId="ADAL" clId="{6A077056-1E31-42EC-970D-E9F4B67A9CF0}" dt="2021-08-23T00:05:36.054" v="1086" actId="1076"/>
          <ac:spMkLst>
            <pc:docMk/>
            <pc:sldMk cId="277522240" sldId="551"/>
            <ac:spMk id="29" creationId="{4513A4ED-BC59-4445-9AD7-67D6C1D86C7E}"/>
          </ac:spMkLst>
        </pc:spChg>
        <pc:spChg chg="mod">
          <ac:chgData name="JUAN ESTEBAN RINCON BAUTISTA" userId="8d6b0f00-3ab1-4c0b-9c6f-fb4c75adaed4" providerId="ADAL" clId="{6A077056-1E31-42EC-970D-E9F4B67A9CF0}" dt="2021-08-23T00:04:20.756" v="1082"/>
          <ac:spMkLst>
            <pc:docMk/>
            <pc:sldMk cId="277522240" sldId="551"/>
            <ac:spMk id="36" creationId="{7EA35F0B-2F4F-42D7-9444-2272035380CF}"/>
          </ac:spMkLst>
        </pc:spChg>
        <pc:spChg chg="mod">
          <ac:chgData name="JUAN ESTEBAN RINCON BAUTISTA" userId="8d6b0f00-3ab1-4c0b-9c6f-fb4c75adaed4" providerId="ADAL" clId="{6A077056-1E31-42EC-970D-E9F4B67A9CF0}" dt="2021-08-23T00:44:48.908" v="1096" actId="20577"/>
          <ac:spMkLst>
            <pc:docMk/>
            <pc:sldMk cId="277522240" sldId="551"/>
            <ac:spMk id="37" creationId="{72FB1DD2-D706-4299-8795-D2E67F21F5F2}"/>
          </ac:spMkLst>
        </pc:spChg>
        <pc:spChg chg="add mod">
          <ac:chgData name="JUAN ESTEBAN RINCON BAUTISTA" userId="8d6b0f00-3ab1-4c0b-9c6f-fb4c75adaed4" providerId="ADAL" clId="{6A077056-1E31-42EC-970D-E9F4B67A9CF0}" dt="2021-08-23T00:44:25.756" v="1094" actId="1076"/>
          <ac:spMkLst>
            <pc:docMk/>
            <pc:sldMk cId="277522240" sldId="551"/>
            <ac:spMk id="38" creationId="{EE6D5AE0-CCB8-4851-BDE3-4E8AF4240B3D}"/>
          </ac:spMkLst>
        </pc:spChg>
        <pc:spChg chg="mod">
          <ac:chgData name="JUAN ESTEBAN RINCON BAUTISTA" userId="8d6b0f00-3ab1-4c0b-9c6f-fb4c75adaed4" providerId="ADAL" clId="{6A077056-1E31-42EC-970D-E9F4B67A9CF0}" dt="2021-08-23T00:04:20.756" v="1082"/>
          <ac:spMkLst>
            <pc:docMk/>
            <pc:sldMk cId="277522240" sldId="551"/>
            <ac:spMk id="40" creationId="{34E326A3-56AB-440A-B0B1-16D016C6ED66}"/>
          </ac:spMkLst>
        </pc:spChg>
        <pc:spChg chg="mod">
          <ac:chgData name="JUAN ESTEBAN RINCON BAUTISTA" userId="8d6b0f00-3ab1-4c0b-9c6f-fb4c75adaed4" providerId="ADAL" clId="{6A077056-1E31-42EC-970D-E9F4B67A9CF0}" dt="2021-08-23T00:45:02.642" v="1103" actId="20577"/>
          <ac:spMkLst>
            <pc:docMk/>
            <pc:sldMk cId="277522240" sldId="551"/>
            <ac:spMk id="41" creationId="{45BB2A00-A6E1-4CF2-A8E1-08284CADC413}"/>
          </ac:spMkLst>
        </pc:spChg>
        <pc:spChg chg="mod">
          <ac:chgData name="JUAN ESTEBAN RINCON BAUTISTA" userId="8d6b0f00-3ab1-4c0b-9c6f-fb4c75adaed4" providerId="ADAL" clId="{6A077056-1E31-42EC-970D-E9F4B67A9CF0}" dt="2021-08-23T00:04:20.756" v="1082"/>
          <ac:spMkLst>
            <pc:docMk/>
            <pc:sldMk cId="277522240" sldId="551"/>
            <ac:spMk id="43" creationId="{CB5E6178-0D04-4279-87B7-F2C66559752E}"/>
          </ac:spMkLst>
        </pc:spChg>
        <pc:spChg chg="mod">
          <ac:chgData name="JUAN ESTEBAN RINCON BAUTISTA" userId="8d6b0f00-3ab1-4c0b-9c6f-fb4c75adaed4" providerId="ADAL" clId="{6A077056-1E31-42EC-970D-E9F4B67A9CF0}" dt="2021-08-23T00:45:00.796" v="1102" actId="20577"/>
          <ac:spMkLst>
            <pc:docMk/>
            <pc:sldMk cId="277522240" sldId="551"/>
            <ac:spMk id="44" creationId="{4862A833-D5DE-43F3-8D75-79BDEB3A2575}"/>
          </ac:spMkLst>
        </pc:spChg>
        <pc:spChg chg="mod">
          <ac:chgData name="JUAN ESTEBAN RINCON BAUTISTA" userId="8d6b0f00-3ab1-4c0b-9c6f-fb4c75adaed4" providerId="ADAL" clId="{6A077056-1E31-42EC-970D-E9F4B67A9CF0}" dt="2021-08-23T00:04:20.756" v="1082"/>
          <ac:spMkLst>
            <pc:docMk/>
            <pc:sldMk cId="277522240" sldId="551"/>
            <ac:spMk id="46" creationId="{4CF97B29-900E-4400-8C56-32098A0710A2}"/>
          </ac:spMkLst>
        </pc:spChg>
        <pc:spChg chg="mod">
          <ac:chgData name="JUAN ESTEBAN RINCON BAUTISTA" userId="8d6b0f00-3ab1-4c0b-9c6f-fb4c75adaed4" providerId="ADAL" clId="{6A077056-1E31-42EC-970D-E9F4B67A9CF0}" dt="2021-08-23T00:44:59.262" v="1101" actId="20577"/>
          <ac:spMkLst>
            <pc:docMk/>
            <pc:sldMk cId="277522240" sldId="551"/>
            <ac:spMk id="47" creationId="{82456EB5-DE61-4F69-A861-615C2F7AFC77}"/>
          </ac:spMkLst>
        </pc:spChg>
        <pc:spChg chg="add mod">
          <ac:chgData name="JUAN ESTEBAN RINCON BAUTISTA" userId="8d6b0f00-3ab1-4c0b-9c6f-fb4c75adaed4" providerId="ADAL" clId="{6A077056-1E31-42EC-970D-E9F4B67A9CF0}" dt="2021-08-23T00:05:36.054" v="1086" actId="1076"/>
          <ac:spMkLst>
            <pc:docMk/>
            <pc:sldMk cId="277522240" sldId="551"/>
            <ac:spMk id="48" creationId="{77B4E1E8-8ADC-4509-B3C0-1A3F37103B86}"/>
          </ac:spMkLst>
        </pc:spChg>
        <pc:spChg chg="add mod">
          <ac:chgData name="JUAN ESTEBAN RINCON BAUTISTA" userId="8d6b0f00-3ab1-4c0b-9c6f-fb4c75adaed4" providerId="ADAL" clId="{6A077056-1E31-42EC-970D-E9F4B67A9CF0}" dt="2021-08-23T00:05:36.054" v="1086" actId="1076"/>
          <ac:spMkLst>
            <pc:docMk/>
            <pc:sldMk cId="277522240" sldId="551"/>
            <ac:spMk id="49" creationId="{359950C1-5D4E-41FB-A1A3-8113EF2A629C}"/>
          </ac:spMkLst>
        </pc:spChg>
        <pc:spChg chg="add mod">
          <ac:chgData name="JUAN ESTEBAN RINCON BAUTISTA" userId="8d6b0f00-3ab1-4c0b-9c6f-fb4c75adaed4" providerId="ADAL" clId="{6A077056-1E31-42EC-970D-E9F4B67A9CF0}" dt="2021-08-23T00:05:36.054" v="1086" actId="1076"/>
          <ac:spMkLst>
            <pc:docMk/>
            <pc:sldMk cId="277522240" sldId="551"/>
            <ac:spMk id="50" creationId="{2A66195D-685A-4412-B65C-738AB3451F06}"/>
          </ac:spMkLst>
        </pc:spChg>
        <pc:spChg chg="mod">
          <ac:chgData name="JUAN ESTEBAN RINCON BAUTISTA" userId="8d6b0f00-3ab1-4c0b-9c6f-fb4c75adaed4" providerId="ADAL" clId="{6A077056-1E31-42EC-970D-E9F4B67A9CF0}" dt="2021-08-23T00:04:20.756" v="1082"/>
          <ac:spMkLst>
            <pc:docMk/>
            <pc:sldMk cId="277522240" sldId="551"/>
            <ac:spMk id="56" creationId="{534D7750-7366-4255-A6D1-F0EAF0ADAAC9}"/>
          </ac:spMkLst>
        </pc:spChg>
        <pc:spChg chg="mod">
          <ac:chgData name="JUAN ESTEBAN RINCON BAUTISTA" userId="8d6b0f00-3ab1-4c0b-9c6f-fb4c75adaed4" providerId="ADAL" clId="{6A077056-1E31-42EC-970D-E9F4B67A9CF0}" dt="2021-08-23T00:44:51.978" v="1097" actId="20577"/>
          <ac:spMkLst>
            <pc:docMk/>
            <pc:sldMk cId="277522240" sldId="551"/>
            <ac:spMk id="57" creationId="{B384A918-B97D-4656-A52A-5FE23C184244}"/>
          </ac:spMkLst>
        </pc:spChg>
        <pc:spChg chg="add mod">
          <ac:chgData name="JUAN ESTEBAN RINCON BAUTISTA" userId="8d6b0f00-3ab1-4c0b-9c6f-fb4c75adaed4" providerId="ADAL" clId="{6A077056-1E31-42EC-970D-E9F4B67A9CF0}" dt="2021-08-23T00:43:57.770" v="1091" actId="688"/>
          <ac:spMkLst>
            <pc:docMk/>
            <pc:sldMk cId="277522240" sldId="551"/>
            <ac:spMk id="58" creationId="{54B93371-9684-4BA9-9D8E-B34E745E32AF}"/>
          </ac:spMkLst>
        </pc:spChg>
        <pc:spChg chg="mod">
          <ac:chgData name="JUAN ESTEBAN RINCON BAUTISTA" userId="8d6b0f00-3ab1-4c0b-9c6f-fb4c75adaed4" providerId="ADAL" clId="{6A077056-1E31-42EC-970D-E9F4B67A9CF0}" dt="2021-08-23T00:04:20.756" v="1082"/>
          <ac:spMkLst>
            <pc:docMk/>
            <pc:sldMk cId="277522240" sldId="551"/>
            <ac:spMk id="60" creationId="{F3FF74F8-7EF3-4F70-8A96-1AB1DF4EC16E}"/>
          </ac:spMkLst>
        </pc:spChg>
        <pc:spChg chg="mod">
          <ac:chgData name="JUAN ESTEBAN RINCON BAUTISTA" userId="8d6b0f00-3ab1-4c0b-9c6f-fb4c75adaed4" providerId="ADAL" clId="{6A077056-1E31-42EC-970D-E9F4B67A9CF0}" dt="2021-08-23T00:44:57.310" v="1100" actId="20577"/>
          <ac:spMkLst>
            <pc:docMk/>
            <pc:sldMk cId="277522240" sldId="551"/>
            <ac:spMk id="61" creationId="{B8691960-F550-4932-B171-950CF7B5DF9D}"/>
          </ac:spMkLst>
        </pc:spChg>
        <pc:spChg chg="mod">
          <ac:chgData name="JUAN ESTEBAN RINCON BAUTISTA" userId="8d6b0f00-3ab1-4c0b-9c6f-fb4c75adaed4" providerId="ADAL" clId="{6A077056-1E31-42EC-970D-E9F4B67A9CF0}" dt="2021-08-23T00:04:20.756" v="1082"/>
          <ac:spMkLst>
            <pc:docMk/>
            <pc:sldMk cId="277522240" sldId="551"/>
            <ac:spMk id="63" creationId="{CE977AAF-E5DF-4010-864C-DFFD568868C8}"/>
          </ac:spMkLst>
        </pc:spChg>
        <pc:spChg chg="mod">
          <ac:chgData name="JUAN ESTEBAN RINCON BAUTISTA" userId="8d6b0f00-3ab1-4c0b-9c6f-fb4c75adaed4" providerId="ADAL" clId="{6A077056-1E31-42EC-970D-E9F4B67A9CF0}" dt="2021-08-23T00:44:53.730" v="1098" actId="20577"/>
          <ac:spMkLst>
            <pc:docMk/>
            <pc:sldMk cId="277522240" sldId="551"/>
            <ac:spMk id="64" creationId="{60456E32-9D31-475C-9292-B2A893553CC7}"/>
          </ac:spMkLst>
        </pc:spChg>
        <pc:spChg chg="mod">
          <ac:chgData name="JUAN ESTEBAN RINCON BAUTISTA" userId="8d6b0f00-3ab1-4c0b-9c6f-fb4c75adaed4" providerId="ADAL" clId="{6A077056-1E31-42EC-970D-E9F4B67A9CF0}" dt="2021-08-23T00:04:20.756" v="1082"/>
          <ac:spMkLst>
            <pc:docMk/>
            <pc:sldMk cId="277522240" sldId="551"/>
            <ac:spMk id="66" creationId="{8E5FA381-5323-4775-A0FF-FEF4D346DD4C}"/>
          </ac:spMkLst>
        </pc:spChg>
        <pc:spChg chg="mod">
          <ac:chgData name="JUAN ESTEBAN RINCON BAUTISTA" userId="8d6b0f00-3ab1-4c0b-9c6f-fb4c75adaed4" providerId="ADAL" clId="{6A077056-1E31-42EC-970D-E9F4B67A9CF0}" dt="2021-08-23T00:44:55.218" v="1099" actId="20577"/>
          <ac:spMkLst>
            <pc:docMk/>
            <pc:sldMk cId="277522240" sldId="551"/>
            <ac:spMk id="67" creationId="{9334D1EA-40AF-492D-9A0A-6C8FA057A452}"/>
          </ac:spMkLst>
        </pc:spChg>
        <pc:spChg chg="add mod">
          <ac:chgData name="JUAN ESTEBAN RINCON BAUTISTA" userId="8d6b0f00-3ab1-4c0b-9c6f-fb4c75adaed4" providerId="ADAL" clId="{6A077056-1E31-42EC-970D-E9F4B67A9CF0}" dt="2021-08-23T00:05:36.054" v="1086" actId="1076"/>
          <ac:spMkLst>
            <pc:docMk/>
            <pc:sldMk cId="277522240" sldId="551"/>
            <ac:spMk id="68" creationId="{45A89D40-489B-4EFB-9BF4-71E39E58C43B}"/>
          </ac:spMkLst>
        </pc:spChg>
        <pc:spChg chg="add mod">
          <ac:chgData name="JUAN ESTEBAN RINCON BAUTISTA" userId="8d6b0f00-3ab1-4c0b-9c6f-fb4c75adaed4" providerId="ADAL" clId="{6A077056-1E31-42EC-970D-E9F4B67A9CF0}" dt="2021-08-23T00:05:36.054" v="1086" actId="1076"/>
          <ac:spMkLst>
            <pc:docMk/>
            <pc:sldMk cId="277522240" sldId="551"/>
            <ac:spMk id="69" creationId="{8CCE8319-9748-445C-BEBB-2FB2A009B660}"/>
          </ac:spMkLst>
        </pc:spChg>
        <pc:spChg chg="add mod">
          <ac:chgData name="JUAN ESTEBAN RINCON BAUTISTA" userId="8d6b0f00-3ab1-4c0b-9c6f-fb4c75adaed4" providerId="ADAL" clId="{6A077056-1E31-42EC-970D-E9F4B67A9CF0}" dt="2021-08-23T00:05:36.054" v="1086" actId="1076"/>
          <ac:spMkLst>
            <pc:docMk/>
            <pc:sldMk cId="277522240" sldId="551"/>
            <ac:spMk id="70" creationId="{FB43659A-73FB-4F60-AD60-82D385813B6B}"/>
          </ac:spMkLst>
        </pc:spChg>
        <pc:spChg chg="mod">
          <ac:chgData name="JUAN ESTEBAN RINCON BAUTISTA" userId="8d6b0f00-3ab1-4c0b-9c6f-fb4c75adaed4" providerId="ADAL" clId="{6A077056-1E31-42EC-970D-E9F4B67A9CF0}" dt="2021-08-23T00:04:31.214" v="1083"/>
          <ac:spMkLst>
            <pc:docMk/>
            <pc:sldMk cId="277522240" sldId="551"/>
            <ac:spMk id="76" creationId="{B749AFDE-321E-48F0-BFE2-960717ED6913}"/>
          </ac:spMkLst>
        </pc:spChg>
        <pc:spChg chg="mod">
          <ac:chgData name="JUAN ESTEBAN RINCON BAUTISTA" userId="8d6b0f00-3ab1-4c0b-9c6f-fb4c75adaed4" providerId="ADAL" clId="{6A077056-1E31-42EC-970D-E9F4B67A9CF0}" dt="2021-08-23T00:04:31.214" v="1083"/>
          <ac:spMkLst>
            <pc:docMk/>
            <pc:sldMk cId="277522240" sldId="551"/>
            <ac:spMk id="77" creationId="{25CE3F7E-881E-4B36-B3AC-95928FE94E87}"/>
          </ac:spMkLst>
        </pc:spChg>
        <pc:spChg chg="add del mod">
          <ac:chgData name="JUAN ESTEBAN RINCON BAUTISTA" userId="8d6b0f00-3ab1-4c0b-9c6f-fb4c75adaed4" providerId="ADAL" clId="{6A077056-1E31-42EC-970D-E9F4B67A9CF0}" dt="2021-08-23T00:04:33.206" v="1084"/>
          <ac:spMkLst>
            <pc:docMk/>
            <pc:sldMk cId="277522240" sldId="551"/>
            <ac:spMk id="78" creationId="{BB18FEF1-7BC3-4A81-B5E9-50D50683D491}"/>
          </ac:spMkLst>
        </pc:spChg>
        <pc:spChg chg="add del mod">
          <ac:chgData name="JUAN ESTEBAN RINCON BAUTISTA" userId="8d6b0f00-3ab1-4c0b-9c6f-fb4c75adaed4" providerId="ADAL" clId="{6A077056-1E31-42EC-970D-E9F4B67A9CF0}" dt="2021-08-23T00:04:33.206" v="1084"/>
          <ac:spMkLst>
            <pc:docMk/>
            <pc:sldMk cId="277522240" sldId="551"/>
            <ac:spMk id="79" creationId="{3CA437FF-8799-4F3D-A8C6-60FFD1B8CE5E}"/>
          </ac:spMkLst>
        </pc:spChg>
        <pc:spChg chg="mod">
          <ac:chgData name="JUAN ESTEBAN RINCON BAUTISTA" userId="8d6b0f00-3ab1-4c0b-9c6f-fb4c75adaed4" providerId="ADAL" clId="{6A077056-1E31-42EC-970D-E9F4B67A9CF0}" dt="2021-08-23T00:04:31.214" v="1083"/>
          <ac:spMkLst>
            <pc:docMk/>
            <pc:sldMk cId="277522240" sldId="551"/>
            <ac:spMk id="81" creationId="{7ECD768F-66CF-436E-9671-9F5C11470794}"/>
          </ac:spMkLst>
        </pc:spChg>
        <pc:spChg chg="mod">
          <ac:chgData name="JUAN ESTEBAN RINCON BAUTISTA" userId="8d6b0f00-3ab1-4c0b-9c6f-fb4c75adaed4" providerId="ADAL" clId="{6A077056-1E31-42EC-970D-E9F4B67A9CF0}" dt="2021-08-23T00:04:31.214" v="1083"/>
          <ac:spMkLst>
            <pc:docMk/>
            <pc:sldMk cId="277522240" sldId="551"/>
            <ac:spMk id="82" creationId="{24144A31-1F38-4C6C-8ECF-56ADF55DA7DE}"/>
          </ac:spMkLst>
        </pc:spChg>
        <pc:spChg chg="mod">
          <ac:chgData name="JUAN ESTEBAN RINCON BAUTISTA" userId="8d6b0f00-3ab1-4c0b-9c6f-fb4c75adaed4" providerId="ADAL" clId="{6A077056-1E31-42EC-970D-E9F4B67A9CF0}" dt="2021-08-23T00:04:31.214" v="1083"/>
          <ac:spMkLst>
            <pc:docMk/>
            <pc:sldMk cId="277522240" sldId="551"/>
            <ac:spMk id="84" creationId="{DCEAAB73-923A-4465-84C2-CDAD1AA7C18B}"/>
          </ac:spMkLst>
        </pc:spChg>
        <pc:spChg chg="mod">
          <ac:chgData name="JUAN ESTEBAN RINCON BAUTISTA" userId="8d6b0f00-3ab1-4c0b-9c6f-fb4c75adaed4" providerId="ADAL" clId="{6A077056-1E31-42EC-970D-E9F4B67A9CF0}" dt="2021-08-23T00:04:31.214" v="1083"/>
          <ac:spMkLst>
            <pc:docMk/>
            <pc:sldMk cId="277522240" sldId="551"/>
            <ac:spMk id="85" creationId="{8A3264E9-1737-4669-8EA4-0BC73AD55168}"/>
          </ac:spMkLst>
        </pc:spChg>
        <pc:spChg chg="mod">
          <ac:chgData name="JUAN ESTEBAN RINCON BAUTISTA" userId="8d6b0f00-3ab1-4c0b-9c6f-fb4c75adaed4" providerId="ADAL" clId="{6A077056-1E31-42EC-970D-E9F4B67A9CF0}" dt="2021-08-23T00:04:31.214" v="1083"/>
          <ac:spMkLst>
            <pc:docMk/>
            <pc:sldMk cId="277522240" sldId="551"/>
            <ac:spMk id="87" creationId="{5F4B36E3-54C9-4D4D-BED8-DDD2CC8F4BE7}"/>
          </ac:spMkLst>
        </pc:spChg>
        <pc:spChg chg="mod">
          <ac:chgData name="JUAN ESTEBAN RINCON BAUTISTA" userId="8d6b0f00-3ab1-4c0b-9c6f-fb4c75adaed4" providerId="ADAL" clId="{6A077056-1E31-42EC-970D-E9F4B67A9CF0}" dt="2021-08-23T00:04:31.214" v="1083"/>
          <ac:spMkLst>
            <pc:docMk/>
            <pc:sldMk cId="277522240" sldId="551"/>
            <ac:spMk id="88" creationId="{54EC517A-337A-4D44-A8D7-6FC0D412392E}"/>
          </ac:spMkLst>
        </pc:spChg>
        <pc:spChg chg="add del mod">
          <ac:chgData name="JUAN ESTEBAN RINCON BAUTISTA" userId="8d6b0f00-3ab1-4c0b-9c6f-fb4c75adaed4" providerId="ADAL" clId="{6A077056-1E31-42EC-970D-E9F4B67A9CF0}" dt="2021-08-23T00:04:33.206" v="1084"/>
          <ac:spMkLst>
            <pc:docMk/>
            <pc:sldMk cId="277522240" sldId="551"/>
            <ac:spMk id="89" creationId="{A1A99F0D-A379-4D59-871F-029EDE67B827}"/>
          </ac:spMkLst>
        </pc:spChg>
        <pc:spChg chg="add del mod">
          <ac:chgData name="JUAN ESTEBAN RINCON BAUTISTA" userId="8d6b0f00-3ab1-4c0b-9c6f-fb4c75adaed4" providerId="ADAL" clId="{6A077056-1E31-42EC-970D-E9F4B67A9CF0}" dt="2021-08-23T00:04:33.206" v="1084"/>
          <ac:spMkLst>
            <pc:docMk/>
            <pc:sldMk cId="277522240" sldId="551"/>
            <ac:spMk id="90" creationId="{0EE87CE9-7891-471F-B5AA-757B89E88473}"/>
          </ac:spMkLst>
        </pc:spChg>
        <pc:spChg chg="add del mod">
          <ac:chgData name="JUAN ESTEBAN RINCON BAUTISTA" userId="8d6b0f00-3ab1-4c0b-9c6f-fb4c75adaed4" providerId="ADAL" clId="{6A077056-1E31-42EC-970D-E9F4B67A9CF0}" dt="2021-08-23T00:04:33.206" v="1084"/>
          <ac:spMkLst>
            <pc:docMk/>
            <pc:sldMk cId="277522240" sldId="551"/>
            <ac:spMk id="91" creationId="{FFF373AE-56F9-453B-A535-C3CEC5F7DC54}"/>
          </ac:spMkLst>
        </pc:spChg>
        <pc:spChg chg="add del mod">
          <ac:chgData name="JUAN ESTEBAN RINCON BAUTISTA" userId="8d6b0f00-3ab1-4c0b-9c6f-fb4c75adaed4" providerId="ADAL" clId="{6A077056-1E31-42EC-970D-E9F4B67A9CF0}" dt="2021-08-23T00:04:33.206" v="1084"/>
          <ac:spMkLst>
            <pc:docMk/>
            <pc:sldMk cId="277522240" sldId="551"/>
            <ac:spMk id="92" creationId="{83AC18BD-2D91-496F-AAC4-F07E268C766E}"/>
          </ac:spMkLst>
        </pc:spChg>
        <pc:spChg chg="mod">
          <ac:chgData name="JUAN ESTEBAN RINCON BAUTISTA" userId="8d6b0f00-3ab1-4c0b-9c6f-fb4c75adaed4" providerId="ADAL" clId="{6A077056-1E31-42EC-970D-E9F4B67A9CF0}" dt="2021-08-23T00:04:31.214" v="1083"/>
          <ac:spMkLst>
            <pc:docMk/>
            <pc:sldMk cId="277522240" sldId="551"/>
            <ac:spMk id="98" creationId="{AAFD5AE0-1D6C-49D9-ABCD-FE86A036C4ED}"/>
          </ac:spMkLst>
        </pc:spChg>
        <pc:spChg chg="mod">
          <ac:chgData name="JUAN ESTEBAN RINCON BAUTISTA" userId="8d6b0f00-3ab1-4c0b-9c6f-fb4c75adaed4" providerId="ADAL" clId="{6A077056-1E31-42EC-970D-E9F4B67A9CF0}" dt="2021-08-23T00:04:31.214" v="1083"/>
          <ac:spMkLst>
            <pc:docMk/>
            <pc:sldMk cId="277522240" sldId="551"/>
            <ac:spMk id="99" creationId="{3D350C48-3ADF-4095-A3D4-89E02358CF14}"/>
          </ac:spMkLst>
        </pc:spChg>
        <pc:spChg chg="add del mod">
          <ac:chgData name="JUAN ESTEBAN RINCON BAUTISTA" userId="8d6b0f00-3ab1-4c0b-9c6f-fb4c75adaed4" providerId="ADAL" clId="{6A077056-1E31-42EC-970D-E9F4B67A9CF0}" dt="2021-08-23T00:04:33.206" v="1084"/>
          <ac:spMkLst>
            <pc:docMk/>
            <pc:sldMk cId="277522240" sldId="551"/>
            <ac:spMk id="100" creationId="{C84D35A9-C2B9-430D-B4AE-3B1DBC807E9D}"/>
          </ac:spMkLst>
        </pc:spChg>
        <pc:spChg chg="mod">
          <ac:chgData name="JUAN ESTEBAN RINCON BAUTISTA" userId="8d6b0f00-3ab1-4c0b-9c6f-fb4c75adaed4" providerId="ADAL" clId="{6A077056-1E31-42EC-970D-E9F4B67A9CF0}" dt="2021-08-23T00:04:31.214" v="1083"/>
          <ac:spMkLst>
            <pc:docMk/>
            <pc:sldMk cId="277522240" sldId="551"/>
            <ac:spMk id="102" creationId="{5DEA2FE6-F294-49F3-AA50-481C61F028D4}"/>
          </ac:spMkLst>
        </pc:spChg>
        <pc:spChg chg="mod">
          <ac:chgData name="JUAN ESTEBAN RINCON BAUTISTA" userId="8d6b0f00-3ab1-4c0b-9c6f-fb4c75adaed4" providerId="ADAL" clId="{6A077056-1E31-42EC-970D-E9F4B67A9CF0}" dt="2021-08-23T00:04:31.214" v="1083"/>
          <ac:spMkLst>
            <pc:docMk/>
            <pc:sldMk cId="277522240" sldId="551"/>
            <ac:spMk id="103" creationId="{0AA92D5C-C223-44D2-A9E9-5BD9B333BB50}"/>
          </ac:spMkLst>
        </pc:spChg>
        <pc:spChg chg="mod">
          <ac:chgData name="JUAN ESTEBAN RINCON BAUTISTA" userId="8d6b0f00-3ab1-4c0b-9c6f-fb4c75adaed4" providerId="ADAL" clId="{6A077056-1E31-42EC-970D-E9F4B67A9CF0}" dt="2021-08-23T00:04:31.214" v="1083"/>
          <ac:spMkLst>
            <pc:docMk/>
            <pc:sldMk cId="277522240" sldId="551"/>
            <ac:spMk id="105" creationId="{0C6C51BD-D816-425A-9354-711EE31A27E1}"/>
          </ac:spMkLst>
        </pc:spChg>
        <pc:spChg chg="mod">
          <ac:chgData name="JUAN ESTEBAN RINCON BAUTISTA" userId="8d6b0f00-3ab1-4c0b-9c6f-fb4c75adaed4" providerId="ADAL" clId="{6A077056-1E31-42EC-970D-E9F4B67A9CF0}" dt="2021-08-23T00:04:31.214" v="1083"/>
          <ac:spMkLst>
            <pc:docMk/>
            <pc:sldMk cId="277522240" sldId="551"/>
            <ac:spMk id="106" creationId="{CB9AA969-00AF-4A32-92E1-AAF23CB01BDD}"/>
          </ac:spMkLst>
        </pc:spChg>
        <pc:spChg chg="mod">
          <ac:chgData name="JUAN ESTEBAN RINCON BAUTISTA" userId="8d6b0f00-3ab1-4c0b-9c6f-fb4c75adaed4" providerId="ADAL" clId="{6A077056-1E31-42EC-970D-E9F4B67A9CF0}" dt="2021-08-23T00:04:31.214" v="1083"/>
          <ac:spMkLst>
            <pc:docMk/>
            <pc:sldMk cId="277522240" sldId="551"/>
            <ac:spMk id="108" creationId="{1BF2E181-96C0-4480-A24E-EA2D1B8A0703}"/>
          </ac:spMkLst>
        </pc:spChg>
        <pc:spChg chg="mod">
          <ac:chgData name="JUAN ESTEBAN RINCON BAUTISTA" userId="8d6b0f00-3ab1-4c0b-9c6f-fb4c75adaed4" providerId="ADAL" clId="{6A077056-1E31-42EC-970D-E9F4B67A9CF0}" dt="2021-08-23T00:04:31.214" v="1083"/>
          <ac:spMkLst>
            <pc:docMk/>
            <pc:sldMk cId="277522240" sldId="551"/>
            <ac:spMk id="109" creationId="{EA221BAF-7D1B-4C25-9064-B090E4DB0805}"/>
          </ac:spMkLst>
        </pc:spChg>
        <pc:spChg chg="add del mod">
          <ac:chgData name="JUAN ESTEBAN RINCON BAUTISTA" userId="8d6b0f00-3ab1-4c0b-9c6f-fb4c75adaed4" providerId="ADAL" clId="{6A077056-1E31-42EC-970D-E9F4B67A9CF0}" dt="2021-08-23T00:04:33.206" v="1084"/>
          <ac:spMkLst>
            <pc:docMk/>
            <pc:sldMk cId="277522240" sldId="551"/>
            <ac:spMk id="110" creationId="{C2129490-5EA2-4F79-A0EF-FAF60D31E635}"/>
          </ac:spMkLst>
        </pc:spChg>
        <pc:spChg chg="add del mod">
          <ac:chgData name="JUAN ESTEBAN RINCON BAUTISTA" userId="8d6b0f00-3ab1-4c0b-9c6f-fb4c75adaed4" providerId="ADAL" clId="{6A077056-1E31-42EC-970D-E9F4B67A9CF0}" dt="2021-08-23T00:04:33.206" v="1084"/>
          <ac:spMkLst>
            <pc:docMk/>
            <pc:sldMk cId="277522240" sldId="551"/>
            <ac:spMk id="111" creationId="{F5F9ACB4-2090-47E0-A68A-E67F336878AD}"/>
          </ac:spMkLst>
        </pc:spChg>
        <pc:spChg chg="add del mod">
          <ac:chgData name="JUAN ESTEBAN RINCON BAUTISTA" userId="8d6b0f00-3ab1-4c0b-9c6f-fb4c75adaed4" providerId="ADAL" clId="{6A077056-1E31-42EC-970D-E9F4B67A9CF0}" dt="2021-08-23T00:04:33.206" v="1084"/>
          <ac:spMkLst>
            <pc:docMk/>
            <pc:sldMk cId="277522240" sldId="551"/>
            <ac:spMk id="112" creationId="{38A89621-D236-4714-B81A-0FD7F2BA25C6}"/>
          </ac:spMkLst>
        </pc:spChg>
        <pc:spChg chg="mod">
          <ac:chgData name="JUAN ESTEBAN RINCON BAUTISTA" userId="8d6b0f00-3ab1-4c0b-9c6f-fb4c75adaed4" providerId="ADAL" clId="{6A077056-1E31-42EC-970D-E9F4B67A9CF0}" dt="2021-08-23T00:04:31.214" v="1083"/>
          <ac:spMkLst>
            <pc:docMk/>
            <pc:sldMk cId="277522240" sldId="551"/>
            <ac:spMk id="118" creationId="{08ACE51A-1ABC-4CEC-B360-632B52FDE0E1}"/>
          </ac:spMkLst>
        </pc:spChg>
        <pc:spChg chg="mod">
          <ac:chgData name="JUAN ESTEBAN RINCON BAUTISTA" userId="8d6b0f00-3ab1-4c0b-9c6f-fb4c75adaed4" providerId="ADAL" clId="{6A077056-1E31-42EC-970D-E9F4B67A9CF0}" dt="2021-08-23T00:04:31.214" v="1083"/>
          <ac:spMkLst>
            <pc:docMk/>
            <pc:sldMk cId="277522240" sldId="551"/>
            <ac:spMk id="119" creationId="{B046F0BE-3BBC-4145-B453-74EB3816A420}"/>
          </ac:spMkLst>
        </pc:spChg>
        <pc:spChg chg="add del mod">
          <ac:chgData name="JUAN ESTEBAN RINCON BAUTISTA" userId="8d6b0f00-3ab1-4c0b-9c6f-fb4c75adaed4" providerId="ADAL" clId="{6A077056-1E31-42EC-970D-E9F4B67A9CF0}" dt="2021-08-23T00:04:33.206" v="1084"/>
          <ac:spMkLst>
            <pc:docMk/>
            <pc:sldMk cId="277522240" sldId="551"/>
            <ac:spMk id="120" creationId="{3EA84395-9F41-4E35-B6EB-ECF6116FDAE8}"/>
          </ac:spMkLst>
        </pc:spChg>
        <pc:spChg chg="mod">
          <ac:chgData name="JUAN ESTEBAN RINCON BAUTISTA" userId="8d6b0f00-3ab1-4c0b-9c6f-fb4c75adaed4" providerId="ADAL" clId="{6A077056-1E31-42EC-970D-E9F4B67A9CF0}" dt="2021-08-23T00:04:31.214" v="1083"/>
          <ac:spMkLst>
            <pc:docMk/>
            <pc:sldMk cId="277522240" sldId="551"/>
            <ac:spMk id="122" creationId="{46766CB6-2E03-45AF-A38F-8391DD56BEF5}"/>
          </ac:spMkLst>
        </pc:spChg>
        <pc:spChg chg="mod">
          <ac:chgData name="JUAN ESTEBAN RINCON BAUTISTA" userId="8d6b0f00-3ab1-4c0b-9c6f-fb4c75adaed4" providerId="ADAL" clId="{6A077056-1E31-42EC-970D-E9F4B67A9CF0}" dt="2021-08-23T00:04:31.214" v="1083"/>
          <ac:spMkLst>
            <pc:docMk/>
            <pc:sldMk cId="277522240" sldId="551"/>
            <ac:spMk id="123" creationId="{A11F5AF9-2D71-43A4-951C-013DF7B62A51}"/>
          </ac:spMkLst>
        </pc:spChg>
        <pc:spChg chg="mod">
          <ac:chgData name="JUAN ESTEBAN RINCON BAUTISTA" userId="8d6b0f00-3ab1-4c0b-9c6f-fb4c75adaed4" providerId="ADAL" clId="{6A077056-1E31-42EC-970D-E9F4B67A9CF0}" dt="2021-08-23T00:04:31.214" v="1083"/>
          <ac:spMkLst>
            <pc:docMk/>
            <pc:sldMk cId="277522240" sldId="551"/>
            <ac:spMk id="125" creationId="{542E81FC-8058-4A4C-ADDD-24846BAA5DB1}"/>
          </ac:spMkLst>
        </pc:spChg>
        <pc:spChg chg="mod">
          <ac:chgData name="JUAN ESTEBAN RINCON BAUTISTA" userId="8d6b0f00-3ab1-4c0b-9c6f-fb4c75adaed4" providerId="ADAL" clId="{6A077056-1E31-42EC-970D-E9F4B67A9CF0}" dt="2021-08-23T00:04:31.214" v="1083"/>
          <ac:spMkLst>
            <pc:docMk/>
            <pc:sldMk cId="277522240" sldId="551"/>
            <ac:spMk id="126" creationId="{E8CD0BC1-123F-41A9-B8F0-38A16608A783}"/>
          </ac:spMkLst>
        </pc:spChg>
        <pc:spChg chg="mod">
          <ac:chgData name="JUAN ESTEBAN RINCON BAUTISTA" userId="8d6b0f00-3ab1-4c0b-9c6f-fb4c75adaed4" providerId="ADAL" clId="{6A077056-1E31-42EC-970D-E9F4B67A9CF0}" dt="2021-08-23T00:04:31.214" v="1083"/>
          <ac:spMkLst>
            <pc:docMk/>
            <pc:sldMk cId="277522240" sldId="551"/>
            <ac:spMk id="128" creationId="{C61BE4C9-0472-4003-B596-FCEEA32D3DB7}"/>
          </ac:spMkLst>
        </pc:spChg>
        <pc:spChg chg="mod">
          <ac:chgData name="JUAN ESTEBAN RINCON BAUTISTA" userId="8d6b0f00-3ab1-4c0b-9c6f-fb4c75adaed4" providerId="ADAL" clId="{6A077056-1E31-42EC-970D-E9F4B67A9CF0}" dt="2021-08-23T00:04:31.214" v="1083"/>
          <ac:spMkLst>
            <pc:docMk/>
            <pc:sldMk cId="277522240" sldId="551"/>
            <ac:spMk id="129" creationId="{DDA16A24-053F-4728-90E0-1D2BE0E7EF0F}"/>
          </ac:spMkLst>
        </pc:spChg>
        <pc:spChg chg="add del mod">
          <ac:chgData name="JUAN ESTEBAN RINCON BAUTISTA" userId="8d6b0f00-3ab1-4c0b-9c6f-fb4c75adaed4" providerId="ADAL" clId="{6A077056-1E31-42EC-970D-E9F4B67A9CF0}" dt="2021-08-23T00:04:33.206" v="1084"/>
          <ac:spMkLst>
            <pc:docMk/>
            <pc:sldMk cId="277522240" sldId="551"/>
            <ac:spMk id="130" creationId="{C5D61A24-8A97-4EEC-9E9F-3E93B47ECA39}"/>
          </ac:spMkLst>
        </pc:spChg>
        <pc:spChg chg="add del mod">
          <ac:chgData name="JUAN ESTEBAN RINCON BAUTISTA" userId="8d6b0f00-3ab1-4c0b-9c6f-fb4c75adaed4" providerId="ADAL" clId="{6A077056-1E31-42EC-970D-E9F4B67A9CF0}" dt="2021-08-23T00:04:33.206" v="1084"/>
          <ac:spMkLst>
            <pc:docMk/>
            <pc:sldMk cId="277522240" sldId="551"/>
            <ac:spMk id="131" creationId="{C8271775-E0C9-4E88-882A-09772CCFE2FC}"/>
          </ac:spMkLst>
        </pc:spChg>
        <pc:spChg chg="add del mod">
          <ac:chgData name="JUAN ESTEBAN RINCON BAUTISTA" userId="8d6b0f00-3ab1-4c0b-9c6f-fb4c75adaed4" providerId="ADAL" clId="{6A077056-1E31-42EC-970D-E9F4B67A9CF0}" dt="2021-08-23T00:04:33.206" v="1084"/>
          <ac:spMkLst>
            <pc:docMk/>
            <pc:sldMk cId="277522240" sldId="551"/>
            <ac:spMk id="132" creationId="{1ACE4F4A-0EFF-4578-B4C6-0443152B5DF8}"/>
          </ac:spMkLst>
        </pc:spChg>
        <pc:spChg chg="mod">
          <ac:chgData name="JUAN ESTEBAN RINCON BAUTISTA" userId="8d6b0f00-3ab1-4c0b-9c6f-fb4c75adaed4" providerId="ADAL" clId="{6A077056-1E31-42EC-970D-E9F4B67A9CF0}" dt="2021-08-23T00:05:14.161" v="1085"/>
          <ac:spMkLst>
            <pc:docMk/>
            <pc:sldMk cId="277522240" sldId="551"/>
            <ac:spMk id="134" creationId="{8FC08C50-05FB-49BF-9803-D48BEADEEABE}"/>
          </ac:spMkLst>
        </pc:spChg>
        <pc:spChg chg="mod">
          <ac:chgData name="JUAN ESTEBAN RINCON BAUTISTA" userId="8d6b0f00-3ab1-4c0b-9c6f-fb4c75adaed4" providerId="ADAL" clId="{6A077056-1E31-42EC-970D-E9F4B67A9CF0}" dt="2021-08-23T00:05:14.161" v="1085"/>
          <ac:spMkLst>
            <pc:docMk/>
            <pc:sldMk cId="277522240" sldId="551"/>
            <ac:spMk id="135" creationId="{068BD835-6741-48E8-A754-495F7E91E42A}"/>
          </ac:spMkLst>
        </pc:spChg>
        <pc:grpChg chg="add mod">
          <ac:chgData name="JUAN ESTEBAN RINCON BAUTISTA" userId="8d6b0f00-3ab1-4c0b-9c6f-fb4c75adaed4" providerId="ADAL" clId="{6A077056-1E31-42EC-970D-E9F4B67A9CF0}" dt="2021-08-23T00:05:36.054" v="1086" actId="1076"/>
          <ac:grpSpMkLst>
            <pc:docMk/>
            <pc:sldMk cId="277522240" sldId="551"/>
            <ac:grpSpMk id="12" creationId="{6B802939-87A8-4C21-8BD0-1C380CDEE765}"/>
          </ac:grpSpMkLst>
        </pc:grpChg>
        <pc:grpChg chg="add mod">
          <ac:chgData name="JUAN ESTEBAN RINCON BAUTISTA" userId="8d6b0f00-3ab1-4c0b-9c6f-fb4c75adaed4" providerId="ADAL" clId="{6A077056-1E31-42EC-970D-E9F4B67A9CF0}" dt="2021-08-23T00:05:36.054" v="1086" actId="1076"/>
          <ac:grpSpMkLst>
            <pc:docMk/>
            <pc:sldMk cId="277522240" sldId="551"/>
            <ac:grpSpMk id="17" creationId="{49AF6071-9A0F-4E1D-BFB3-ECE49A651B6D}"/>
          </ac:grpSpMkLst>
        </pc:grpChg>
        <pc:grpChg chg="add mod">
          <ac:chgData name="JUAN ESTEBAN RINCON BAUTISTA" userId="8d6b0f00-3ab1-4c0b-9c6f-fb4c75adaed4" providerId="ADAL" clId="{6A077056-1E31-42EC-970D-E9F4B67A9CF0}" dt="2021-08-23T00:05:36.054" v="1086" actId="1076"/>
          <ac:grpSpMkLst>
            <pc:docMk/>
            <pc:sldMk cId="277522240" sldId="551"/>
            <ac:grpSpMk id="20" creationId="{5AF77891-C55D-4C37-A0D6-4880D6F590FA}"/>
          </ac:grpSpMkLst>
        </pc:grpChg>
        <pc:grpChg chg="add mod">
          <ac:chgData name="JUAN ESTEBAN RINCON BAUTISTA" userId="8d6b0f00-3ab1-4c0b-9c6f-fb4c75adaed4" providerId="ADAL" clId="{6A077056-1E31-42EC-970D-E9F4B67A9CF0}" dt="2021-08-23T00:05:36.054" v="1086" actId="1076"/>
          <ac:grpSpMkLst>
            <pc:docMk/>
            <pc:sldMk cId="277522240" sldId="551"/>
            <ac:grpSpMk id="23" creationId="{7594F1EC-33CF-4C4F-A620-46202F73FE26}"/>
          </ac:grpSpMkLst>
        </pc:grpChg>
        <pc:grpChg chg="add mod">
          <ac:chgData name="JUAN ESTEBAN RINCON BAUTISTA" userId="8d6b0f00-3ab1-4c0b-9c6f-fb4c75adaed4" providerId="ADAL" clId="{6A077056-1E31-42EC-970D-E9F4B67A9CF0}" dt="2021-08-23T00:05:36.054" v="1086" actId="1076"/>
          <ac:grpSpMkLst>
            <pc:docMk/>
            <pc:sldMk cId="277522240" sldId="551"/>
            <ac:grpSpMk id="35" creationId="{9C4D981B-4C26-4FDC-92EF-7D00E14FFDD0}"/>
          </ac:grpSpMkLst>
        </pc:grpChg>
        <pc:grpChg chg="add mod">
          <ac:chgData name="JUAN ESTEBAN RINCON BAUTISTA" userId="8d6b0f00-3ab1-4c0b-9c6f-fb4c75adaed4" providerId="ADAL" clId="{6A077056-1E31-42EC-970D-E9F4B67A9CF0}" dt="2021-08-23T00:05:36.054" v="1086" actId="1076"/>
          <ac:grpSpMkLst>
            <pc:docMk/>
            <pc:sldMk cId="277522240" sldId="551"/>
            <ac:grpSpMk id="39" creationId="{E08AFBC4-045E-4144-819C-1DEAA699479F}"/>
          </ac:grpSpMkLst>
        </pc:grpChg>
        <pc:grpChg chg="add mod">
          <ac:chgData name="JUAN ESTEBAN RINCON BAUTISTA" userId="8d6b0f00-3ab1-4c0b-9c6f-fb4c75adaed4" providerId="ADAL" clId="{6A077056-1E31-42EC-970D-E9F4B67A9CF0}" dt="2021-08-23T00:05:36.054" v="1086" actId="1076"/>
          <ac:grpSpMkLst>
            <pc:docMk/>
            <pc:sldMk cId="277522240" sldId="551"/>
            <ac:grpSpMk id="42" creationId="{30DACEEA-37B0-4604-B79F-EE8E988075C0}"/>
          </ac:grpSpMkLst>
        </pc:grpChg>
        <pc:grpChg chg="add mod">
          <ac:chgData name="JUAN ESTEBAN RINCON BAUTISTA" userId="8d6b0f00-3ab1-4c0b-9c6f-fb4c75adaed4" providerId="ADAL" clId="{6A077056-1E31-42EC-970D-E9F4B67A9CF0}" dt="2021-08-23T00:05:36.054" v="1086" actId="1076"/>
          <ac:grpSpMkLst>
            <pc:docMk/>
            <pc:sldMk cId="277522240" sldId="551"/>
            <ac:grpSpMk id="45" creationId="{7461FD3F-9701-431B-AB55-D5BE2673EAE2}"/>
          </ac:grpSpMkLst>
        </pc:grpChg>
        <pc:grpChg chg="add mod">
          <ac:chgData name="JUAN ESTEBAN RINCON BAUTISTA" userId="8d6b0f00-3ab1-4c0b-9c6f-fb4c75adaed4" providerId="ADAL" clId="{6A077056-1E31-42EC-970D-E9F4B67A9CF0}" dt="2021-08-23T00:05:36.054" v="1086" actId="1076"/>
          <ac:grpSpMkLst>
            <pc:docMk/>
            <pc:sldMk cId="277522240" sldId="551"/>
            <ac:grpSpMk id="55" creationId="{267E1984-9686-4F93-89CD-4347CF9B43A4}"/>
          </ac:grpSpMkLst>
        </pc:grpChg>
        <pc:grpChg chg="add mod">
          <ac:chgData name="JUAN ESTEBAN RINCON BAUTISTA" userId="8d6b0f00-3ab1-4c0b-9c6f-fb4c75adaed4" providerId="ADAL" clId="{6A077056-1E31-42EC-970D-E9F4B67A9CF0}" dt="2021-08-23T00:05:36.054" v="1086" actId="1076"/>
          <ac:grpSpMkLst>
            <pc:docMk/>
            <pc:sldMk cId="277522240" sldId="551"/>
            <ac:grpSpMk id="59" creationId="{B146ABC6-5227-4F92-9880-2882B2033C9F}"/>
          </ac:grpSpMkLst>
        </pc:grpChg>
        <pc:grpChg chg="add mod">
          <ac:chgData name="JUAN ESTEBAN RINCON BAUTISTA" userId="8d6b0f00-3ab1-4c0b-9c6f-fb4c75adaed4" providerId="ADAL" clId="{6A077056-1E31-42EC-970D-E9F4B67A9CF0}" dt="2021-08-23T00:05:36.054" v="1086" actId="1076"/>
          <ac:grpSpMkLst>
            <pc:docMk/>
            <pc:sldMk cId="277522240" sldId="551"/>
            <ac:grpSpMk id="62" creationId="{A7D37C04-D809-4FDB-A66E-35C3F65EF6C9}"/>
          </ac:grpSpMkLst>
        </pc:grpChg>
        <pc:grpChg chg="add mod">
          <ac:chgData name="JUAN ESTEBAN RINCON BAUTISTA" userId="8d6b0f00-3ab1-4c0b-9c6f-fb4c75adaed4" providerId="ADAL" clId="{6A077056-1E31-42EC-970D-E9F4B67A9CF0}" dt="2021-08-23T00:05:36.054" v="1086" actId="1076"/>
          <ac:grpSpMkLst>
            <pc:docMk/>
            <pc:sldMk cId="277522240" sldId="551"/>
            <ac:grpSpMk id="65" creationId="{7EC75404-EF23-4426-BE0F-E0528FBA8AB2}"/>
          </ac:grpSpMkLst>
        </pc:grpChg>
        <pc:grpChg chg="add del mod">
          <ac:chgData name="JUAN ESTEBAN RINCON BAUTISTA" userId="8d6b0f00-3ab1-4c0b-9c6f-fb4c75adaed4" providerId="ADAL" clId="{6A077056-1E31-42EC-970D-E9F4B67A9CF0}" dt="2021-08-23T00:04:33.206" v="1084"/>
          <ac:grpSpMkLst>
            <pc:docMk/>
            <pc:sldMk cId="277522240" sldId="551"/>
            <ac:grpSpMk id="75" creationId="{9F2813A5-33DA-4674-842D-BEABE2B3B6B0}"/>
          </ac:grpSpMkLst>
        </pc:grpChg>
        <pc:grpChg chg="add del mod">
          <ac:chgData name="JUAN ESTEBAN RINCON BAUTISTA" userId="8d6b0f00-3ab1-4c0b-9c6f-fb4c75adaed4" providerId="ADAL" clId="{6A077056-1E31-42EC-970D-E9F4B67A9CF0}" dt="2021-08-23T00:04:33.206" v="1084"/>
          <ac:grpSpMkLst>
            <pc:docMk/>
            <pc:sldMk cId="277522240" sldId="551"/>
            <ac:grpSpMk id="80" creationId="{1DACBF19-C12E-434C-8CC8-6EBE8F552872}"/>
          </ac:grpSpMkLst>
        </pc:grpChg>
        <pc:grpChg chg="add del mod">
          <ac:chgData name="JUAN ESTEBAN RINCON BAUTISTA" userId="8d6b0f00-3ab1-4c0b-9c6f-fb4c75adaed4" providerId="ADAL" clId="{6A077056-1E31-42EC-970D-E9F4B67A9CF0}" dt="2021-08-23T00:04:33.206" v="1084"/>
          <ac:grpSpMkLst>
            <pc:docMk/>
            <pc:sldMk cId="277522240" sldId="551"/>
            <ac:grpSpMk id="83" creationId="{513EB1BE-8780-4E0F-A20C-6320EE93E8A4}"/>
          </ac:grpSpMkLst>
        </pc:grpChg>
        <pc:grpChg chg="add del mod">
          <ac:chgData name="JUAN ESTEBAN RINCON BAUTISTA" userId="8d6b0f00-3ab1-4c0b-9c6f-fb4c75adaed4" providerId="ADAL" clId="{6A077056-1E31-42EC-970D-E9F4B67A9CF0}" dt="2021-08-23T00:04:33.206" v="1084"/>
          <ac:grpSpMkLst>
            <pc:docMk/>
            <pc:sldMk cId="277522240" sldId="551"/>
            <ac:grpSpMk id="86" creationId="{C8559B62-C176-48CE-AB35-9DBD1CA40A8E}"/>
          </ac:grpSpMkLst>
        </pc:grpChg>
        <pc:grpChg chg="add del mod">
          <ac:chgData name="JUAN ESTEBAN RINCON BAUTISTA" userId="8d6b0f00-3ab1-4c0b-9c6f-fb4c75adaed4" providerId="ADAL" clId="{6A077056-1E31-42EC-970D-E9F4B67A9CF0}" dt="2021-08-23T00:04:33.206" v="1084"/>
          <ac:grpSpMkLst>
            <pc:docMk/>
            <pc:sldMk cId="277522240" sldId="551"/>
            <ac:grpSpMk id="97" creationId="{BDAFAA5C-48A7-4490-9CC3-C6D99F2B7979}"/>
          </ac:grpSpMkLst>
        </pc:grpChg>
        <pc:grpChg chg="add del mod">
          <ac:chgData name="JUAN ESTEBAN RINCON BAUTISTA" userId="8d6b0f00-3ab1-4c0b-9c6f-fb4c75adaed4" providerId="ADAL" clId="{6A077056-1E31-42EC-970D-E9F4B67A9CF0}" dt="2021-08-23T00:04:33.206" v="1084"/>
          <ac:grpSpMkLst>
            <pc:docMk/>
            <pc:sldMk cId="277522240" sldId="551"/>
            <ac:grpSpMk id="101" creationId="{4A1C2D40-0E0D-4290-BD94-983370DC09B3}"/>
          </ac:grpSpMkLst>
        </pc:grpChg>
        <pc:grpChg chg="add del mod">
          <ac:chgData name="JUAN ESTEBAN RINCON BAUTISTA" userId="8d6b0f00-3ab1-4c0b-9c6f-fb4c75adaed4" providerId="ADAL" clId="{6A077056-1E31-42EC-970D-E9F4B67A9CF0}" dt="2021-08-23T00:04:33.206" v="1084"/>
          <ac:grpSpMkLst>
            <pc:docMk/>
            <pc:sldMk cId="277522240" sldId="551"/>
            <ac:grpSpMk id="104" creationId="{678EDC6D-FCCA-4CBB-8639-E6DB1246FA46}"/>
          </ac:grpSpMkLst>
        </pc:grpChg>
        <pc:grpChg chg="add del mod">
          <ac:chgData name="JUAN ESTEBAN RINCON BAUTISTA" userId="8d6b0f00-3ab1-4c0b-9c6f-fb4c75adaed4" providerId="ADAL" clId="{6A077056-1E31-42EC-970D-E9F4B67A9CF0}" dt="2021-08-23T00:04:33.206" v="1084"/>
          <ac:grpSpMkLst>
            <pc:docMk/>
            <pc:sldMk cId="277522240" sldId="551"/>
            <ac:grpSpMk id="107" creationId="{84C8840E-0F9E-4CBF-A359-9D056D1EAF8B}"/>
          </ac:grpSpMkLst>
        </pc:grpChg>
        <pc:grpChg chg="add del mod">
          <ac:chgData name="JUAN ESTEBAN RINCON BAUTISTA" userId="8d6b0f00-3ab1-4c0b-9c6f-fb4c75adaed4" providerId="ADAL" clId="{6A077056-1E31-42EC-970D-E9F4B67A9CF0}" dt="2021-08-23T00:04:33.206" v="1084"/>
          <ac:grpSpMkLst>
            <pc:docMk/>
            <pc:sldMk cId="277522240" sldId="551"/>
            <ac:grpSpMk id="117" creationId="{0D210118-BCFB-4137-9287-263EE4EE67C5}"/>
          </ac:grpSpMkLst>
        </pc:grpChg>
        <pc:grpChg chg="add del mod">
          <ac:chgData name="JUAN ESTEBAN RINCON BAUTISTA" userId="8d6b0f00-3ab1-4c0b-9c6f-fb4c75adaed4" providerId="ADAL" clId="{6A077056-1E31-42EC-970D-E9F4B67A9CF0}" dt="2021-08-23T00:04:33.206" v="1084"/>
          <ac:grpSpMkLst>
            <pc:docMk/>
            <pc:sldMk cId="277522240" sldId="551"/>
            <ac:grpSpMk id="121" creationId="{5A37AFB6-E7FD-4F7B-A3CE-F9EA3AD0CCCC}"/>
          </ac:grpSpMkLst>
        </pc:grpChg>
        <pc:grpChg chg="add del mod">
          <ac:chgData name="JUAN ESTEBAN RINCON BAUTISTA" userId="8d6b0f00-3ab1-4c0b-9c6f-fb4c75adaed4" providerId="ADAL" clId="{6A077056-1E31-42EC-970D-E9F4B67A9CF0}" dt="2021-08-23T00:04:33.206" v="1084"/>
          <ac:grpSpMkLst>
            <pc:docMk/>
            <pc:sldMk cId="277522240" sldId="551"/>
            <ac:grpSpMk id="124" creationId="{7CD35C57-F083-42AD-87CF-26C6C171D797}"/>
          </ac:grpSpMkLst>
        </pc:grpChg>
        <pc:grpChg chg="add del mod">
          <ac:chgData name="JUAN ESTEBAN RINCON BAUTISTA" userId="8d6b0f00-3ab1-4c0b-9c6f-fb4c75adaed4" providerId="ADAL" clId="{6A077056-1E31-42EC-970D-E9F4B67A9CF0}" dt="2021-08-23T00:04:33.206" v="1084"/>
          <ac:grpSpMkLst>
            <pc:docMk/>
            <pc:sldMk cId="277522240" sldId="551"/>
            <ac:grpSpMk id="127" creationId="{9518FE6F-5F9D-4CCA-97E0-B023E9385D46}"/>
          </ac:grpSpMkLst>
        </pc:grpChg>
        <pc:grpChg chg="add mod">
          <ac:chgData name="JUAN ESTEBAN RINCON BAUTISTA" userId="8d6b0f00-3ab1-4c0b-9c6f-fb4c75adaed4" providerId="ADAL" clId="{6A077056-1E31-42EC-970D-E9F4B67A9CF0}" dt="2021-08-23T00:05:36.054" v="1086" actId="1076"/>
          <ac:grpSpMkLst>
            <pc:docMk/>
            <pc:sldMk cId="277522240" sldId="551"/>
            <ac:grpSpMk id="133" creationId="{8494629F-6F54-485D-92C1-12921117F378}"/>
          </ac:grpSpMkLst>
        </pc:grpChg>
        <pc:cxnChg chg="add mod">
          <ac:chgData name="JUAN ESTEBAN RINCON BAUTISTA" userId="8d6b0f00-3ab1-4c0b-9c6f-fb4c75adaed4" providerId="ADAL" clId="{6A077056-1E31-42EC-970D-E9F4B67A9CF0}" dt="2021-08-23T00:43:44.867" v="1088" actId="14100"/>
          <ac:cxnSpMkLst>
            <pc:docMk/>
            <pc:sldMk cId="277522240" sldId="551"/>
            <ac:cxnSpMk id="6" creationId="{4BCF0D95-EE77-4177-B164-D0A2059E2471}"/>
          </ac:cxnSpMkLst>
        </pc:cxnChg>
        <pc:cxnChg chg="add mod">
          <ac:chgData name="JUAN ESTEBAN RINCON BAUTISTA" userId="8d6b0f00-3ab1-4c0b-9c6f-fb4c75adaed4" providerId="ADAL" clId="{6A077056-1E31-42EC-970D-E9F4B67A9CF0}" dt="2021-08-23T00:05:36.054" v="1086" actId="1076"/>
          <ac:cxnSpMkLst>
            <pc:docMk/>
            <pc:sldMk cId="277522240" sldId="551"/>
            <ac:cxnSpMk id="8" creationId="{3BADE64D-30B8-4D29-8C4E-3D09B14950E7}"/>
          </ac:cxnSpMkLst>
        </pc:cxnChg>
        <pc:cxnChg chg="add mod">
          <ac:chgData name="JUAN ESTEBAN RINCON BAUTISTA" userId="8d6b0f00-3ab1-4c0b-9c6f-fb4c75adaed4" providerId="ADAL" clId="{6A077056-1E31-42EC-970D-E9F4B67A9CF0}" dt="2021-08-23T00:05:36.054" v="1086" actId="1076"/>
          <ac:cxnSpMkLst>
            <pc:docMk/>
            <pc:sldMk cId="277522240" sldId="551"/>
            <ac:cxnSpMk id="10" creationId="{A1B91728-CB09-4785-99D0-29351826928D}"/>
          </ac:cxnSpMkLst>
        </pc:cxnChg>
        <pc:cxnChg chg="add mod">
          <ac:chgData name="JUAN ESTEBAN RINCON BAUTISTA" userId="8d6b0f00-3ab1-4c0b-9c6f-fb4c75adaed4" providerId="ADAL" clId="{6A077056-1E31-42EC-970D-E9F4B67A9CF0}" dt="2021-08-23T00:05:36.054" v="1086" actId="1076"/>
          <ac:cxnSpMkLst>
            <pc:docMk/>
            <pc:sldMk cId="277522240" sldId="551"/>
            <ac:cxnSpMk id="11" creationId="{D7026CC6-3623-4E00-9F93-0477B0C30B6A}"/>
          </ac:cxnSpMkLst>
        </pc:cxnChg>
        <pc:cxnChg chg="add mod">
          <ac:chgData name="JUAN ESTEBAN RINCON BAUTISTA" userId="8d6b0f00-3ab1-4c0b-9c6f-fb4c75adaed4" providerId="ADAL" clId="{6A077056-1E31-42EC-970D-E9F4B67A9CF0}" dt="2021-08-23T00:43:41.659" v="1087" actId="14100"/>
          <ac:cxnSpMkLst>
            <pc:docMk/>
            <pc:sldMk cId="277522240" sldId="551"/>
            <ac:cxnSpMk id="30" creationId="{27B70D62-ACA1-47B3-A76C-66B5411FBB11}"/>
          </ac:cxnSpMkLst>
        </pc:cxnChg>
        <pc:cxnChg chg="add mod">
          <ac:chgData name="JUAN ESTEBAN RINCON BAUTISTA" userId="8d6b0f00-3ab1-4c0b-9c6f-fb4c75adaed4" providerId="ADAL" clId="{6A077056-1E31-42EC-970D-E9F4B67A9CF0}" dt="2021-08-23T00:05:36.054" v="1086" actId="1076"/>
          <ac:cxnSpMkLst>
            <pc:docMk/>
            <pc:sldMk cId="277522240" sldId="551"/>
            <ac:cxnSpMk id="32" creationId="{007B1618-3186-4600-A312-C0E7355BACC7}"/>
          </ac:cxnSpMkLst>
        </pc:cxnChg>
        <pc:cxnChg chg="add mod">
          <ac:chgData name="JUAN ESTEBAN RINCON BAUTISTA" userId="8d6b0f00-3ab1-4c0b-9c6f-fb4c75adaed4" providerId="ADAL" clId="{6A077056-1E31-42EC-970D-E9F4B67A9CF0}" dt="2021-08-23T00:05:36.054" v="1086" actId="1076"/>
          <ac:cxnSpMkLst>
            <pc:docMk/>
            <pc:sldMk cId="277522240" sldId="551"/>
            <ac:cxnSpMk id="33" creationId="{3F5950BB-6BF2-4E08-A50D-E2B092D7A453}"/>
          </ac:cxnSpMkLst>
        </pc:cxnChg>
        <pc:cxnChg chg="add mod">
          <ac:chgData name="JUAN ESTEBAN RINCON BAUTISTA" userId="8d6b0f00-3ab1-4c0b-9c6f-fb4c75adaed4" providerId="ADAL" clId="{6A077056-1E31-42EC-970D-E9F4B67A9CF0}" dt="2021-08-23T00:05:36.054" v="1086" actId="1076"/>
          <ac:cxnSpMkLst>
            <pc:docMk/>
            <pc:sldMk cId="277522240" sldId="551"/>
            <ac:cxnSpMk id="34" creationId="{A223A6F6-2699-49E0-A1B9-6DC4D41A0E3B}"/>
          </ac:cxnSpMkLst>
        </pc:cxnChg>
        <pc:cxnChg chg="add mod">
          <ac:chgData name="JUAN ESTEBAN RINCON BAUTISTA" userId="8d6b0f00-3ab1-4c0b-9c6f-fb4c75adaed4" providerId="ADAL" clId="{6A077056-1E31-42EC-970D-E9F4B67A9CF0}" dt="2021-08-23T00:43:52.149" v="1090" actId="14100"/>
          <ac:cxnSpMkLst>
            <pc:docMk/>
            <pc:sldMk cId="277522240" sldId="551"/>
            <ac:cxnSpMk id="51" creationId="{438929B4-0FFF-4AB1-80B0-6139A84204F7}"/>
          </ac:cxnSpMkLst>
        </pc:cxnChg>
        <pc:cxnChg chg="add mod">
          <ac:chgData name="JUAN ESTEBAN RINCON BAUTISTA" userId="8d6b0f00-3ab1-4c0b-9c6f-fb4c75adaed4" providerId="ADAL" clId="{6A077056-1E31-42EC-970D-E9F4B67A9CF0}" dt="2021-08-23T00:05:36.054" v="1086" actId="1076"/>
          <ac:cxnSpMkLst>
            <pc:docMk/>
            <pc:sldMk cId="277522240" sldId="551"/>
            <ac:cxnSpMk id="52" creationId="{312DA6BE-E851-4AD9-A3C9-DB566051F52F}"/>
          </ac:cxnSpMkLst>
        </pc:cxnChg>
        <pc:cxnChg chg="add mod">
          <ac:chgData name="JUAN ESTEBAN RINCON BAUTISTA" userId="8d6b0f00-3ab1-4c0b-9c6f-fb4c75adaed4" providerId="ADAL" clId="{6A077056-1E31-42EC-970D-E9F4B67A9CF0}" dt="2021-08-23T00:05:36.054" v="1086" actId="1076"/>
          <ac:cxnSpMkLst>
            <pc:docMk/>
            <pc:sldMk cId="277522240" sldId="551"/>
            <ac:cxnSpMk id="53" creationId="{CBAD3164-A938-4AEE-9827-B3C9183B5F00}"/>
          </ac:cxnSpMkLst>
        </pc:cxnChg>
        <pc:cxnChg chg="add mod">
          <ac:chgData name="JUAN ESTEBAN RINCON BAUTISTA" userId="8d6b0f00-3ab1-4c0b-9c6f-fb4c75adaed4" providerId="ADAL" clId="{6A077056-1E31-42EC-970D-E9F4B67A9CF0}" dt="2021-08-23T00:05:36.054" v="1086" actId="1076"/>
          <ac:cxnSpMkLst>
            <pc:docMk/>
            <pc:sldMk cId="277522240" sldId="551"/>
            <ac:cxnSpMk id="54" creationId="{DC866EA6-E2F8-4749-89AA-9E1F15AA0C95}"/>
          </ac:cxnSpMkLst>
        </pc:cxnChg>
        <pc:cxnChg chg="add del mod">
          <ac:chgData name="JUAN ESTEBAN RINCON BAUTISTA" userId="8d6b0f00-3ab1-4c0b-9c6f-fb4c75adaed4" providerId="ADAL" clId="{6A077056-1E31-42EC-970D-E9F4B67A9CF0}" dt="2021-08-23T00:04:33.206" v="1084"/>
          <ac:cxnSpMkLst>
            <pc:docMk/>
            <pc:sldMk cId="277522240" sldId="551"/>
            <ac:cxnSpMk id="71" creationId="{7CFC9183-421E-42D9-8A51-F9873AD52B74}"/>
          </ac:cxnSpMkLst>
        </pc:cxnChg>
        <pc:cxnChg chg="add del mod">
          <ac:chgData name="JUAN ESTEBAN RINCON BAUTISTA" userId="8d6b0f00-3ab1-4c0b-9c6f-fb4c75adaed4" providerId="ADAL" clId="{6A077056-1E31-42EC-970D-E9F4B67A9CF0}" dt="2021-08-23T00:04:33.206" v="1084"/>
          <ac:cxnSpMkLst>
            <pc:docMk/>
            <pc:sldMk cId="277522240" sldId="551"/>
            <ac:cxnSpMk id="72" creationId="{55896C3E-FE2A-45AD-B619-5C257CE6E74E}"/>
          </ac:cxnSpMkLst>
        </pc:cxnChg>
        <pc:cxnChg chg="add del mod">
          <ac:chgData name="JUAN ESTEBAN RINCON BAUTISTA" userId="8d6b0f00-3ab1-4c0b-9c6f-fb4c75adaed4" providerId="ADAL" clId="{6A077056-1E31-42EC-970D-E9F4B67A9CF0}" dt="2021-08-23T00:04:33.206" v="1084"/>
          <ac:cxnSpMkLst>
            <pc:docMk/>
            <pc:sldMk cId="277522240" sldId="551"/>
            <ac:cxnSpMk id="73" creationId="{613E9D7D-590C-4F9B-8175-D58C0166393F}"/>
          </ac:cxnSpMkLst>
        </pc:cxnChg>
        <pc:cxnChg chg="add del mod">
          <ac:chgData name="JUAN ESTEBAN RINCON BAUTISTA" userId="8d6b0f00-3ab1-4c0b-9c6f-fb4c75adaed4" providerId="ADAL" clId="{6A077056-1E31-42EC-970D-E9F4B67A9CF0}" dt="2021-08-23T00:04:33.206" v="1084"/>
          <ac:cxnSpMkLst>
            <pc:docMk/>
            <pc:sldMk cId="277522240" sldId="551"/>
            <ac:cxnSpMk id="74" creationId="{32F3DC31-362D-4C40-A879-38D3BF953DC6}"/>
          </ac:cxnSpMkLst>
        </pc:cxnChg>
        <pc:cxnChg chg="add del mod">
          <ac:chgData name="JUAN ESTEBAN RINCON BAUTISTA" userId="8d6b0f00-3ab1-4c0b-9c6f-fb4c75adaed4" providerId="ADAL" clId="{6A077056-1E31-42EC-970D-E9F4B67A9CF0}" dt="2021-08-23T00:04:33.206" v="1084"/>
          <ac:cxnSpMkLst>
            <pc:docMk/>
            <pc:sldMk cId="277522240" sldId="551"/>
            <ac:cxnSpMk id="93" creationId="{B7376A45-40C0-4EF9-8AA7-BDC79CD3CBBC}"/>
          </ac:cxnSpMkLst>
        </pc:cxnChg>
        <pc:cxnChg chg="add del mod">
          <ac:chgData name="JUAN ESTEBAN RINCON BAUTISTA" userId="8d6b0f00-3ab1-4c0b-9c6f-fb4c75adaed4" providerId="ADAL" clId="{6A077056-1E31-42EC-970D-E9F4B67A9CF0}" dt="2021-08-23T00:04:33.206" v="1084"/>
          <ac:cxnSpMkLst>
            <pc:docMk/>
            <pc:sldMk cId="277522240" sldId="551"/>
            <ac:cxnSpMk id="94" creationId="{E4B72691-6A84-41CA-B0DF-61C57E9F433A}"/>
          </ac:cxnSpMkLst>
        </pc:cxnChg>
        <pc:cxnChg chg="add del mod">
          <ac:chgData name="JUAN ESTEBAN RINCON BAUTISTA" userId="8d6b0f00-3ab1-4c0b-9c6f-fb4c75adaed4" providerId="ADAL" clId="{6A077056-1E31-42EC-970D-E9F4B67A9CF0}" dt="2021-08-23T00:04:33.206" v="1084"/>
          <ac:cxnSpMkLst>
            <pc:docMk/>
            <pc:sldMk cId="277522240" sldId="551"/>
            <ac:cxnSpMk id="95" creationId="{815E6E65-2EF6-431C-AA88-C3DE735E39C6}"/>
          </ac:cxnSpMkLst>
        </pc:cxnChg>
        <pc:cxnChg chg="add del mod">
          <ac:chgData name="JUAN ESTEBAN RINCON BAUTISTA" userId="8d6b0f00-3ab1-4c0b-9c6f-fb4c75adaed4" providerId="ADAL" clId="{6A077056-1E31-42EC-970D-E9F4B67A9CF0}" dt="2021-08-23T00:04:33.206" v="1084"/>
          <ac:cxnSpMkLst>
            <pc:docMk/>
            <pc:sldMk cId="277522240" sldId="551"/>
            <ac:cxnSpMk id="96" creationId="{9437D7BB-76D8-4DEF-AF1E-D65AA25652A7}"/>
          </ac:cxnSpMkLst>
        </pc:cxnChg>
        <pc:cxnChg chg="add del mod">
          <ac:chgData name="JUAN ESTEBAN RINCON BAUTISTA" userId="8d6b0f00-3ab1-4c0b-9c6f-fb4c75adaed4" providerId="ADAL" clId="{6A077056-1E31-42EC-970D-E9F4B67A9CF0}" dt="2021-08-23T00:04:33.206" v="1084"/>
          <ac:cxnSpMkLst>
            <pc:docMk/>
            <pc:sldMk cId="277522240" sldId="551"/>
            <ac:cxnSpMk id="113" creationId="{D7FDE4E4-4B34-4ED2-8FDF-5DA33903E7F5}"/>
          </ac:cxnSpMkLst>
        </pc:cxnChg>
        <pc:cxnChg chg="add del mod">
          <ac:chgData name="JUAN ESTEBAN RINCON BAUTISTA" userId="8d6b0f00-3ab1-4c0b-9c6f-fb4c75adaed4" providerId="ADAL" clId="{6A077056-1E31-42EC-970D-E9F4B67A9CF0}" dt="2021-08-23T00:04:33.206" v="1084"/>
          <ac:cxnSpMkLst>
            <pc:docMk/>
            <pc:sldMk cId="277522240" sldId="551"/>
            <ac:cxnSpMk id="114" creationId="{A0FA81AC-DC43-4640-BB2A-17EEDF156392}"/>
          </ac:cxnSpMkLst>
        </pc:cxnChg>
        <pc:cxnChg chg="add del mod">
          <ac:chgData name="JUAN ESTEBAN RINCON BAUTISTA" userId="8d6b0f00-3ab1-4c0b-9c6f-fb4c75adaed4" providerId="ADAL" clId="{6A077056-1E31-42EC-970D-E9F4B67A9CF0}" dt="2021-08-23T00:04:33.206" v="1084"/>
          <ac:cxnSpMkLst>
            <pc:docMk/>
            <pc:sldMk cId="277522240" sldId="551"/>
            <ac:cxnSpMk id="115" creationId="{3FF056E8-2AAC-4961-AD24-6407FCA40644}"/>
          </ac:cxnSpMkLst>
        </pc:cxnChg>
        <pc:cxnChg chg="add del mod">
          <ac:chgData name="JUAN ESTEBAN RINCON BAUTISTA" userId="8d6b0f00-3ab1-4c0b-9c6f-fb4c75adaed4" providerId="ADAL" clId="{6A077056-1E31-42EC-970D-E9F4B67A9CF0}" dt="2021-08-23T00:04:33.206" v="1084"/>
          <ac:cxnSpMkLst>
            <pc:docMk/>
            <pc:sldMk cId="277522240" sldId="551"/>
            <ac:cxnSpMk id="116" creationId="{46C8DC73-3382-495E-A0DA-3C0AD2F30F07}"/>
          </ac:cxnSpMkLst>
        </pc:cxnChg>
      </pc:sldChg>
      <pc:sldChg chg="new del">
        <pc:chgData name="JUAN ESTEBAN RINCON BAUTISTA" userId="8d6b0f00-3ab1-4c0b-9c6f-fb4c75adaed4" providerId="ADAL" clId="{6A077056-1E31-42EC-970D-E9F4B67A9CF0}" dt="2021-08-23T01:01:58.148" v="1109" actId="2696"/>
        <pc:sldMkLst>
          <pc:docMk/>
          <pc:sldMk cId="3280683930" sldId="554"/>
        </pc:sldMkLst>
      </pc:sldChg>
    </pc:docChg>
  </pc:docChgLst>
  <pc:docChgLst>
    <pc:chgData name="marco antonio valencia dueñas" userId="S::ma_valencia@javeriana.edu.co::7b7d28cf-5074-426b-b4ce-58e2e5c16e33" providerId="AD" clId="Web-{CBA4138A-887F-4F33-B61B-0556961628AE}"/>
    <pc:docChg chg="addSld modSld">
      <pc:chgData name="marco antonio valencia dueñas" userId="S::ma_valencia@javeriana.edu.co::7b7d28cf-5074-426b-b4ce-58e2e5c16e33" providerId="AD" clId="Web-{CBA4138A-887F-4F33-B61B-0556961628AE}" dt="2021-08-20T01:11:48.796" v="1945" actId="20577"/>
      <pc:docMkLst>
        <pc:docMk/>
      </pc:docMkLst>
      <pc:sldChg chg="modSp">
        <pc:chgData name="marco antonio valencia dueñas" userId="S::ma_valencia@javeriana.edu.co::7b7d28cf-5074-426b-b4ce-58e2e5c16e33" providerId="AD" clId="Web-{CBA4138A-887F-4F33-B61B-0556961628AE}" dt="2021-08-20T00:16:08.410" v="747" actId="14100"/>
        <pc:sldMkLst>
          <pc:docMk/>
          <pc:sldMk cId="2531492342" sldId="366"/>
        </pc:sldMkLst>
        <pc:picChg chg="mod">
          <ac:chgData name="marco antonio valencia dueñas" userId="S::ma_valencia@javeriana.edu.co::7b7d28cf-5074-426b-b4ce-58e2e5c16e33" providerId="AD" clId="Web-{CBA4138A-887F-4F33-B61B-0556961628AE}" dt="2021-08-20T00:16:08.410" v="747" actId="14100"/>
          <ac:picMkLst>
            <pc:docMk/>
            <pc:sldMk cId="2531492342" sldId="366"/>
            <ac:picMk id="11" creationId="{00000000-0000-0000-0000-000000000000}"/>
          </ac:picMkLst>
        </pc:picChg>
      </pc:sldChg>
      <pc:sldChg chg="addSp delSp modSp">
        <pc:chgData name="marco antonio valencia dueñas" userId="S::ma_valencia@javeriana.edu.co::7b7d28cf-5074-426b-b4ce-58e2e5c16e33" providerId="AD" clId="Web-{CBA4138A-887F-4F33-B61B-0556961628AE}" dt="2021-08-20T01:10:48.091" v="1840" actId="20577"/>
        <pc:sldMkLst>
          <pc:docMk/>
          <pc:sldMk cId="2923677519" sldId="547"/>
        </pc:sldMkLst>
        <pc:spChg chg="mod">
          <ac:chgData name="marco antonio valencia dueñas" userId="S::ma_valencia@javeriana.edu.co::7b7d28cf-5074-426b-b4ce-58e2e5c16e33" providerId="AD" clId="Web-{CBA4138A-887F-4F33-B61B-0556961628AE}" dt="2021-08-20T01:10:48.091" v="1840" actId="20577"/>
          <ac:spMkLst>
            <pc:docMk/>
            <pc:sldMk cId="2923677519" sldId="547"/>
            <ac:spMk id="5" creationId="{00000000-0000-0000-0000-000000000000}"/>
          </ac:spMkLst>
        </pc:spChg>
        <pc:picChg chg="add del mod">
          <ac:chgData name="marco antonio valencia dueñas" userId="S::ma_valencia@javeriana.edu.co::7b7d28cf-5074-426b-b4ce-58e2e5c16e33" providerId="AD" clId="Web-{CBA4138A-887F-4F33-B61B-0556961628AE}" dt="2021-08-20T00:02:21.556" v="4"/>
          <ac:picMkLst>
            <pc:docMk/>
            <pc:sldMk cId="2923677519" sldId="547"/>
            <ac:picMk id="2" creationId="{13E2D22E-7A36-40BB-8E14-81863EF9A059}"/>
          </ac:picMkLst>
        </pc:picChg>
        <pc:picChg chg="add del mod">
          <ac:chgData name="marco antonio valencia dueñas" userId="S::ma_valencia@javeriana.edu.co::7b7d28cf-5074-426b-b4ce-58e2e5c16e33" providerId="AD" clId="Web-{CBA4138A-887F-4F33-B61B-0556961628AE}" dt="2021-08-20T00:28:40.198" v="870"/>
          <ac:picMkLst>
            <pc:docMk/>
            <pc:sldMk cId="2923677519" sldId="547"/>
            <ac:picMk id="3" creationId="{3EAE19D6-DFD4-42CA-982A-32C82D91F1AC}"/>
          </ac:picMkLst>
        </pc:picChg>
      </pc:sldChg>
      <pc:sldChg chg="modSp">
        <pc:chgData name="marco antonio valencia dueñas" userId="S::ma_valencia@javeriana.edu.co::7b7d28cf-5074-426b-b4ce-58e2e5c16e33" providerId="AD" clId="Web-{CBA4138A-887F-4F33-B61B-0556961628AE}" dt="2021-08-20T00:51:59.366" v="1522" actId="20577"/>
        <pc:sldMkLst>
          <pc:docMk/>
          <pc:sldMk cId="1972405197" sldId="549"/>
        </pc:sldMkLst>
        <pc:spChg chg="mod">
          <ac:chgData name="marco antonio valencia dueñas" userId="S::ma_valencia@javeriana.edu.co::7b7d28cf-5074-426b-b4ce-58e2e5c16e33" providerId="AD" clId="Web-{CBA4138A-887F-4F33-B61B-0556961628AE}" dt="2021-08-20T00:51:59.366" v="1522" actId="20577"/>
          <ac:spMkLst>
            <pc:docMk/>
            <pc:sldMk cId="1972405197" sldId="549"/>
            <ac:spMk id="5" creationId="{00000000-0000-0000-0000-000000000000}"/>
          </ac:spMkLst>
        </pc:spChg>
      </pc:sldChg>
      <pc:sldChg chg="modSp add replId">
        <pc:chgData name="marco antonio valencia dueñas" userId="S::ma_valencia@javeriana.edu.co::7b7d28cf-5074-426b-b4ce-58e2e5c16e33" providerId="AD" clId="Web-{CBA4138A-887F-4F33-B61B-0556961628AE}" dt="2021-08-20T01:11:48.796" v="1945" actId="20577"/>
        <pc:sldMkLst>
          <pc:docMk/>
          <pc:sldMk cId="2919862679" sldId="553"/>
        </pc:sldMkLst>
        <pc:spChg chg="mod">
          <ac:chgData name="marco antonio valencia dueñas" userId="S::ma_valencia@javeriana.edu.co::7b7d28cf-5074-426b-b4ce-58e2e5c16e33" providerId="AD" clId="Web-{CBA4138A-887F-4F33-B61B-0556961628AE}" dt="2021-08-20T01:11:48.796" v="1945" actId="20577"/>
          <ac:spMkLst>
            <pc:docMk/>
            <pc:sldMk cId="2919862679" sldId="553"/>
            <ac:spMk id="5" creationId="{00000000-0000-0000-0000-000000000000}"/>
          </ac:spMkLst>
        </pc:spChg>
      </pc:sldChg>
    </pc:docChg>
  </pc:docChgLst>
  <pc:docChgLst>
    <pc:chgData name="marco antonio valencia dueñas" userId="S::ma_valencia@javeriana.edu.co::7b7d28cf-5074-426b-b4ce-58e2e5c16e33" providerId="AD" clId="Web-{617A276C-C609-4536-9B80-97A4DDA00420}"/>
    <pc:docChg chg="modSld">
      <pc:chgData name="marco antonio valencia dueñas" userId="S::ma_valencia@javeriana.edu.co::7b7d28cf-5074-426b-b4ce-58e2e5c16e33" providerId="AD" clId="Web-{617A276C-C609-4536-9B80-97A4DDA00420}" dt="2021-08-23T00:02:44.817" v="42" actId="20577"/>
      <pc:docMkLst>
        <pc:docMk/>
      </pc:docMkLst>
      <pc:sldChg chg="modSp">
        <pc:chgData name="marco antonio valencia dueñas" userId="S::ma_valencia@javeriana.edu.co::7b7d28cf-5074-426b-b4ce-58e2e5c16e33" providerId="AD" clId="Web-{617A276C-C609-4536-9B80-97A4DDA00420}" dt="2021-08-23T00:02:44.817" v="42" actId="20577"/>
        <pc:sldMkLst>
          <pc:docMk/>
          <pc:sldMk cId="277522240" sldId="551"/>
        </pc:sldMkLst>
        <pc:spChg chg="mod">
          <ac:chgData name="marco antonio valencia dueñas" userId="S::ma_valencia@javeriana.edu.co::7b7d28cf-5074-426b-b4ce-58e2e5c16e33" providerId="AD" clId="Web-{617A276C-C609-4536-9B80-97A4DDA00420}" dt="2021-08-23T00:02:44.817" v="42" actId="20577"/>
          <ac:spMkLst>
            <pc:docMk/>
            <pc:sldMk cId="277522240" sldId="551"/>
            <ac:spMk id="5" creationId="{00000000-0000-0000-0000-000000000000}"/>
          </ac:spMkLst>
        </pc:spChg>
      </pc:sldChg>
      <pc:sldChg chg="modSp">
        <pc:chgData name="marco antonio valencia dueñas" userId="S::ma_valencia@javeriana.edu.co::7b7d28cf-5074-426b-b4ce-58e2e5c16e33" providerId="AD" clId="Web-{617A276C-C609-4536-9B80-97A4DDA00420}" dt="2021-08-23T00:01:45.221" v="38" actId="20577"/>
        <pc:sldMkLst>
          <pc:docMk/>
          <pc:sldMk cId="2919862679" sldId="553"/>
        </pc:sldMkLst>
        <pc:spChg chg="mod">
          <ac:chgData name="marco antonio valencia dueñas" userId="S::ma_valencia@javeriana.edu.co::7b7d28cf-5074-426b-b4ce-58e2e5c16e33" providerId="AD" clId="Web-{617A276C-C609-4536-9B80-97A4DDA00420}" dt="2021-08-23T00:01:45.221" v="38" actId="20577"/>
          <ac:spMkLst>
            <pc:docMk/>
            <pc:sldMk cId="2919862679" sldId="55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E539C-DDF3-AC46-8B9D-2E762AE448C0}" type="datetimeFigureOut">
              <a:rPr lang="es-ES_tradnl" smtClean="0"/>
              <a:t>22/08/2021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5C0A5-FBF0-BA4F-A7ED-D301001CE6FC}" type="slidenum">
              <a:rPr lang="es-ES_tradnl" smtClean="0"/>
              <a:t>‹#›</a:t>
            </a:fld>
            <a:endParaRPr lang="es-ES_tradnl"/>
          </a:p>
        </p:txBody>
      </p:sp>
    </p:spTree>
    <p:extLst>
      <p:ext uri="{BB962C8B-B14F-4D97-AF65-F5344CB8AC3E}">
        <p14:creationId xmlns:p14="http://schemas.microsoft.com/office/powerpoint/2010/main" val="178954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a:solidFill>
                  <a:schemeClr val="tx1"/>
                </a:solidFill>
                <a:latin typeface="+mn-lt"/>
                <a:ea typeface="+mn-ea"/>
                <a:cs typeface="+mn-cs"/>
              </a:rPr>
              <a:t>gestión </a:t>
            </a:r>
            <a:r>
              <a:rPr lang="es-ES" sz="1200" kern="1200" err="1">
                <a:solidFill>
                  <a:schemeClr val="tx1"/>
                </a:solidFill>
                <a:latin typeface="+mn-lt"/>
                <a:ea typeface="+mn-ea"/>
                <a:cs typeface="+mn-cs"/>
              </a:rPr>
              <a:t>academica</a:t>
            </a:r>
            <a:r>
              <a:rPr lang="es-ES" sz="1200" kern="1200">
                <a:solidFill>
                  <a:schemeClr val="tx1"/>
                </a:solidFill>
                <a:latin typeface="+mn-lt"/>
                <a:ea typeface="+mn-ea"/>
                <a:cs typeface="+mn-cs"/>
              </a:rPr>
              <a:t>, </a:t>
            </a:r>
            <a:r>
              <a:rPr lang="es-ES" sz="1200" kern="1200" err="1">
                <a:solidFill>
                  <a:schemeClr val="tx1"/>
                </a:solidFill>
                <a:latin typeface="+mn-lt"/>
                <a:ea typeface="+mn-ea"/>
                <a:cs typeface="+mn-cs"/>
              </a:rPr>
              <a:t>administativa</a:t>
            </a:r>
            <a:r>
              <a:rPr lang="es-ES" sz="1200" kern="1200">
                <a:solidFill>
                  <a:schemeClr val="tx1"/>
                </a:solidFill>
                <a:latin typeface="+mn-lt"/>
                <a:ea typeface="+mn-ea"/>
                <a:cs typeface="+mn-cs"/>
              </a:rPr>
              <a:t>, logros y actividades a destacar.</a:t>
            </a:r>
            <a:endParaRPr lang="es-ES"/>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1</a:t>
            </a:fld>
            <a:endParaRPr lang="es-ES_tradnl"/>
          </a:p>
        </p:txBody>
      </p:sp>
    </p:spTree>
    <p:extLst>
      <p:ext uri="{BB962C8B-B14F-4D97-AF65-F5344CB8AC3E}">
        <p14:creationId xmlns:p14="http://schemas.microsoft.com/office/powerpoint/2010/main" val="45968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a:solidFill>
                  <a:schemeClr val="tx1"/>
                </a:solidFill>
                <a:latin typeface="+mn-lt"/>
                <a:ea typeface="+mn-ea"/>
                <a:cs typeface="+mn-cs"/>
              </a:rPr>
              <a:t>gestión </a:t>
            </a:r>
            <a:r>
              <a:rPr lang="es-ES" sz="1200" kern="1200" err="1">
                <a:solidFill>
                  <a:schemeClr val="tx1"/>
                </a:solidFill>
                <a:latin typeface="+mn-lt"/>
                <a:ea typeface="+mn-ea"/>
                <a:cs typeface="+mn-cs"/>
              </a:rPr>
              <a:t>academica</a:t>
            </a:r>
            <a:r>
              <a:rPr lang="es-ES" sz="1200" kern="1200">
                <a:solidFill>
                  <a:schemeClr val="tx1"/>
                </a:solidFill>
                <a:latin typeface="+mn-lt"/>
                <a:ea typeface="+mn-ea"/>
                <a:cs typeface="+mn-cs"/>
              </a:rPr>
              <a:t>, </a:t>
            </a:r>
            <a:r>
              <a:rPr lang="es-ES" sz="1200" kern="1200" err="1">
                <a:solidFill>
                  <a:schemeClr val="tx1"/>
                </a:solidFill>
                <a:latin typeface="+mn-lt"/>
                <a:ea typeface="+mn-ea"/>
                <a:cs typeface="+mn-cs"/>
              </a:rPr>
              <a:t>administativa</a:t>
            </a:r>
            <a:r>
              <a:rPr lang="es-ES" sz="1200" kern="1200">
                <a:solidFill>
                  <a:schemeClr val="tx1"/>
                </a:solidFill>
                <a:latin typeface="+mn-lt"/>
                <a:ea typeface="+mn-ea"/>
                <a:cs typeface="+mn-cs"/>
              </a:rPr>
              <a:t>, logros y actividades a destacar.</a:t>
            </a:r>
            <a:endParaRPr lang="es-ES"/>
          </a:p>
        </p:txBody>
      </p:sp>
      <p:sp>
        <p:nvSpPr>
          <p:cNvPr id="4" name="Marcador de número de diapositiva 3"/>
          <p:cNvSpPr>
            <a:spLocks noGrp="1"/>
          </p:cNvSpPr>
          <p:nvPr>
            <p:ph type="sldNum" sz="quarter" idx="10"/>
          </p:nvPr>
        </p:nvSpPr>
        <p:spPr/>
        <p:txBody>
          <a:bodyPr/>
          <a:lstStyle/>
          <a:p>
            <a:fld id="{42F5C0A5-FBF0-BA4F-A7ED-D301001CE6FC}" type="slidenum">
              <a:rPr lang="es-ES_tradnl" smtClean="0"/>
              <a:t>8</a:t>
            </a:fld>
            <a:endParaRPr lang="es-ES_tradnl"/>
          </a:p>
        </p:txBody>
      </p:sp>
    </p:spTree>
    <p:extLst>
      <p:ext uri="{BB962C8B-B14F-4D97-AF65-F5344CB8AC3E}">
        <p14:creationId xmlns:p14="http://schemas.microsoft.com/office/powerpoint/2010/main" val="125307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37570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8992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86264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84397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62126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48448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68766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59310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8800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13839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7A280E0-7F35-E648-A499-767250BB567F}" type="datetimeFigureOut">
              <a:rPr lang="es-ES_tradnl" smtClean="0"/>
              <a:t>22/08/2021</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22476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280E0-7F35-E648-A499-767250BB567F}" type="datetimeFigureOut">
              <a:rPr lang="es-ES_tradnl" smtClean="0"/>
              <a:t>22/08/2021</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0117-86FD-5C4E-9449-35DCC7DD46F3}" type="slidenum">
              <a:rPr lang="es-ES_tradnl" smtClean="0"/>
              <a:t>‹#›</a:t>
            </a:fld>
            <a:endParaRPr lang="es-ES_tradnl"/>
          </a:p>
        </p:txBody>
      </p:sp>
    </p:spTree>
    <p:extLst>
      <p:ext uri="{BB962C8B-B14F-4D97-AF65-F5344CB8AC3E}">
        <p14:creationId xmlns:p14="http://schemas.microsoft.com/office/powerpoint/2010/main" val="42256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enszink.blogspot.com/2019/03/luisa-parchis.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ítulo 2"/>
          <p:cNvSpPr>
            <a:spLocks noGrp="1"/>
          </p:cNvSpPr>
          <p:nvPr>
            <p:ph type="subTitle" idx="1"/>
          </p:nvPr>
        </p:nvSpPr>
        <p:spPr>
          <a:xfrm>
            <a:off x="3384468" y="2812021"/>
            <a:ext cx="8456166" cy="1581096"/>
          </a:xfrm>
        </p:spPr>
        <p:txBody>
          <a:bodyPr>
            <a:noAutofit/>
          </a:bodyPr>
          <a:lstStyle/>
          <a:p>
            <a:r>
              <a:rPr lang="es-ES_tradnl" sz="5400" b="1">
                <a:solidFill>
                  <a:schemeClr val="bg1"/>
                </a:solidFill>
                <a:latin typeface="Arial" charset="0"/>
                <a:ea typeface="Arial" charset="0"/>
                <a:cs typeface="Arial" charset="0"/>
              </a:rPr>
              <a:t>Inteligencia Artificial</a:t>
            </a:r>
          </a:p>
          <a:p>
            <a:r>
              <a:rPr lang="es-ES_tradnl" sz="3600" b="1">
                <a:solidFill>
                  <a:srgbClr val="FFC000"/>
                </a:solidFill>
                <a:latin typeface="Arial" charset="0"/>
                <a:ea typeface="Arial" charset="0"/>
                <a:cs typeface="Arial" charset="0"/>
              </a:rPr>
              <a:t>Taller</a:t>
            </a:r>
          </a:p>
          <a:p>
            <a:r>
              <a:rPr lang="es-ES_tradnl" sz="3600" b="1">
                <a:solidFill>
                  <a:srgbClr val="FFC000"/>
                </a:solidFill>
                <a:latin typeface="Arial" charset="0"/>
                <a:ea typeface="Arial" charset="0"/>
                <a:cs typeface="Arial" charset="0"/>
              </a:rPr>
              <a:t>Juegos</a:t>
            </a:r>
          </a:p>
        </p:txBody>
      </p:sp>
      <p:sp>
        <p:nvSpPr>
          <p:cNvPr id="6" name="Subtítulo 2"/>
          <p:cNvSpPr txBox="1">
            <a:spLocks/>
          </p:cNvSpPr>
          <p:nvPr/>
        </p:nvSpPr>
        <p:spPr>
          <a:xfrm>
            <a:off x="3723788" y="5231090"/>
            <a:ext cx="8456166" cy="1352590"/>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b="1">
                <a:solidFill>
                  <a:schemeClr val="accent1">
                    <a:lumMod val="75000"/>
                  </a:schemeClr>
                </a:solidFill>
                <a:latin typeface="Arial" charset="0"/>
                <a:ea typeface="Arial" charset="0"/>
                <a:cs typeface="Arial" charset="0"/>
              </a:rPr>
              <a:t>Ing. Enrique González, PhD</a:t>
            </a:r>
          </a:p>
          <a:p>
            <a:r>
              <a:rPr lang="es-ES_tradnl" b="1">
                <a:solidFill>
                  <a:schemeClr val="accent1">
                    <a:lumMod val="75000"/>
                  </a:schemeClr>
                </a:solidFill>
                <a:latin typeface="Arial" charset="0"/>
                <a:ea typeface="Arial" charset="0"/>
                <a:cs typeface="Arial" charset="0"/>
              </a:rPr>
              <a:t>Ing. Andrea Rueda, PhD</a:t>
            </a:r>
          </a:p>
          <a:p>
            <a:r>
              <a:rPr lang="es-ES_tradnl" b="1">
                <a:solidFill>
                  <a:schemeClr val="accent1">
                    <a:lumMod val="75000"/>
                  </a:schemeClr>
                </a:solidFill>
                <a:latin typeface="Arial" charset="0"/>
                <a:ea typeface="Arial" charset="0"/>
                <a:cs typeface="Arial" charset="0"/>
              </a:rPr>
              <a:t>Departamento de Ingeniería de Sistemas</a:t>
            </a:r>
          </a:p>
        </p:txBody>
      </p:sp>
      <p:pic>
        <p:nvPicPr>
          <p:cNvPr id="8" name="Imagen 7" descr="Logo Pontificia Universidad Javeriana">
            <a:extLst>
              <a:ext uri="{FF2B5EF4-FFF2-40B4-BE49-F238E27FC236}">
                <a16:creationId xmlns:a16="http://schemas.microsoft.com/office/drawing/2014/main" id="{034C0FFF-3320-014B-8962-C498FBC3362F}"/>
              </a:ext>
            </a:extLst>
          </p:cNvPr>
          <p:cNvPicPr>
            <a:picLocks noChangeAspect="1"/>
          </p:cNvPicPr>
          <p:nvPr/>
        </p:nvPicPr>
        <p:blipFill>
          <a:blip r:embed="rId4"/>
          <a:stretch>
            <a:fillRect/>
          </a:stretch>
        </p:blipFill>
        <p:spPr>
          <a:xfrm>
            <a:off x="6968273" y="23139"/>
            <a:ext cx="4473835" cy="1883720"/>
          </a:xfrm>
          <a:prstGeom prst="rect">
            <a:avLst/>
          </a:prstGeom>
          <a:solidFill>
            <a:schemeClr val="bg1"/>
          </a:solidFill>
        </p:spPr>
      </p:pic>
    </p:spTree>
    <p:extLst>
      <p:ext uri="{BB962C8B-B14F-4D97-AF65-F5344CB8AC3E}">
        <p14:creationId xmlns:p14="http://schemas.microsoft.com/office/powerpoint/2010/main" val="32859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pic>
        <p:nvPicPr>
          <p:cNvPr id="7" name="Imagen 6"/>
          <p:cNvPicPr>
            <a:picLocks noChangeAspect="1"/>
          </p:cNvPicPr>
          <p:nvPr/>
        </p:nvPicPr>
        <p:blipFill>
          <a:blip r:embed="rId2"/>
          <a:stretch>
            <a:fillRect/>
          </a:stretch>
        </p:blipFill>
        <p:spPr>
          <a:xfrm>
            <a:off x="-1" y="0"/>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sp>
        <p:nvSpPr>
          <p:cNvPr id="10" name="Rectangle 4"/>
          <p:cNvSpPr>
            <a:spLocks noChangeArrowheads="1"/>
          </p:cNvSpPr>
          <p:nvPr/>
        </p:nvSpPr>
        <p:spPr bwMode="auto">
          <a:xfrm>
            <a:off x="1224146" y="1440156"/>
            <a:ext cx="10201836" cy="54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eaLnBrk="0" hangingPunct="0">
              <a:defRPr kumimoji="1" sz="2400" b="1">
                <a:solidFill>
                  <a:schemeClr val="tx1"/>
                </a:solidFill>
                <a:latin typeface="Arial Narrow" pitchFamily="34" charset="0"/>
              </a:defRPr>
            </a:lvl1pPr>
            <a:lvl2pPr marL="742950" indent="-285750" eaLnBrk="0" hangingPunct="0">
              <a:defRPr kumimoji="1" sz="2400" b="1">
                <a:solidFill>
                  <a:schemeClr val="tx1"/>
                </a:solidFill>
                <a:latin typeface="Arial Narrow" pitchFamily="34" charset="0"/>
              </a:defRPr>
            </a:lvl2pPr>
            <a:lvl3pPr marL="1143000" indent="-228600" eaLnBrk="0" hangingPunct="0">
              <a:defRPr kumimoji="1" sz="2400" b="1">
                <a:solidFill>
                  <a:schemeClr val="tx1"/>
                </a:solidFill>
                <a:latin typeface="Arial Narrow" pitchFamily="34" charset="0"/>
              </a:defRPr>
            </a:lvl3pPr>
            <a:lvl4pPr marL="1600200" indent="-228600" eaLnBrk="0" hangingPunct="0">
              <a:defRPr kumimoji="1" sz="2400" b="1">
                <a:solidFill>
                  <a:schemeClr val="tx1"/>
                </a:solidFill>
                <a:latin typeface="Arial Narrow" pitchFamily="34" charset="0"/>
              </a:defRPr>
            </a:lvl4pPr>
            <a:lvl5pPr marL="2057400" indent="-228600" eaLnBrk="0" hangingPunct="0">
              <a:defRPr kumimoji="1" sz="2400" b="1">
                <a:solidFill>
                  <a:schemeClr val="tx1"/>
                </a:solidFill>
                <a:latin typeface="Arial Narrow" pitchFamily="34" charset="0"/>
              </a:defRPr>
            </a:lvl5pPr>
            <a:lvl6pPr marL="2514600" indent="-228600" algn="ctr" eaLnBrk="0" fontAlgn="base" hangingPunct="0">
              <a:spcBef>
                <a:spcPct val="0"/>
              </a:spcBef>
              <a:spcAft>
                <a:spcPct val="0"/>
              </a:spcAft>
              <a:defRPr kumimoji="1" sz="2400" b="1">
                <a:solidFill>
                  <a:schemeClr val="tx1"/>
                </a:solidFill>
                <a:latin typeface="Arial Narrow" pitchFamily="34" charset="0"/>
              </a:defRPr>
            </a:lvl6pPr>
            <a:lvl7pPr marL="2971800" indent="-228600" algn="ctr" eaLnBrk="0" fontAlgn="base" hangingPunct="0">
              <a:spcBef>
                <a:spcPct val="0"/>
              </a:spcBef>
              <a:spcAft>
                <a:spcPct val="0"/>
              </a:spcAft>
              <a:defRPr kumimoji="1" sz="2400" b="1">
                <a:solidFill>
                  <a:schemeClr val="tx1"/>
                </a:solidFill>
                <a:latin typeface="Arial Narrow" pitchFamily="34" charset="0"/>
              </a:defRPr>
            </a:lvl7pPr>
            <a:lvl8pPr marL="3429000" indent="-228600" algn="ctr" eaLnBrk="0" fontAlgn="base" hangingPunct="0">
              <a:spcBef>
                <a:spcPct val="0"/>
              </a:spcBef>
              <a:spcAft>
                <a:spcPct val="0"/>
              </a:spcAft>
              <a:defRPr kumimoji="1" sz="2400" b="1">
                <a:solidFill>
                  <a:schemeClr val="tx1"/>
                </a:solidFill>
                <a:latin typeface="Arial Narrow" pitchFamily="34" charset="0"/>
              </a:defRPr>
            </a:lvl8pPr>
            <a:lvl9pPr marL="3886200" indent="-228600" algn="ctr" eaLnBrk="0" fontAlgn="base" hangingPunct="0">
              <a:spcBef>
                <a:spcPct val="0"/>
              </a:spcBef>
              <a:spcAft>
                <a:spcPct val="0"/>
              </a:spcAft>
              <a:defRPr kumimoji="1" sz="2400" b="1">
                <a:solidFill>
                  <a:schemeClr val="tx1"/>
                </a:solidFill>
                <a:latin typeface="Arial Narrow" pitchFamily="34" charset="0"/>
              </a:defRPr>
            </a:lvl9pPr>
          </a:lstStyle>
          <a:p>
            <a:pPr marL="0" indent="0" eaLnBrk="1" hangingPunct="1">
              <a:spcBef>
                <a:spcPct val="20000"/>
              </a:spcBef>
              <a:buClr>
                <a:schemeClr val="hlink"/>
              </a:buClr>
              <a:buSzPct val="55000"/>
            </a:pPr>
            <a:r>
              <a:rPr lang="es-ES" altLang="es-CO" b="0">
                <a:solidFill>
                  <a:schemeClr val="accent4">
                    <a:lumMod val="75000"/>
                  </a:schemeClr>
                </a:solidFill>
                <a:effectLst>
                  <a:outerShdw blurRad="38100" dist="38100" dir="2700000" algn="tl">
                    <a:srgbClr val="000000">
                      <a:alpha val="43137"/>
                    </a:srgbClr>
                  </a:outerShdw>
                </a:effectLst>
                <a:latin typeface="Arial Narrow"/>
              </a:rPr>
              <a:t>Juego </a:t>
            </a:r>
            <a:r>
              <a:rPr lang="es-ES" altLang="es-CO" b="0" err="1">
                <a:solidFill>
                  <a:schemeClr val="accent4">
                    <a:lumMod val="75000"/>
                  </a:schemeClr>
                </a:solidFill>
                <a:effectLst>
                  <a:outerShdw blurRad="38100" dist="38100" dir="2700000" algn="tl">
                    <a:srgbClr val="000000">
                      <a:alpha val="43137"/>
                    </a:srgbClr>
                  </a:outerShdw>
                </a:effectLst>
                <a:latin typeface="Arial Narrow"/>
              </a:rPr>
              <a:t>Parchis</a:t>
            </a:r>
            <a:endParaRPr lang="es-ES" altLang="es-CO" b="0">
              <a:solidFill>
                <a:schemeClr val="accent4">
                  <a:lumMod val="75000"/>
                </a:schemeClr>
              </a:solidFill>
              <a:effectLst>
                <a:outerShdw blurRad="38100" dist="38100" dir="2700000" algn="tl">
                  <a:srgbClr val="000000">
                    <a:alpha val="43137"/>
                  </a:srgbClr>
                </a:outerShdw>
              </a:effectLst>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El </a:t>
            </a:r>
            <a:r>
              <a:rPr kumimoji="0" lang="es-ES" altLang="es-CO" sz="2000" b="0" err="1">
                <a:solidFill>
                  <a:srgbClr val="C00000"/>
                </a:solidFill>
                <a:latin typeface="Arial Narrow"/>
              </a:rPr>
              <a:t>Parchis</a:t>
            </a:r>
            <a:r>
              <a:rPr kumimoji="0" lang="es-ES" altLang="es-CO" sz="2000" b="0">
                <a:solidFill>
                  <a:srgbClr val="C00000"/>
                </a:solidFill>
                <a:latin typeface="Arial Narrow"/>
              </a:rPr>
              <a:t> es una variante simplificada del juego de Parques colombiano; la principal diferencia es que se juega con un solo dado. Las reglas de juego se pueden consultar en </a:t>
            </a:r>
            <a:r>
              <a:rPr kumimoji="0" lang="es-ES" altLang="es-CO" sz="2000" b="0">
                <a:solidFill>
                  <a:srgbClr val="C00000"/>
                </a:solidFill>
                <a:latin typeface="Arial Narrow"/>
                <a:hlinkClick r:id="rId3"/>
              </a:rPr>
              <a:t>https://enszink.blogspot.com/2019/03/luisa-parchis.html</a:t>
            </a:r>
            <a:r>
              <a:rPr kumimoji="0" lang="es-ES" altLang="es-CO" sz="2000" b="0">
                <a:solidFill>
                  <a:srgbClr val="C00000"/>
                </a:solidFill>
                <a:latin typeface="Arial Narrow"/>
              </a:rPr>
              <a:t>.</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Escriba un programa (en lenguaje C, C++ o </a:t>
            </a:r>
            <a:r>
              <a:rPr kumimoji="0" lang="es-ES" altLang="es-CO" sz="2000" b="0" err="1">
                <a:solidFill>
                  <a:srgbClr val="C00000"/>
                </a:solidFill>
                <a:latin typeface="Arial Narrow"/>
              </a:rPr>
              <a:t>Phyton</a:t>
            </a:r>
            <a:r>
              <a:rPr kumimoji="0" lang="es-ES" altLang="es-CO" sz="2000" b="0">
                <a:solidFill>
                  <a:srgbClr val="C00000"/>
                </a:solidFill>
                <a:latin typeface="Arial Narrow"/>
              </a:rPr>
              <a:t>) que implemente el algoritmo MIN-MAX para el juego de </a:t>
            </a:r>
            <a:r>
              <a:rPr kumimoji="0" lang="es-ES" altLang="es-CO" sz="2000" b="0" err="1">
                <a:solidFill>
                  <a:srgbClr val="C00000"/>
                </a:solidFill>
                <a:latin typeface="Arial Narrow"/>
              </a:rPr>
              <a:t>Parchis</a:t>
            </a:r>
            <a:r>
              <a:rPr kumimoji="0" lang="es-ES" altLang="es-CO" sz="2000" b="0">
                <a:solidFill>
                  <a:srgbClr val="C00000"/>
                </a:solidFill>
                <a:latin typeface="Arial Narrow"/>
              </a:rPr>
              <a:t>.</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Analizar y definir cómo representar un estado.</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Definir una función heurística para valorar un estado.</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Definir una función que genera los posibles sucesores de un estado.</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Desarrollar dos niveles del árbol para el análisis:</a:t>
            </a:r>
            <a:endParaRPr lang="es-ES" altLang="es-CO" sz="2000" b="0">
              <a:solidFill>
                <a:srgbClr val="C0000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 Aplicar el algoritmo MIN-MAX.</a:t>
            </a:r>
            <a:endParaRPr lang="es-ES" altLang="es-CO" sz="2000" b="0">
              <a:solidFill>
                <a:srgbClr val="C00000"/>
              </a:solidFill>
              <a:latin typeface="Arial Narrow"/>
            </a:endParaRPr>
          </a:p>
          <a:p>
            <a:pPr marL="0" indent="0" eaLnBrk="1" hangingPunct="1">
              <a:spcBef>
                <a:spcPct val="20000"/>
              </a:spcBef>
              <a:buClr>
                <a:schemeClr val="hlink"/>
              </a:buClr>
              <a:buSzPct val="55000"/>
            </a:pPr>
            <a:endParaRPr kumimoji="0" lang="es-ES" altLang="es-CO" sz="2000" b="0">
              <a:solidFill>
                <a:srgbClr val="C00000"/>
              </a:solidFill>
            </a:endParaRPr>
          </a:p>
          <a:p>
            <a:pPr marL="0" indent="0" eaLnBrk="1" hangingPunct="1">
              <a:spcBef>
                <a:spcPct val="20000"/>
              </a:spcBef>
              <a:buClr>
                <a:schemeClr val="hlink"/>
              </a:buClr>
              <a:buSzPct val="55000"/>
            </a:pPr>
            <a:r>
              <a:rPr kumimoji="0" lang="es-ES" altLang="es-CO" sz="2000">
                <a:solidFill>
                  <a:srgbClr val="7030A0"/>
                </a:solidFill>
                <a:latin typeface="Arial Narrow"/>
              </a:rPr>
              <a:t>BONUS (para la próxima Clase)</a:t>
            </a:r>
            <a:endParaRPr lang="es-ES" altLang="es-CO" sz="2000">
              <a:solidFill>
                <a:srgbClr val="7030A0"/>
              </a:solidFill>
              <a:latin typeface="Arial Narrow"/>
            </a:endParaRPr>
          </a:p>
          <a:p>
            <a:pPr marL="0" indent="0" eaLnBrk="1" hangingPunct="1">
              <a:spcBef>
                <a:spcPct val="20000"/>
              </a:spcBef>
              <a:buClr>
                <a:schemeClr val="hlink"/>
              </a:buClr>
              <a:buSzPct val="55000"/>
            </a:pPr>
            <a:r>
              <a:rPr kumimoji="0" lang="es-ES" altLang="es-CO" sz="2000" b="0">
                <a:solidFill>
                  <a:srgbClr val="C00000"/>
                </a:solidFill>
                <a:latin typeface="Arial Narrow"/>
              </a:rPr>
              <a:t>- Algoritmo MIN-MAX que juega con “dos dados de tres caras”. Se debe tener en cuenta que la probabilidad del valor total de los dados no es igual para todos los cinco valores posibles.</a:t>
            </a:r>
            <a:endParaRPr lang="es-ES" altLang="es-CO" sz="2000" b="0">
              <a:solidFill>
                <a:srgbClr val="C00000"/>
              </a:solidFill>
              <a:latin typeface="Arial Narrow"/>
            </a:endParaRPr>
          </a:p>
          <a:p>
            <a:pPr eaLnBrk="1" hangingPunct="1">
              <a:spcBef>
                <a:spcPct val="20000"/>
              </a:spcBef>
              <a:buClr>
                <a:schemeClr val="hlink"/>
              </a:buClr>
              <a:buSzPct val="55000"/>
              <a:buFont typeface="Wingdings" pitchFamily="2" charset="2"/>
              <a:buChar char="n"/>
            </a:pPr>
            <a:endParaRPr kumimoji="0" lang="es-ES" altLang="es-CO" sz="1200" b="0">
              <a:solidFill>
                <a:schemeClr val="accent1">
                  <a:lumMod val="50000"/>
                </a:schemeClr>
              </a:solidFill>
            </a:endParaRPr>
          </a:p>
        </p:txBody>
      </p:sp>
      <p:pic>
        <p:nvPicPr>
          <p:cNvPr id="11" name="Imagen 10"/>
          <p:cNvPicPr>
            <a:picLocks noChangeAspect="1"/>
          </p:cNvPicPr>
          <p:nvPr/>
        </p:nvPicPr>
        <p:blipFill>
          <a:blip r:embed="rId4"/>
          <a:stretch>
            <a:fillRect/>
          </a:stretch>
        </p:blipFill>
        <p:spPr>
          <a:xfrm>
            <a:off x="8606529" y="3198824"/>
            <a:ext cx="2685341" cy="2685340"/>
          </a:xfrm>
          <a:prstGeom prst="rect">
            <a:avLst/>
          </a:prstGeom>
        </p:spPr>
      </p:pic>
    </p:spTree>
    <p:extLst>
      <p:ext uri="{BB962C8B-B14F-4D97-AF65-F5344CB8AC3E}">
        <p14:creationId xmlns:p14="http://schemas.microsoft.com/office/powerpoint/2010/main" val="25314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54105"/>
            <a:ext cx="10972800" cy="493345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20000"/>
              </a:spcBef>
              <a:buClr>
                <a:schemeClr val="hlink"/>
              </a:buClr>
              <a:buSzPct val="55000"/>
              <a:buNone/>
            </a:pPr>
            <a:r>
              <a:rPr lang="es-ES" altLang="es-CO" sz="1800" b="1">
                <a:solidFill>
                  <a:srgbClr val="C00000"/>
                </a:solidFill>
              </a:rPr>
              <a:t> 1- Analizar y definir cómo representar un estado.</a:t>
            </a:r>
          </a:p>
          <a:p>
            <a:pPr marL="0" indent="0">
              <a:spcBef>
                <a:spcPct val="20000"/>
              </a:spcBef>
              <a:buNone/>
            </a:pPr>
            <a:r>
              <a:rPr lang="es-ES" altLang="es-CO" sz="1800" b="1">
                <a:solidFill>
                  <a:srgbClr val="C00000"/>
                </a:solidFill>
                <a:cs typeface="Calibri"/>
              </a:rPr>
              <a:t>Cada ficha será representada por una tupla con 3 espacios: Uno numérico que se refiere a la posición de la ficha , un carácter que representa el tipo de la casilla donde se encuentra y un color que representa el equipo al que pertenece la ficha. Se muestra a continuación la representación de la ficha:</a:t>
            </a:r>
          </a:p>
          <a:p>
            <a:pPr marL="285750" indent="-285750">
              <a:spcBef>
                <a:spcPct val="20000"/>
              </a:spcBef>
            </a:pPr>
            <a:r>
              <a:rPr lang="es-ES" altLang="es-CO" sz="1800" b="1">
                <a:solidFill>
                  <a:srgbClr val="C00000"/>
                </a:solidFill>
                <a:cs typeface="Calibri"/>
              </a:rPr>
              <a:t>(P,T,C) </a:t>
            </a:r>
          </a:p>
          <a:p>
            <a:pPr marL="285750" indent="-285750">
              <a:spcBef>
                <a:spcPct val="20000"/>
              </a:spcBef>
            </a:pPr>
            <a:r>
              <a:rPr lang="es-ES" altLang="es-CO" sz="1800" b="1">
                <a:solidFill>
                  <a:srgbClr val="C00000"/>
                </a:solidFill>
                <a:cs typeface="Calibri"/>
              </a:rPr>
              <a:t>P = Un numero de 1 a 100,representando la posición en el tablero, del 1-68 son casillas de juego normal y del 69 al 100 son las casillas del pasillo de la siguiente forma: Amarillo 69 al 76, Azul 77 al 84,Rojo 85 al 92 y Verde 93 al 100.</a:t>
            </a:r>
          </a:p>
          <a:p>
            <a:pPr marL="285750" indent="-285750">
              <a:spcBef>
                <a:spcPct val="20000"/>
              </a:spcBef>
            </a:pPr>
            <a:r>
              <a:rPr lang="es-ES" altLang="es-CO" sz="1800" b="1">
                <a:solidFill>
                  <a:srgbClr val="C00000"/>
                </a:solidFill>
                <a:cs typeface="Calibri"/>
              </a:rPr>
              <a:t>C= Color de las fichas (amarillo-azul-rojo-verde) </a:t>
            </a:r>
          </a:p>
          <a:p>
            <a:pPr marL="285750" indent="-285750">
              <a:spcBef>
                <a:spcPct val="20000"/>
              </a:spcBef>
            </a:pPr>
            <a:r>
              <a:rPr lang="es-ES" altLang="es-CO" sz="1800" b="1">
                <a:solidFill>
                  <a:srgbClr val="C00000"/>
                </a:solidFill>
                <a:cs typeface="Calibri"/>
              </a:rPr>
              <a:t>T = Tipo, tomando los caracteres (N,C,E,S,P,F) representando lo </a:t>
            </a:r>
          </a:p>
          <a:p>
            <a:pPr marL="285750" indent="-285750">
              <a:spcBef>
                <a:spcPct val="20000"/>
              </a:spcBef>
            </a:pPr>
            <a:r>
              <a:rPr lang="es-ES" altLang="es-CO" sz="1800" b="1">
                <a:solidFill>
                  <a:srgbClr val="C00000"/>
                </a:solidFill>
                <a:cs typeface="Calibri"/>
              </a:rPr>
              <a:t>Siguiente:</a:t>
            </a:r>
          </a:p>
          <a:p>
            <a:pPr marL="285750" indent="-285750">
              <a:spcBef>
                <a:spcPct val="20000"/>
              </a:spcBef>
            </a:pPr>
            <a:r>
              <a:rPr lang="es-ES" altLang="es-CO" sz="1800" b="1">
                <a:solidFill>
                  <a:srgbClr val="C00000"/>
                </a:solidFill>
                <a:cs typeface="Calibri"/>
              </a:rPr>
              <a:t>N: Casilla normal</a:t>
            </a:r>
          </a:p>
          <a:p>
            <a:pPr marL="285750" indent="-285750">
              <a:spcBef>
                <a:spcPct val="20000"/>
              </a:spcBef>
            </a:pPr>
            <a:r>
              <a:rPr lang="es-ES" altLang="es-CO" sz="1800" b="1" err="1">
                <a:solidFill>
                  <a:srgbClr val="C00000"/>
                </a:solidFill>
                <a:cs typeface="Calibri"/>
              </a:rPr>
              <a:t>C:Carcel</a:t>
            </a:r>
          </a:p>
          <a:p>
            <a:pPr marL="285750" indent="-285750">
              <a:spcBef>
                <a:spcPct val="20000"/>
              </a:spcBef>
            </a:pPr>
            <a:r>
              <a:rPr lang="es-ES" altLang="es-CO" sz="1800" b="1" err="1">
                <a:solidFill>
                  <a:srgbClr val="C00000"/>
                </a:solidFill>
                <a:cs typeface="Calibri"/>
              </a:rPr>
              <a:t>E:Salida</a:t>
            </a:r>
            <a:r>
              <a:rPr lang="es-ES" altLang="es-CO" sz="1800" b="1">
                <a:solidFill>
                  <a:srgbClr val="C00000"/>
                </a:solidFill>
                <a:cs typeface="Calibri"/>
              </a:rPr>
              <a:t>/</a:t>
            </a:r>
            <a:r>
              <a:rPr lang="es-ES" altLang="es-CO" sz="1800" b="1" err="1">
                <a:solidFill>
                  <a:srgbClr val="C00000"/>
                </a:solidFill>
                <a:cs typeface="Calibri"/>
              </a:rPr>
              <a:t>Exit</a:t>
            </a:r>
          </a:p>
          <a:p>
            <a:pPr marL="285750" indent="-285750">
              <a:spcBef>
                <a:spcPct val="20000"/>
              </a:spcBef>
            </a:pPr>
            <a:r>
              <a:rPr lang="es-ES" altLang="es-CO" sz="1800" b="1" err="1">
                <a:solidFill>
                  <a:srgbClr val="C00000"/>
                </a:solidFill>
                <a:cs typeface="Calibri"/>
              </a:rPr>
              <a:t>S:Casilla</a:t>
            </a:r>
            <a:r>
              <a:rPr lang="es-ES" altLang="es-CO" sz="1800" b="1">
                <a:solidFill>
                  <a:srgbClr val="C00000"/>
                </a:solidFill>
                <a:cs typeface="Calibri"/>
              </a:rPr>
              <a:t> de Seguro </a:t>
            </a:r>
          </a:p>
          <a:p>
            <a:pPr marL="285750" indent="-285750">
              <a:spcBef>
                <a:spcPct val="20000"/>
              </a:spcBef>
            </a:pPr>
            <a:r>
              <a:rPr lang="es-ES" altLang="es-CO" sz="1800" b="1" err="1">
                <a:solidFill>
                  <a:srgbClr val="C00000"/>
                </a:solidFill>
                <a:ea typeface="+mn-lt"/>
                <a:cs typeface="+mn-lt"/>
              </a:rPr>
              <a:t>P:Casilla</a:t>
            </a:r>
            <a:r>
              <a:rPr lang="es-ES" altLang="es-CO" sz="1800" b="1">
                <a:solidFill>
                  <a:srgbClr val="C00000"/>
                </a:solidFill>
                <a:ea typeface="+mn-lt"/>
                <a:cs typeface="+mn-lt"/>
              </a:rPr>
              <a:t> de Pasillo</a:t>
            </a:r>
          </a:p>
          <a:p>
            <a:pPr marL="285750" indent="-285750">
              <a:spcBef>
                <a:spcPct val="20000"/>
              </a:spcBef>
            </a:pPr>
            <a:r>
              <a:rPr lang="es-ES" altLang="es-CO" sz="1800" b="1" err="1">
                <a:solidFill>
                  <a:srgbClr val="C00000"/>
                </a:solidFill>
                <a:ea typeface="+mn-lt"/>
                <a:cs typeface="+mn-lt"/>
              </a:rPr>
              <a:t>F</a:t>
            </a:r>
            <a:r>
              <a:rPr lang="es-ES" altLang="es-CO" sz="1800" b="1" err="1">
                <a:solidFill>
                  <a:srgbClr val="C00000"/>
                </a:solidFill>
                <a:cs typeface="Calibri"/>
              </a:rPr>
              <a:t>:Fuera</a:t>
            </a:r>
            <a:r>
              <a:rPr lang="es-ES" altLang="es-CO" sz="1800" b="1">
                <a:solidFill>
                  <a:srgbClr val="C00000"/>
                </a:solidFill>
                <a:cs typeface="Calibri"/>
              </a:rPr>
              <a:t> del juego</a:t>
            </a:r>
          </a:p>
          <a:p>
            <a:pPr marL="285750" indent="-285750">
              <a:spcBef>
                <a:spcPct val="20000"/>
              </a:spcBef>
            </a:pPr>
            <a:endParaRPr lang="es-ES" altLang="es-CO" sz="1800" b="1">
              <a:solidFill>
                <a:srgbClr val="C00000"/>
              </a:solidFill>
              <a:cs typeface="Calibri"/>
            </a:endParaRPr>
          </a:p>
          <a:p>
            <a:endParaRPr lang="es-ES" sz="1800">
              <a:solidFill>
                <a:srgbClr val="000000"/>
              </a:solidFill>
              <a:cs typeface="Calibri"/>
            </a:endParaRPr>
          </a:p>
        </p:txBody>
      </p:sp>
      <p:pic>
        <p:nvPicPr>
          <p:cNvPr id="7" name="Imagen 6"/>
          <p:cNvPicPr>
            <a:picLocks noChangeAspect="1"/>
          </p:cNvPicPr>
          <p:nvPr/>
        </p:nvPicPr>
        <p:blipFill>
          <a:blip r:embed="rId2"/>
          <a:stretch>
            <a:fillRect/>
          </a:stretch>
        </p:blipFill>
        <p:spPr>
          <a:xfrm>
            <a:off x="-1" y="0"/>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spTree>
    <p:extLst>
      <p:ext uri="{BB962C8B-B14F-4D97-AF65-F5344CB8AC3E}">
        <p14:creationId xmlns:p14="http://schemas.microsoft.com/office/powerpoint/2010/main" val="292367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54105"/>
            <a:ext cx="10972800" cy="49334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20000"/>
              </a:spcBef>
              <a:buNone/>
            </a:pPr>
            <a:r>
              <a:rPr lang="en-US">
                <a:cs typeface="Calibri"/>
              </a:rPr>
              <a:t>El </a:t>
            </a:r>
            <a:r>
              <a:rPr lang="en-US" err="1">
                <a:cs typeface="Calibri"/>
              </a:rPr>
              <a:t>estado</a:t>
            </a:r>
            <a:r>
              <a:rPr lang="en-US">
                <a:cs typeface="Calibri"/>
              </a:rPr>
              <a:t> del </a:t>
            </a:r>
            <a:r>
              <a:rPr lang="en-US" err="1">
                <a:cs typeface="Calibri"/>
              </a:rPr>
              <a:t>juego</a:t>
            </a:r>
            <a:r>
              <a:rPr lang="en-US">
                <a:cs typeface="Calibri"/>
              </a:rPr>
              <a:t> sera una </a:t>
            </a:r>
            <a:r>
              <a:rPr lang="en-US" err="1">
                <a:cs typeface="Calibri"/>
              </a:rPr>
              <a:t>tupla</a:t>
            </a:r>
            <a:r>
              <a:rPr lang="en-US">
                <a:cs typeface="Calibri"/>
              </a:rPr>
              <a:t> con 8 </a:t>
            </a:r>
            <a:r>
              <a:rPr lang="en-US" err="1">
                <a:cs typeface="Calibri"/>
              </a:rPr>
              <a:t>fichas</a:t>
            </a:r>
            <a:r>
              <a:rPr lang="en-US">
                <a:cs typeface="Calibri"/>
              </a:rPr>
              <a:t> </a:t>
            </a:r>
            <a:endParaRPr lang="en-US"/>
          </a:p>
          <a:p>
            <a:pPr marL="0" indent="0">
              <a:spcBef>
                <a:spcPct val="20000"/>
              </a:spcBef>
              <a:buNone/>
            </a:pPr>
            <a:r>
              <a:rPr lang="en-US">
                <a:solidFill>
                  <a:srgbClr val="000000"/>
                </a:solidFill>
                <a:cs typeface="Calibri"/>
              </a:rPr>
              <a:t>Las </a:t>
            </a:r>
            <a:r>
              <a:rPr lang="en-US" err="1">
                <a:solidFill>
                  <a:srgbClr val="000000"/>
                </a:solidFill>
                <a:cs typeface="Calibri"/>
              </a:rPr>
              <a:t>casillas</a:t>
            </a:r>
            <a:r>
              <a:rPr lang="en-US">
                <a:solidFill>
                  <a:srgbClr val="000000"/>
                </a:solidFill>
                <a:cs typeface="Calibri"/>
              </a:rPr>
              <a:t> </a:t>
            </a:r>
            <a:r>
              <a:rPr lang="en-US" err="1">
                <a:solidFill>
                  <a:srgbClr val="000000"/>
                </a:solidFill>
                <a:cs typeface="Calibri"/>
              </a:rPr>
              <a:t>seguro</a:t>
            </a:r>
            <a:r>
              <a:rPr lang="en-US">
                <a:solidFill>
                  <a:srgbClr val="000000"/>
                </a:solidFill>
                <a:cs typeface="Calibri"/>
              </a:rPr>
              <a:t> {}</a:t>
            </a:r>
          </a:p>
          <a:p>
            <a:pPr marL="0" indent="0">
              <a:spcBef>
                <a:spcPct val="20000"/>
              </a:spcBef>
              <a:buNone/>
            </a:pPr>
            <a:r>
              <a:rPr lang="en-US">
                <a:solidFill>
                  <a:srgbClr val="000000"/>
                </a:solidFill>
                <a:cs typeface="Calibri"/>
              </a:rPr>
              <a:t>Las </a:t>
            </a:r>
            <a:r>
              <a:rPr lang="en-US" err="1">
                <a:solidFill>
                  <a:srgbClr val="000000"/>
                </a:solidFill>
                <a:cs typeface="Calibri"/>
              </a:rPr>
              <a:t>casillas</a:t>
            </a:r>
            <a:r>
              <a:rPr lang="en-US">
                <a:solidFill>
                  <a:srgbClr val="000000"/>
                </a:solidFill>
                <a:cs typeface="Calibri"/>
              </a:rPr>
              <a:t> </a:t>
            </a:r>
            <a:r>
              <a:rPr lang="en-US" err="1">
                <a:solidFill>
                  <a:srgbClr val="000000"/>
                </a:solidFill>
                <a:cs typeface="Calibri"/>
              </a:rPr>
              <a:t>salida</a:t>
            </a:r>
            <a:r>
              <a:rPr lang="en-US">
                <a:solidFill>
                  <a:srgbClr val="000000"/>
                </a:solidFill>
                <a:cs typeface="Calibri"/>
              </a:rPr>
              <a:t>{}</a:t>
            </a:r>
          </a:p>
          <a:p>
            <a:pPr marL="0" indent="0">
              <a:spcBef>
                <a:spcPct val="20000"/>
              </a:spcBef>
              <a:buNone/>
            </a:pPr>
            <a:r>
              <a:rPr lang="en-US">
                <a:solidFill>
                  <a:srgbClr val="000000"/>
                </a:solidFill>
                <a:cs typeface="Calibri"/>
              </a:rPr>
              <a:t>Las </a:t>
            </a:r>
            <a:r>
              <a:rPr lang="en-US" err="1">
                <a:solidFill>
                  <a:srgbClr val="000000"/>
                </a:solidFill>
                <a:cs typeface="Calibri"/>
              </a:rPr>
              <a:t>casillas</a:t>
            </a:r>
            <a:r>
              <a:rPr lang="en-US">
                <a:solidFill>
                  <a:srgbClr val="000000"/>
                </a:solidFill>
                <a:cs typeface="Calibri"/>
              </a:rPr>
              <a:t> </a:t>
            </a:r>
            <a:r>
              <a:rPr lang="en-US" err="1">
                <a:solidFill>
                  <a:srgbClr val="000000"/>
                </a:solidFill>
                <a:cs typeface="Calibri"/>
              </a:rPr>
              <a:t>bloqueadas</a:t>
            </a:r>
            <a:r>
              <a:rPr lang="en-US">
                <a:solidFill>
                  <a:srgbClr val="000000"/>
                </a:solidFill>
                <a:cs typeface="Calibri"/>
              </a:rPr>
              <a:t>{}</a:t>
            </a:r>
          </a:p>
          <a:p>
            <a:pPr marL="285750" indent="-285750">
              <a:spcBef>
                <a:spcPct val="20000"/>
              </a:spcBef>
            </a:pPr>
            <a:endParaRPr lang="es-ES" altLang="es-CO" sz="1800" b="1">
              <a:solidFill>
                <a:srgbClr val="C00000"/>
              </a:solidFill>
              <a:cs typeface="Calibri"/>
            </a:endParaRPr>
          </a:p>
          <a:p>
            <a:endParaRPr lang="es-ES" sz="1800">
              <a:solidFill>
                <a:srgbClr val="000000"/>
              </a:solidFill>
              <a:cs typeface="Calibri"/>
            </a:endParaRPr>
          </a:p>
        </p:txBody>
      </p:sp>
      <p:pic>
        <p:nvPicPr>
          <p:cNvPr id="7" name="Imagen 6"/>
          <p:cNvPicPr>
            <a:picLocks noChangeAspect="1"/>
          </p:cNvPicPr>
          <p:nvPr/>
        </p:nvPicPr>
        <p:blipFill>
          <a:blip r:embed="rId2"/>
          <a:stretch>
            <a:fillRect/>
          </a:stretch>
        </p:blipFill>
        <p:spPr>
          <a:xfrm>
            <a:off x="-1" y="0"/>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spTree>
    <p:extLst>
      <p:ext uri="{BB962C8B-B14F-4D97-AF65-F5344CB8AC3E}">
        <p14:creationId xmlns:p14="http://schemas.microsoft.com/office/powerpoint/2010/main" val="291986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54105"/>
            <a:ext cx="10972800" cy="49334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20000"/>
              </a:spcBef>
              <a:buClr>
                <a:schemeClr val="hlink"/>
              </a:buClr>
              <a:buSzPct val="55000"/>
              <a:buNone/>
            </a:pPr>
            <a:r>
              <a:rPr lang="es-ES" altLang="es-CO" sz="1800" b="1">
                <a:solidFill>
                  <a:srgbClr val="C00000"/>
                </a:solidFill>
              </a:rPr>
              <a:t>2- Definir una función heurística para valorar un estado.</a:t>
            </a:r>
          </a:p>
          <a:p>
            <a:pPr marL="0" indent="0">
              <a:buNone/>
            </a:pPr>
            <a:r>
              <a:rPr lang="es-ES" sz="1800">
                <a:cs typeface="Calibri"/>
              </a:rPr>
              <a:t>Indicadores a favor:</a:t>
            </a:r>
          </a:p>
          <a:p>
            <a:pPr marL="285750" indent="-285750"/>
            <a:r>
              <a:rPr lang="es-ES" sz="1800">
                <a:cs typeface="Calibri"/>
              </a:rPr>
              <a:t>Comer+ -&gt;:La ficha X está amenazando a comer una ficha Y.</a:t>
            </a:r>
          </a:p>
          <a:p>
            <a:pPr marL="285750" indent="-285750"/>
            <a:r>
              <a:rPr lang="es-ES" sz="1800">
                <a:cs typeface="Calibri"/>
              </a:rPr>
              <a:t>Asegurar+ -&gt;:La ficha X </a:t>
            </a:r>
            <a:r>
              <a:rPr lang="es-ES" sz="1800">
                <a:ea typeface="+mn-lt"/>
                <a:cs typeface="+mn-lt"/>
              </a:rPr>
              <a:t>esta a un lanzamiento</a:t>
            </a:r>
            <a:r>
              <a:rPr lang="es-ES" sz="1800">
                <a:cs typeface="Calibri"/>
              </a:rPr>
              <a:t> casillas de un seguro.</a:t>
            </a:r>
          </a:p>
          <a:p>
            <a:pPr marL="285750" indent="-285750"/>
            <a:r>
              <a:rPr lang="es-ES" sz="1800">
                <a:cs typeface="Calibri"/>
              </a:rPr>
              <a:t>Ganar+ -&gt;:La ficha X </a:t>
            </a:r>
            <a:r>
              <a:rPr lang="es-ES" sz="1800">
                <a:ea typeface="+mn-lt"/>
                <a:cs typeface="+mn-lt"/>
              </a:rPr>
              <a:t>esta a un lanzamiento</a:t>
            </a:r>
            <a:r>
              <a:rPr lang="es-ES" sz="1800">
                <a:cs typeface="Calibri"/>
              </a:rPr>
              <a:t> de llegar a una de las casillas finales.</a:t>
            </a:r>
          </a:p>
          <a:p>
            <a:pPr marL="285750" indent="-285750"/>
            <a:r>
              <a:rPr lang="es-ES" sz="1800">
                <a:cs typeface="Calibri"/>
              </a:rPr>
              <a:t>Bloqueo+ -&gt;La ficha esta a un lanzamiento de generar un bloqueo.</a:t>
            </a:r>
          </a:p>
          <a:p>
            <a:pPr marL="0" indent="0">
              <a:buNone/>
            </a:pPr>
            <a:r>
              <a:rPr lang="es-ES" sz="1800">
                <a:cs typeface="Calibri"/>
              </a:rPr>
              <a:t>Indicadores en contra:</a:t>
            </a:r>
          </a:p>
          <a:p>
            <a:pPr marL="285750" indent="-285750"/>
            <a:r>
              <a:rPr lang="es-ES" sz="1800">
                <a:cs typeface="Calibri"/>
              </a:rPr>
              <a:t>Comer- -</a:t>
            </a:r>
            <a:r>
              <a:rPr lang="en-US" sz="1800">
                <a:cs typeface="Calibri"/>
              </a:rPr>
              <a:t>&gt;</a:t>
            </a:r>
            <a:r>
              <a:rPr lang="es-ES" sz="1800">
                <a:cs typeface="Calibri"/>
              </a:rPr>
              <a:t>:La ficha X está siendo amenazada de ser comida por una ficha Y .</a:t>
            </a:r>
          </a:p>
          <a:p>
            <a:pPr marL="285750" indent="-285750"/>
            <a:r>
              <a:rPr lang="es-ES" sz="1800">
                <a:cs typeface="Calibri"/>
              </a:rPr>
              <a:t>Bloqueo- -&gt;La ficha X esta a un lanzamiento de llegar a una casilla bloqueada .</a:t>
            </a:r>
          </a:p>
          <a:p>
            <a:pPr marL="0" indent="0">
              <a:buNone/>
            </a:pPr>
            <a:r>
              <a:rPr lang="es-ES" sz="1800">
                <a:cs typeface="Calibri"/>
              </a:rPr>
              <a:t>Función Heurística:</a:t>
            </a:r>
          </a:p>
          <a:p>
            <a:pPr marL="285750" indent="-285750"/>
            <a:r>
              <a:rPr lang="es-ES" sz="1800">
                <a:cs typeface="Calibri"/>
              </a:rPr>
              <a:t>H(T)= (w1*Comer+*Asegurar+*Ganar+*Bloqueo+)-(w2*Comer-*Bloqueo-)</a:t>
            </a:r>
          </a:p>
          <a:p>
            <a:pPr marL="0" indent="0">
              <a:buNone/>
            </a:pPr>
            <a:endParaRPr lang="es-ES" sz="1800">
              <a:cs typeface="Calibri"/>
            </a:endParaRPr>
          </a:p>
        </p:txBody>
      </p:sp>
      <p:pic>
        <p:nvPicPr>
          <p:cNvPr id="7" name="Imagen 6"/>
          <p:cNvPicPr>
            <a:picLocks noChangeAspect="1"/>
          </p:cNvPicPr>
          <p:nvPr/>
        </p:nvPicPr>
        <p:blipFill>
          <a:blip r:embed="rId2"/>
          <a:stretch>
            <a:fillRect/>
          </a:stretch>
        </p:blipFill>
        <p:spPr>
          <a:xfrm>
            <a:off x="-1" y="0"/>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spTree>
    <p:extLst>
      <p:ext uri="{BB962C8B-B14F-4D97-AF65-F5344CB8AC3E}">
        <p14:creationId xmlns:p14="http://schemas.microsoft.com/office/powerpoint/2010/main" val="19724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54105"/>
            <a:ext cx="10972800" cy="49334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20000"/>
              </a:spcBef>
              <a:buClr>
                <a:schemeClr val="hlink"/>
              </a:buClr>
              <a:buSzPct val="55000"/>
              <a:buNone/>
            </a:pPr>
            <a:r>
              <a:rPr lang="es-ES" altLang="es-CO" sz="1800" b="1">
                <a:solidFill>
                  <a:srgbClr val="C00000"/>
                </a:solidFill>
              </a:rPr>
              <a:t>3- Definir una función que genera los posibles sucesores de un estado.</a:t>
            </a:r>
          </a:p>
          <a:p>
            <a:pPr marL="0" indent="0">
              <a:buNone/>
            </a:pPr>
            <a:r>
              <a:rPr lang="es-ES" sz="1800" err="1">
                <a:cs typeface="Calibri"/>
              </a:rPr>
              <a:t>EstadoSig</a:t>
            </a:r>
            <a:r>
              <a:rPr lang="es-ES" sz="1800">
                <a:cs typeface="Calibri"/>
              </a:rPr>
              <a:t> = jugar(</a:t>
            </a:r>
            <a:r>
              <a:rPr lang="es-ES" sz="1800" err="1">
                <a:cs typeface="Calibri"/>
              </a:rPr>
              <a:t>EstadoAct</a:t>
            </a:r>
            <a:r>
              <a:rPr lang="es-ES" sz="1800">
                <a:cs typeface="Calibri"/>
              </a:rPr>
              <a:t>)</a:t>
            </a:r>
          </a:p>
          <a:p>
            <a:r>
              <a:rPr lang="es-ES" sz="1800">
                <a:cs typeface="Calibri"/>
              </a:rPr>
              <a:t>Caso normal -</a:t>
            </a:r>
            <a:r>
              <a:rPr lang="en-US" sz="1800">
                <a:cs typeface="Calibri"/>
              </a:rPr>
              <a:t>&gt; la </a:t>
            </a:r>
            <a:r>
              <a:rPr lang="es-CO" sz="1800">
                <a:cs typeface="Calibri"/>
              </a:rPr>
              <a:t>ficha</a:t>
            </a:r>
            <a:r>
              <a:rPr lang="en-US" sz="1800">
                <a:cs typeface="Calibri"/>
              </a:rPr>
              <a:t> Avanza </a:t>
            </a:r>
            <a:r>
              <a:rPr lang="es-CO" sz="1800">
                <a:cs typeface="Calibri"/>
              </a:rPr>
              <a:t>en</a:t>
            </a:r>
            <a:r>
              <a:rPr lang="en-US" sz="1800">
                <a:cs typeface="Calibri"/>
              </a:rPr>
              <a:t> las Casillas sin </a:t>
            </a:r>
            <a:r>
              <a:rPr lang="es-CO" sz="1800">
                <a:cs typeface="Calibri"/>
              </a:rPr>
              <a:t>efectos</a:t>
            </a:r>
            <a:r>
              <a:rPr lang="en-US" sz="1800">
                <a:cs typeface="Calibri"/>
              </a:rPr>
              <a:t> </a:t>
            </a:r>
            <a:r>
              <a:rPr lang="es-CO" sz="1800">
                <a:cs typeface="Calibri"/>
              </a:rPr>
              <a:t>adicionales</a:t>
            </a:r>
          </a:p>
          <a:p>
            <a:pPr lvl="1"/>
            <a:r>
              <a:rPr lang="es-CO" sz="1400">
                <a:cs typeface="Calibri"/>
              </a:rPr>
              <a:t>Sumar a la posición actual de la ficha</a:t>
            </a:r>
          </a:p>
          <a:p>
            <a:r>
              <a:rPr lang="es-CO" sz="1800">
                <a:cs typeface="Calibri"/>
              </a:rPr>
              <a:t>Caso comer -&gt; la ficha avanza  en las casillas y adicionalmente elimina a una ficha que se encontrara en su casilla destino</a:t>
            </a:r>
          </a:p>
          <a:p>
            <a:pPr lvl="1"/>
            <a:r>
              <a:rPr lang="es-CO" sz="1400">
                <a:cs typeface="Calibri"/>
              </a:rPr>
              <a:t>Sumar a la posición actual de la ficha y actualizar la posición y el tipo de casilla de la ficha eliminada </a:t>
            </a:r>
          </a:p>
          <a:p>
            <a:r>
              <a:rPr lang="es-ES" sz="1800">
                <a:cs typeface="Calibri"/>
              </a:rPr>
              <a:t>Caso meta -&gt; la ficha se encuentra en la última casilla por lo que no sucede nada</a:t>
            </a:r>
          </a:p>
          <a:p>
            <a:r>
              <a:rPr lang="es-ES" sz="1800">
                <a:cs typeface="Calibri"/>
              </a:rPr>
              <a:t>Caso bloqueo-&gt; en el camino de la ficha hay otras dos fichas del mismo color bloqueando el paso por lo que se cancela la jugada y no sucede nada </a:t>
            </a:r>
          </a:p>
          <a:p>
            <a:r>
              <a:rPr lang="es-ES" sz="1800">
                <a:cs typeface="Calibri"/>
              </a:rPr>
              <a:t>Caso establecer bloqueo -&gt; la ficha avanza y adicionalmente genera un bloqueo al encontrarse con otra ficha de su mismo color en la casilla destino </a:t>
            </a:r>
          </a:p>
          <a:p>
            <a:pPr lvl="1"/>
            <a:r>
              <a:rPr lang="es-ES" sz="1400">
                <a:cs typeface="Calibri"/>
              </a:rPr>
              <a:t>Sumar a la posición actual de la ficha y cambiar el estado de la casilla </a:t>
            </a:r>
          </a:p>
          <a:p>
            <a:endParaRPr lang="es-ES" sz="1400">
              <a:cs typeface="Calibri"/>
            </a:endParaRPr>
          </a:p>
        </p:txBody>
      </p:sp>
      <p:pic>
        <p:nvPicPr>
          <p:cNvPr id="7" name="Imagen 6"/>
          <p:cNvPicPr>
            <a:picLocks noChangeAspect="1"/>
          </p:cNvPicPr>
          <p:nvPr/>
        </p:nvPicPr>
        <p:blipFill>
          <a:blip r:embed="rId2"/>
          <a:stretch>
            <a:fillRect/>
          </a:stretch>
        </p:blipFill>
        <p:spPr>
          <a:xfrm>
            <a:off x="-1" y="0"/>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spTree>
    <p:extLst>
      <p:ext uri="{BB962C8B-B14F-4D97-AF65-F5344CB8AC3E}">
        <p14:creationId xmlns:p14="http://schemas.microsoft.com/office/powerpoint/2010/main" val="290594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p:cNvSpPr/>
          <p:nvPr/>
        </p:nvSpPr>
        <p:spPr>
          <a:xfrm>
            <a:off x="1341913" y="583285"/>
            <a:ext cx="7160820"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Bibliografía</a:t>
            </a:r>
          </a:p>
        </p:txBody>
      </p:sp>
      <p:sp>
        <p:nvSpPr>
          <p:cNvPr id="5" name="1 Marcador de contenido"/>
          <p:cNvSpPr txBox="1">
            <a:spLocks/>
          </p:cNvSpPr>
          <p:nvPr/>
        </p:nvSpPr>
        <p:spPr>
          <a:xfrm>
            <a:off x="815413" y="1654105"/>
            <a:ext cx="10972800" cy="49334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ct val="20000"/>
              </a:spcBef>
              <a:buClr>
                <a:schemeClr val="hlink"/>
              </a:buClr>
              <a:buSzPct val="55000"/>
              <a:buNone/>
            </a:pPr>
            <a:r>
              <a:rPr lang="es-ES" altLang="es-CO" sz="1800" b="1">
                <a:solidFill>
                  <a:srgbClr val="C00000"/>
                </a:solidFill>
              </a:rPr>
              <a:t>4- Desarrollar dos niveles del árbol, aplicando el algoritmo MIN-MAX.</a:t>
            </a:r>
          </a:p>
          <a:p>
            <a:endParaRPr lang="es-ES" sz="1800">
              <a:cs typeface="Calibri"/>
            </a:endParaRPr>
          </a:p>
        </p:txBody>
      </p:sp>
      <p:pic>
        <p:nvPicPr>
          <p:cNvPr id="7" name="Imagen 6"/>
          <p:cNvPicPr>
            <a:picLocks noChangeAspect="1"/>
          </p:cNvPicPr>
          <p:nvPr/>
        </p:nvPicPr>
        <p:blipFill>
          <a:blip r:embed="rId2"/>
          <a:stretch>
            <a:fillRect/>
          </a:stretch>
        </p:blipFill>
        <p:spPr>
          <a:xfrm>
            <a:off x="18644" y="-9609"/>
            <a:ext cx="12192001" cy="1633728"/>
          </a:xfrm>
          <a:prstGeom prst="rect">
            <a:avLst/>
          </a:prstGeom>
        </p:spPr>
      </p:pic>
      <p:sp>
        <p:nvSpPr>
          <p:cNvPr id="9" name="Rectángulo 8"/>
          <p:cNvSpPr/>
          <p:nvPr/>
        </p:nvSpPr>
        <p:spPr>
          <a:xfrm>
            <a:off x="1341912" y="583285"/>
            <a:ext cx="7172696" cy="553998"/>
          </a:xfrm>
          <a:prstGeom prst="rect">
            <a:avLst/>
          </a:prstGeom>
        </p:spPr>
        <p:txBody>
          <a:bodyPr wrap="square">
            <a:spAutoFit/>
          </a:bodyPr>
          <a:lstStyle/>
          <a:p>
            <a:pPr algn="ctr"/>
            <a:r>
              <a:rPr lang="es-ES_tradnl" sz="3000" b="1">
                <a:solidFill>
                  <a:schemeClr val="bg1"/>
                </a:solidFill>
                <a:latin typeface="Arial" charset="0"/>
                <a:ea typeface="Arial" charset="0"/>
                <a:cs typeface="Arial" charset="0"/>
              </a:rPr>
              <a:t>Taller - Juegos</a:t>
            </a:r>
          </a:p>
        </p:txBody>
      </p:sp>
      <p:cxnSp>
        <p:nvCxnSpPr>
          <p:cNvPr id="6" name="20 Conector recto de flecha">
            <a:extLst>
              <a:ext uri="{FF2B5EF4-FFF2-40B4-BE49-F238E27FC236}">
                <a16:creationId xmlns:a16="http://schemas.microsoft.com/office/drawing/2014/main" id="{4BCF0D95-EE77-4177-B164-D0A2059E2471}"/>
              </a:ext>
            </a:extLst>
          </p:cNvPr>
          <p:cNvCxnSpPr>
            <a:cxnSpLocks/>
            <a:stCxn id="135" idx="1"/>
          </p:cNvCxnSpPr>
          <p:nvPr/>
        </p:nvCxnSpPr>
        <p:spPr>
          <a:xfrm flipH="1">
            <a:off x="1341913" y="2626845"/>
            <a:ext cx="4091060" cy="938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29 Conector recto">
            <a:extLst>
              <a:ext uri="{FF2B5EF4-FFF2-40B4-BE49-F238E27FC236}">
                <a16:creationId xmlns:a16="http://schemas.microsoft.com/office/drawing/2014/main" id="{3BADE64D-30B8-4D29-8C4E-3D09B14950E7}"/>
              </a:ext>
            </a:extLst>
          </p:cNvPr>
          <p:cNvCxnSpPr>
            <a:cxnSpLocks/>
          </p:cNvCxnSpPr>
          <p:nvPr/>
        </p:nvCxnSpPr>
        <p:spPr>
          <a:xfrm flipH="1">
            <a:off x="542665" y="3986713"/>
            <a:ext cx="475211" cy="568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30 Conector recto">
            <a:extLst>
              <a:ext uri="{FF2B5EF4-FFF2-40B4-BE49-F238E27FC236}">
                <a16:creationId xmlns:a16="http://schemas.microsoft.com/office/drawing/2014/main" id="{A1B91728-CB09-4785-99D0-29351826928D}"/>
              </a:ext>
            </a:extLst>
          </p:cNvPr>
          <p:cNvCxnSpPr>
            <a:cxnSpLocks/>
          </p:cNvCxnSpPr>
          <p:nvPr/>
        </p:nvCxnSpPr>
        <p:spPr>
          <a:xfrm flipH="1">
            <a:off x="1243351" y="3985958"/>
            <a:ext cx="94398" cy="569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33 Conector recto">
            <a:extLst>
              <a:ext uri="{FF2B5EF4-FFF2-40B4-BE49-F238E27FC236}">
                <a16:creationId xmlns:a16="http://schemas.microsoft.com/office/drawing/2014/main" id="{D7026CC6-3623-4E00-9F93-0477B0C30B6A}"/>
              </a:ext>
            </a:extLst>
          </p:cNvPr>
          <p:cNvCxnSpPr>
            <a:cxnSpLocks/>
          </p:cNvCxnSpPr>
          <p:nvPr/>
        </p:nvCxnSpPr>
        <p:spPr>
          <a:xfrm>
            <a:off x="1665948" y="3986713"/>
            <a:ext cx="423625" cy="56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6B802939-87A8-4C21-8BD0-1C380CDEE765}"/>
              </a:ext>
            </a:extLst>
          </p:cNvPr>
          <p:cNvGrpSpPr/>
          <p:nvPr/>
        </p:nvGrpSpPr>
        <p:grpSpPr>
          <a:xfrm>
            <a:off x="1017876" y="3565192"/>
            <a:ext cx="648072" cy="566960"/>
            <a:chOff x="1033516" y="3379505"/>
            <a:chExt cx="648072" cy="566960"/>
          </a:xfrm>
        </p:grpSpPr>
        <p:sp>
          <p:nvSpPr>
            <p:cNvPr id="13" name="16 Triángulo isósceles">
              <a:extLst>
                <a:ext uri="{FF2B5EF4-FFF2-40B4-BE49-F238E27FC236}">
                  <a16:creationId xmlns:a16="http://schemas.microsoft.com/office/drawing/2014/main" id="{EC242724-8CD0-4D69-BF96-C40AC31A6925}"/>
                </a:ext>
              </a:extLst>
            </p:cNvPr>
            <p:cNvSpPr/>
            <p:nvPr/>
          </p:nvSpPr>
          <p:spPr>
            <a:xfrm>
              <a:off x="1033516" y="3379505"/>
              <a:ext cx="648072" cy="421521"/>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58 CuadroTexto">
              <a:extLst>
                <a:ext uri="{FF2B5EF4-FFF2-40B4-BE49-F238E27FC236}">
                  <a16:creationId xmlns:a16="http://schemas.microsoft.com/office/drawing/2014/main" id="{2163887B-CED8-4F4E-9E77-66D703026E15}"/>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15" name="76 CuadroTexto">
            <a:extLst>
              <a:ext uri="{FF2B5EF4-FFF2-40B4-BE49-F238E27FC236}">
                <a16:creationId xmlns:a16="http://schemas.microsoft.com/office/drawing/2014/main" id="{38218AF2-7DD0-4CEF-997F-AF6507DAE188}"/>
              </a:ext>
            </a:extLst>
          </p:cNvPr>
          <p:cNvSpPr txBox="1"/>
          <p:nvPr/>
        </p:nvSpPr>
        <p:spPr>
          <a:xfrm rot="20886232">
            <a:off x="1783098" y="2211816"/>
            <a:ext cx="875629" cy="261610"/>
          </a:xfrm>
          <a:prstGeom prst="rect">
            <a:avLst/>
          </a:prstGeom>
          <a:noFill/>
        </p:spPr>
        <p:txBody>
          <a:bodyPr wrap="square" rtlCol="0">
            <a:spAutoFit/>
          </a:bodyPr>
          <a:lstStyle/>
          <a:p>
            <a:pPr algn="ctr"/>
            <a:r>
              <a:rPr lang="es-CO" sz="1050"/>
              <a:t>D=1 + Az1</a:t>
            </a:r>
            <a:endParaRPr lang="es-CO" sz="1400"/>
          </a:p>
        </p:txBody>
      </p:sp>
      <p:sp>
        <p:nvSpPr>
          <p:cNvPr id="16" name="5 CuadroTexto">
            <a:extLst>
              <a:ext uri="{FF2B5EF4-FFF2-40B4-BE49-F238E27FC236}">
                <a16:creationId xmlns:a16="http://schemas.microsoft.com/office/drawing/2014/main" id="{BD85F5C3-E9B1-41AB-8A39-13F357330199}"/>
              </a:ext>
            </a:extLst>
          </p:cNvPr>
          <p:cNvSpPr txBox="1"/>
          <p:nvPr/>
        </p:nvSpPr>
        <p:spPr>
          <a:xfrm>
            <a:off x="10294522" y="3167298"/>
            <a:ext cx="1836204" cy="30777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sz="1400"/>
              <a:t>MAX: Jugador Azul</a:t>
            </a:r>
          </a:p>
        </p:txBody>
      </p:sp>
      <p:grpSp>
        <p:nvGrpSpPr>
          <p:cNvPr id="17" name="Grupo 16">
            <a:extLst>
              <a:ext uri="{FF2B5EF4-FFF2-40B4-BE49-F238E27FC236}">
                <a16:creationId xmlns:a16="http://schemas.microsoft.com/office/drawing/2014/main" id="{49AF6071-9A0F-4E1D-BFB3-ECE49A651B6D}"/>
              </a:ext>
            </a:extLst>
          </p:cNvPr>
          <p:cNvGrpSpPr/>
          <p:nvPr/>
        </p:nvGrpSpPr>
        <p:grpSpPr>
          <a:xfrm>
            <a:off x="218629" y="4555165"/>
            <a:ext cx="648072" cy="566960"/>
            <a:chOff x="1033516" y="3379505"/>
            <a:chExt cx="648072" cy="566960"/>
          </a:xfrm>
        </p:grpSpPr>
        <p:sp>
          <p:nvSpPr>
            <p:cNvPr id="18" name="16 Triángulo isósceles">
              <a:extLst>
                <a:ext uri="{FF2B5EF4-FFF2-40B4-BE49-F238E27FC236}">
                  <a16:creationId xmlns:a16="http://schemas.microsoft.com/office/drawing/2014/main" id="{31798AB5-3444-4D5D-B6E6-FCD71A341195}"/>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58 CuadroTexto">
              <a:extLst>
                <a:ext uri="{FF2B5EF4-FFF2-40B4-BE49-F238E27FC236}">
                  <a16:creationId xmlns:a16="http://schemas.microsoft.com/office/drawing/2014/main" id="{B4616E82-B60D-45C6-BDA4-CE66012F2A13}"/>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20" name="Grupo 19">
            <a:extLst>
              <a:ext uri="{FF2B5EF4-FFF2-40B4-BE49-F238E27FC236}">
                <a16:creationId xmlns:a16="http://schemas.microsoft.com/office/drawing/2014/main" id="{5AF77891-C55D-4C37-A0D6-4880D6F590FA}"/>
              </a:ext>
            </a:extLst>
          </p:cNvPr>
          <p:cNvGrpSpPr/>
          <p:nvPr/>
        </p:nvGrpSpPr>
        <p:grpSpPr>
          <a:xfrm>
            <a:off x="919315" y="4555165"/>
            <a:ext cx="648072" cy="566960"/>
            <a:chOff x="1033516" y="3379505"/>
            <a:chExt cx="648072" cy="566960"/>
          </a:xfrm>
        </p:grpSpPr>
        <p:sp>
          <p:nvSpPr>
            <p:cNvPr id="21" name="16 Triángulo isósceles">
              <a:extLst>
                <a:ext uri="{FF2B5EF4-FFF2-40B4-BE49-F238E27FC236}">
                  <a16:creationId xmlns:a16="http://schemas.microsoft.com/office/drawing/2014/main" id="{1E4F47CF-FC66-4DF5-A859-F74B534CD406}"/>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58 CuadroTexto">
              <a:extLst>
                <a:ext uri="{FF2B5EF4-FFF2-40B4-BE49-F238E27FC236}">
                  <a16:creationId xmlns:a16="http://schemas.microsoft.com/office/drawing/2014/main" id="{A7E67334-D700-43A5-9461-F15AF186FFC8}"/>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23" name="Grupo 22">
            <a:extLst>
              <a:ext uri="{FF2B5EF4-FFF2-40B4-BE49-F238E27FC236}">
                <a16:creationId xmlns:a16="http://schemas.microsoft.com/office/drawing/2014/main" id="{7594F1EC-33CF-4C4F-A620-46202F73FE26}"/>
              </a:ext>
            </a:extLst>
          </p:cNvPr>
          <p:cNvGrpSpPr/>
          <p:nvPr/>
        </p:nvGrpSpPr>
        <p:grpSpPr>
          <a:xfrm>
            <a:off x="1765537" y="4555165"/>
            <a:ext cx="648072" cy="566960"/>
            <a:chOff x="1033516" y="3379505"/>
            <a:chExt cx="648072" cy="566960"/>
          </a:xfrm>
        </p:grpSpPr>
        <p:sp>
          <p:nvSpPr>
            <p:cNvPr id="24" name="16 Triángulo isósceles">
              <a:extLst>
                <a:ext uri="{FF2B5EF4-FFF2-40B4-BE49-F238E27FC236}">
                  <a16:creationId xmlns:a16="http://schemas.microsoft.com/office/drawing/2014/main" id="{0F19778B-4094-4C0E-9509-7470FB4873AD}"/>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58 CuadroTexto">
              <a:extLst>
                <a:ext uri="{FF2B5EF4-FFF2-40B4-BE49-F238E27FC236}">
                  <a16:creationId xmlns:a16="http://schemas.microsoft.com/office/drawing/2014/main" id="{BF3201E0-1021-45E2-9357-54D159FECFED}"/>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26" name="5 CuadroTexto">
            <a:extLst>
              <a:ext uri="{FF2B5EF4-FFF2-40B4-BE49-F238E27FC236}">
                <a16:creationId xmlns:a16="http://schemas.microsoft.com/office/drawing/2014/main" id="{936F82AC-F948-4EB3-B0D3-A09503309510}"/>
              </a:ext>
            </a:extLst>
          </p:cNvPr>
          <p:cNvSpPr txBox="1"/>
          <p:nvPr/>
        </p:nvSpPr>
        <p:spPr>
          <a:xfrm>
            <a:off x="10294522" y="4098312"/>
            <a:ext cx="1836204" cy="307777"/>
          </a:xfrm>
          <a:prstGeom prst="rect">
            <a:avLst/>
          </a:prstGeom>
          <a:solidFill>
            <a:schemeClr val="accent4">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r>
              <a:rPr lang="es-CO" sz="1400">
                <a:solidFill>
                  <a:schemeClr val="accent4">
                    <a:lumMod val="75000"/>
                  </a:schemeClr>
                </a:solidFill>
              </a:rPr>
              <a:t>MAX: Jugador Amarillo</a:t>
            </a:r>
          </a:p>
        </p:txBody>
      </p:sp>
      <p:sp>
        <p:nvSpPr>
          <p:cNvPr id="27" name="76 CuadroTexto">
            <a:extLst>
              <a:ext uri="{FF2B5EF4-FFF2-40B4-BE49-F238E27FC236}">
                <a16:creationId xmlns:a16="http://schemas.microsoft.com/office/drawing/2014/main" id="{E68399A0-966A-427D-AD61-EFCF680DF299}"/>
              </a:ext>
            </a:extLst>
          </p:cNvPr>
          <p:cNvSpPr txBox="1"/>
          <p:nvPr/>
        </p:nvSpPr>
        <p:spPr>
          <a:xfrm rot="18741822">
            <a:off x="249254" y="4145528"/>
            <a:ext cx="875629" cy="215444"/>
          </a:xfrm>
          <a:prstGeom prst="rect">
            <a:avLst/>
          </a:prstGeom>
          <a:noFill/>
        </p:spPr>
        <p:txBody>
          <a:bodyPr wrap="square" rtlCol="0">
            <a:spAutoFit/>
          </a:bodyPr>
          <a:lstStyle/>
          <a:p>
            <a:pPr algn="ctr"/>
            <a:r>
              <a:rPr lang="es-CO" sz="800"/>
              <a:t>D=1 + Am1</a:t>
            </a:r>
            <a:endParaRPr lang="es-CO" sz="1050"/>
          </a:p>
        </p:txBody>
      </p:sp>
      <p:sp>
        <p:nvSpPr>
          <p:cNvPr id="28" name="76 CuadroTexto">
            <a:extLst>
              <a:ext uri="{FF2B5EF4-FFF2-40B4-BE49-F238E27FC236}">
                <a16:creationId xmlns:a16="http://schemas.microsoft.com/office/drawing/2014/main" id="{3099B757-6C6B-4527-B81A-04F0760CF4FC}"/>
              </a:ext>
            </a:extLst>
          </p:cNvPr>
          <p:cNvSpPr txBox="1"/>
          <p:nvPr/>
        </p:nvSpPr>
        <p:spPr>
          <a:xfrm rot="16650751">
            <a:off x="775150" y="4207773"/>
            <a:ext cx="875629" cy="215444"/>
          </a:xfrm>
          <a:prstGeom prst="rect">
            <a:avLst/>
          </a:prstGeom>
          <a:noFill/>
        </p:spPr>
        <p:txBody>
          <a:bodyPr wrap="square" rtlCol="0">
            <a:spAutoFit/>
          </a:bodyPr>
          <a:lstStyle/>
          <a:p>
            <a:pPr algn="ctr"/>
            <a:r>
              <a:rPr lang="es-CO" sz="800"/>
              <a:t>D=1 + Am2</a:t>
            </a:r>
            <a:endParaRPr lang="es-CO" sz="1050"/>
          </a:p>
        </p:txBody>
      </p:sp>
      <p:sp>
        <p:nvSpPr>
          <p:cNvPr id="29" name="76 CuadroTexto">
            <a:extLst>
              <a:ext uri="{FF2B5EF4-FFF2-40B4-BE49-F238E27FC236}">
                <a16:creationId xmlns:a16="http://schemas.microsoft.com/office/drawing/2014/main" id="{4513A4ED-BC59-4445-9AD7-67D6C1D86C7E}"/>
              </a:ext>
            </a:extLst>
          </p:cNvPr>
          <p:cNvSpPr txBox="1"/>
          <p:nvPr/>
        </p:nvSpPr>
        <p:spPr>
          <a:xfrm rot="2973547">
            <a:off x="1492437" y="4094907"/>
            <a:ext cx="875629" cy="215444"/>
          </a:xfrm>
          <a:prstGeom prst="rect">
            <a:avLst/>
          </a:prstGeom>
          <a:noFill/>
        </p:spPr>
        <p:txBody>
          <a:bodyPr wrap="square" rtlCol="0">
            <a:spAutoFit/>
          </a:bodyPr>
          <a:lstStyle/>
          <a:p>
            <a:pPr algn="ctr"/>
            <a:r>
              <a:rPr lang="es-CO" sz="800"/>
              <a:t>D=6 + Am2</a:t>
            </a:r>
            <a:endParaRPr lang="es-CO" sz="1050"/>
          </a:p>
        </p:txBody>
      </p:sp>
      <p:cxnSp>
        <p:nvCxnSpPr>
          <p:cNvPr id="30" name="20 Conector recto de flecha">
            <a:extLst>
              <a:ext uri="{FF2B5EF4-FFF2-40B4-BE49-F238E27FC236}">
                <a16:creationId xmlns:a16="http://schemas.microsoft.com/office/drawing/2014/main" id="{27B70D62-ACA1-47B3-A76C-66B5411FBB11}"/>
              </a:ext>
            </a:extLst>
          </p:cNvPr>
          <p:cNvCxnSpPr>
            <a:cxnSpLocks/>
            <a:stCxn id="135" idx="2"/>
            <a:endCxn id="36" idx="0"/>
          </p:cNvCxnSpPr>
          <p:nvPr/>
        </p:nvCxnSpPr>
        <p:spPr>
          <a:xfrm flipH="1">
            <a:off x="5188789" y="2834594"/>
            <a:ext cx="512511" cy="825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29 Conector recto">
            <a:extLst>
              <a:ext uri="{FF2B5EF4-FFF2-40B4-BE49-F238E27FC236}">
                <a16:creationId xmlns:a16="http://schemas.microsoft.com/office/drawing/2014/main" id="{007B1618-3186-4600-A312-C0E7355BACC7}"/>
              </a:ext>
            </a:extLst>
          </p:cNvPr>
          <p:cNvCxnSpPr>
            <a:cxnSpLocks/>
          </p:cNvCxnSpPr>
          <p:nvPr/>
        </p:nvCxnSpPr>
        <p:spPr>
          <a:xfrm flipH="1">
            <a:off x="4389542" y="4101552"/>
            <a:ext cx="475211" cy="568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0 Conector recto">
            <a:extLst>
              <a:ext uri="{FF2B5EF4-FFF2-40B4-BE49-F238E27FC236}">
                <a16:creationId xmlns:a16="http://schemas.microsoft.com/office/drawing/2014/main" id="{3F5950BB-6BF2-4E08-A50D-E2B092D7A453}"/>
              </a:ext>
            </a:extLst>
          </p:cNvPr>
          <p:cNvCxnSpPr>
            <a:cxnSpLocks/>
          </p:cNvCxnSpPr>
          <p:nvPr/>
        </p:nvCxnSpPr>
        <p:spPr>
          <a:xfrm flipH="1">
            <a:off x="5090228" y="4100797"/>
            <a:ext cx="94398" cy="569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Conector recto">
            <a:extLst>
              <a:ext uri="{FF2B5EF4-FFF2-40B4-BE49-F238E27FC236}">
                <a16:creationId xmlns:a16="http://schemas.microsoft.com/office/drawing/2014/main" id="{A223A6F6-2699-49E0-A1B9-6DC4D41A0E3B}"/>
              </a:ext>
            </a:extLst>
          </p:cNvPr>
          <p:cNvCxnSpPr>
            <a:cxnSpLocks/>
          </p:cNvCxnSpPr>
          <p:nvPr/>
        </p:nvCxnSpPr>
        <p:spPr>
          <a:xfrm>
            <a:off x="5512825" y="4101552"/>
            <a:ext cx="423625" cy="56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upo 34">
            <a:extLst>
              <a:ext uri="{FF2B5EF4-FFF2-40B4-BE49-F238E27FC236}">
                <a16:creationId xmlns:a16="http://schemas.microsoft.com/office/drawing/2014/main" id="{9C4D981B-4C26-4FDC-92EF-7D00E14FFDD0}"/>
              </a:ext>
            </a:extLst>
          </p:cNvPr>
          <p:cNvGrpSpPr/>
          <p:nvPr/>
        </p:nvGrpSpPr>
        <p:grpSpPr>
          <a:xfrm>
            <a:off x="4864753" y="3659912"/>
            <a:ext cx="648072" cy="566960"/>
            <a:chOff x="1033516" y="3379505"/>
            <a:chExt cx="648072" cy="566960"/>
          </a:xfrm>
        </p:grpSpPr>
        <p:sp>
          <p:nvSpPr>
            <p:cNvPr id="36" name="16 Triángulo isósceles">
              <a:extLst>
                <a:ext uri="{FF2B5EF4-FFF2-40B4-BE49-F238E27FC236}">
                  <a16:creationId xmlns:a16="http://schemas.microsoft.com/office/drawing/2014/main" id="{7EA35F0B-2F4F-42D7-9444-2272035380CF}"/>
                </a:ext>
              </a:extLst>
            </p:cNvPr>
            <p:cNvSpPr/>
            <p:nvPr/>
          </p:nvSpPr>
          <p:spPr>
            <a:xfrm>
              <a:off x="1033516" y="3379505"/>
              <a:ext cx="648072" cy="421521"/>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58 CuadroTexto">
              <a:extLst>
                <a:ext uri="{FF2B5EF4-FFF2-40B4-BE49-F238E27FC236}">
                  <a16:creationId xmlns:a16="http://schemas.microsoft.com/office/drawing/2014/main" id="{72FB1DD2-D706-4299-8795-D2E67F21F5F2}"/>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38" name="76 CuadroTexto">
            <a:extLst>
              <a:ext uri="{FF2B5EF4-FFF2-40B4-BE49-F238E27FC236}">
                <a16:creationId xmlns:a16="http://schemas.microsoft.com/office/drawing/2014/main" id="{EE6D5AE0-CCB8-4851-BDE3-4E8AF4240B3D}"/>
              </a:ext>
            </a:extLst>
          </p:cNvPr>
          <p:cNvSpPr txBox="1"/>
          <p:nvPr/>
        </p:nvSpPr>
        <p:spPr>
          <a:xfrm rot="18023835">
            <a:off x="4827297" y="3157420"/>
            <a:ext cx="875629" cy="261610"/>
          </a:xfrm>
          <a:prstGeom prst="rect">
            <a:avLst/>
          </a:prstGeom>
          <a:noFill/>
        </p:spPr>
        <p:txBody>
          <a:bodyPr wrap="square" rtlCol="0">
            <a:spAutoFit/>
          </a:bodyPr>
          <a:lstStyle/>
          <a:p>
            <a:pPr algn="ctr"/>
            <a:r>
              <a:rPr lang="es-CO" sz="1050"/>
              <a:t>D=1 + Az2</a:t>
            </a:r>
            <a:endParaRPr lang="es-CO" sz="1400"/>
          </a:p>
        </p:txBody>
      </p:sp>
      <p:grpSp>
        <p:nvGrpSpPr>
          <p:cNvPr id="39" name="Grupo 38">
            <a:extLst>
              <a:ext uri="{FF2B5EF4-FFF2-40B4-BE49-F238E27FC236}">
                <a16:creationId xmlns:a16="http://schemas.microsoft.com/office/drawing/2014/main" id="{E08AFBC4-045E-4144-819C-1DEAA699479F}"/>
              </a:ext>
            </a:extLst>
          </p:cNvPr>
          <p:cNvGrpSpPr/>
          <p:nvPr/>
        </p:nvGrpSpPr>
        <p:grpSpPr>
          <a:xfrm>
            <a:off x="4065506" y="4670004"/>
            <a:ext cx="648072" cy="566960"/>
            <a:chOff x="1033516" y="3379505"/>
            <a:chExt cx="648072" cy="566960"/>
          </a:xfrm>
        </p:grpSpPr>
        <p:sp>
          <p:nvSpPr>
            <p:cNvPr id="40" name="16 Triángulo isósceles">
              <a:extLst>
                <a:ext uri="{FF2B5EF4-FFF2-40B4-BE49-F238E27FC236}">
                  <a16:creationId xmlns:a16="http://schemas.microsoft.com/office/drawing/2014/main" id="{34E326A3-56AB-440A-B0B1-16D016C6ED66}"/>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58 CuadroTexto">
              <a:extLst>
                <a:ext uri="{FF2B5EF4-FFF2-40B4-BE49-F238E27FC236}">
                  <a16:creationId xmlns:a16="http://schemas.microsoft.com/office/drawing/2014/main" id="{45BB2A00-A6E1-4CF2-A8E1-08284CADC413}"/>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42" name="Grupo 41">
            <a:extLst>
              <a:ext uri="{FF2B5EF4-FFF2-40B4-BE49-F238E27FC236}">
                <a16:creationId xmlns:a16="http://schemas.microsoft.com/office/drawing/2014/main" id="{30DACEEA-37B0-4604-B79F-EE8E988075C0}"/>
              </a:ext>
            </a:extLst>
          </p:cNvPr>
          <p:cNvGrpSpPr/>
          <p:nvPr/>
        </p:nvGrpSpPr>
        <p:grpSpPr>
          <a:xfrm>
            <a:off x="4766192" y="4670004"/>
            <a:ext cx="648072" cy="566960"/>
            <a:chOff x="1033516" y="3379505"/>
            <a:chExt cx="648072" cy="566960"/>
          </a:xfrm>
        </p:grpSpPr>
        <p:sp>
          <p:nvSpPr>
            <p:cNvPr id="43" name="16 Triángulo isósceles">
              <a:extLst>
                <a:ext uri="{FF2B5EF4-FFF2-40B4-BE49-F238E27FC236}">
                  <a16:creationId xmlns:a16="http://schemas.microsoft.com/office/drawing/2014/main" id="{CB5E6178-0D04-4279-87B7-F2C66559752E}"/>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58 CuadroTexto">
              <a:extLst>
                <a:ext uri="{FF2B5EF4-FFF2-40B4-BE49-F238E27FC236}">
                  <a16:creationId xmlns:a16="http://schemas.microsoft.com/office/drawing/2014/main" id="{4862A833-D5DE-43F3-8D75-79BDEB3A2575}"/>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45" name="Grupo 44">
            <a:extLst>
              <a:ext uri="{FF2B5EF4-FFF2-40B4-BE49-F238E27FC236}">
                <a16:creationId xmlns:a16="http://schemas.microsoft.com/office/drawing/2014/main" id="{7461FD3F-9701-431B-AB55-D5BE2673EAE2}"/>
              </a:ext>
            </a:extLst>
          </p:cNvPr>
          <p:cNvGrpSpPr/>
          <p:nvPr/>
        </p:nvGrpSpPr>
        <p:grpSpPr>
          <a:xfrm>
            <a:off x="5612414" y="4670004"/>
            <a:ext cx="648072" cy="566960"/>
            <a:chOff x="1033516" y="3379505"/>
            <a:chExt cx="648072" cy="566960"/>
          </a:xfrm>
        </p:grpSpPr>
        <p:sp>
          <p:nvSpPr>
            <p:cNvPr id="46" name="16 Triángulo isósceles">
              <a:extLst>
                <a:ext uri="{FF2B5EF4-FFF2-40B4-BE49-F238E27FC236}">
                  <a16:creationId xmlns:a16="http://schemas.microsoft.com/office/drawing/2014/main" id="{4CF97B29-900E-4400-8C56-32098A0710A2}"/>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58 CuadroTexto">
              <a:extLst>
                <a:ext uri="{FF2B5EF4-FFF2-40B4-BE49-F238E27FC236}">
                  <a16:creationId xmlns:a16="http://schemas.microsoft.com/office/drawing/2014/main" id="{82456EB5-DE61-4F69-A861-615C2F7AFC77}"/>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48" name="76 CuadroTexto">
            <a:extLst>
              <a:ext uri="{FF2B5EF4-FFF2-40B4-BE49-F238E27FC236}">
                <a16:creationId xmlns:a16="http://schemas.microsoft.com/office/drawing/2014/main" id="{77B4E1E8-8ADC-4509-B3C0-1A3F37103B86}"/>
              </a:ext>
            </a:extLst>
          </p:cNvPr>
          <p:cNvSpPr txBox="1"/>
          <p:nvPr/>
        </p:nvSpPr>
        <p:spPr>
          <a:xfrm rot="18741822">
            <a:off x="4096131" y="4260367"/>
            <a:ext cx="875629" cy="215444"/>
          </a:xfrm>
          <a:prstGeom prst="rect">
            <a:avLst/>
          </a:prstGeom>
          <a:noFill/>
        </p:spPr>
        <p:txBody>
          <a:bodyPr wrap="square" rtlCol="0">
            <a:spAutoFit/>
          </a:bodyPr>
          <a:lstStyle/>
          <a:p>
            <a:pPr algn="ctr"/>
            <a:r>
              <a:rPr lang="es-CO" sz="800"/>
              <a:t>D=1 + Am1</a:t>
            </a:r>
            <a:endParaRPr lang="es-CO" sz="1050"/>
          </a:p>
        </p:txBody>
      </p:sp>
      <p:sp>
        <p:nvSpPr>
          <p:cNvPr id="49" name="76 CuadroTexto">
            <a:extLst>
              <a:ext uri="{FF2B5EF4-FFF2-40B4-BE49-F238E27FC236}">
                <a16:creationId xmlns:a16="http://schemas.microsoft.com/office/drawing/2014/main" id="{359950C1-5D4E-41FB-A1A3-8113EF2A629C}"/>
              </a:ext>
            </a:extLst>
          </p:cNvPr>
          <p:cNvSpPr txBox="1"/>
          <p:nvPr/>
        </p:nvSpPr>
        <p:spPr>
          <a:xfrm rot="16650751">
            <a:off x="4622027" y="4322612"/>
            <a:ext cx="875629" cy="215444"/>
          </a:xfrm>
          <a:prstGeom prst="rect">
            <a:avLst/>
          </a:prstGeom>
          <a:noFill/>
        </p:spPr>
        <p:txBody>
          <a:bodyPr wrap="square" rtlCol="0">
            <a:spAutoFit/>
          </a:bodyPr>
          <a:lstStyle/>
          <a:p>
            <a:pPr algn="ctr"/>
            <a:r>
              <a:rPr lang="es-CO" sz="800"/>
              <a:t>D=1 + Am2</a:t>
            </a:r>
            <a:endParaRPr lang="es-CO" sz="1050"/>
          </a:p>
        </p:txBody>
      </p:sp>
      <p:sp>
        <p:nvSpPr>
          <p:cNvPr id="50" name="76 CuadroTexto">
            <a:extLst>
              <a:ext uri="{FF2B5EF4-FFF2-40B4-BE49-F238E27FC236}">
                <a16:creationId xmlns:a16="http://schemas.microsoft.com/office/drawing/2014/main" id="{2A66195D-685A-4412-B65C-738AB3451F06}"/>
              </a:ext>
            </a:extLst>
          </p:cNvPr>
          <p:cNvSpPr txBox="1"/>
          <p:nvPr/>
        </p:nvSpPr>
        <p:spPr>
          <a:xfrm rot="2973547">
            <a:off x="5339314" y="4209746"/>
            <a:ext cx="875629" cy="215444"/>
          </a:xfrm>
          <a:prstGeom prst="rect">
            <a:avLst/>
          </a:prstGeom>
          <a:noFill/>
        </p:spPr>
        <p:txBody>
          <a:bodyPr wrap="square" rtlCol="0">
            <a:spAutoFit/>
          </a:bodyPr>
          <a:lstStyle/>
          <a:p>
            <a:pPr algn="ctr"/>
            <a:r>
              <a:rPr lang="es-CO" sz="800"/>
              <a:t>D=6 + Am2</a:t>
            </a:r>
            <a:endParaRPr lang="es-CO" sz="1050"/>
          </a:p>
        </p:txBody>
      </p:sp>
      <p:cxnSp>
        <p:nvCxnSpPr>
          <p:cNvPr id="51" name="20 Conector recto de flecha">
            <a:extLst>
              <a:ext uri="{FF2B5EF4-FFF2-40B4-BE49-F238E27FC236}">
                <a16:creationId xmlns:a16="http://schemas.microsoft.com/office/drawing/2014/main" id="{438929B4-0FFF-4AB1-80B0-6139A84204F7}"/>
              </a:ext>
            </a:extLst>
          </p:cNvPr>
          <p:cNvCxnSpPr>
            <a:cxnSpLocks/>
            <a:stCxn id="135" idx="3"/>
          </p:cNvCxnSpPr>
          <p:nvPr/>
        </p:nvCxnSpPr>
        <p:spPr>
          <a:xfrm>
            <a:off x="5969627" y="2626845"/>
            <a:ext cx="2419868" cy="938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29 Conector recto">
            <a:extLst>
              <a:ext uri="{FF2B5EF4-FFF2-40B4-BE49-F238E27FC236}">
                <a16:creationId xmlns:a16="http://schemas.microsoft.com/office/drawing/2014/main" id="{312DA6BE-E851-4AD9-A3C9-DB566051F52F}"/>
              </a:ext>
            </a:extLst>
          </p:cNvPr>
          <p:cNvCxnSpPr>
            <a:cxnSpLocks/>
          </p:cNvCxnSpPr>
          <p:nvPr/>
        </p:nvCxnSpPr>
        <p:spPr>
          <a:xfrm flipH="1">
            <a:off x="7590248" y="3986713"/>
            <a:ext cx="475211" cy="568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30 Conector recto">
            <a:extLst>
              <a:ext uri="{FF2B5EF4-FFF2-40B4-BE49-F238E27FC236}">
                <a16:creationId xmlns:a16="http://schemas.microsoft.com/office/drawing/2014/main" id="{CBAD3164-A938-4AEE-9827-B3C9183B5F00}"/>
              </a:ext>
            </a:extLst>
          </p:cNvPr>
          <p:cNvCxnSpPr>
            <a:cxnSpLocks/>
          </p:cNvCxnSpPr>
          <p:nvPr/>
        </p:nvCxnSpPr>
        <p:spPr>
          <a:xfrm flipH="1">
            <a:off x="8290934" y="3985958"/>
            <a:ext cx="94398" cy="569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33 Conector recto">
            <a:extLst>
              <a:ext uri="{FF2B5EF4-FFF2-40B4-BE49-F238E27FC236}">
                <a16:creationId xmlns:a16="http://schemas.microsoft.com/office/drawing/2014/main" id="{DC866EA6-E2F8-4749-89AA-9E1F15AA0C95}"/>
              </a:ext>
            </a:extLst>
          </p:cNvPr>
          <p:cNvCxnSpPr>
            <a:cxnSpLocks/>
          </p:cNvCxnSpPr>
          <p:nvPr/>
        </p:nvCxnSpPr>
        <p:spPr>
          <a:xfrm>
            <a:off x="8713531" y="3986713"/>
            <a:ext cx="423625" cy="56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upo 54">
            <a:extLst>
              <a:ext uri="{FF2B5EF4-FFF2-40B4-BE49-F238E27FC236}">
                <a16:creationId xmlns:a16="http://schemas.microsoft.com/office/drawing/2014/main" id="{267E1984-9686-4F93-89CD-4347CF9B43A4}"/>
              </a:ext>
            </a:extLst>
          </p:cNvPr>
          <p:cNvGrpSpPr/>
          <p:nvPr/>
        </p:nvGrpSpPr>
        <p:grpSpPr>
          <a:xfrm>
            <a:off x="8065459" y="3565192"/>
            <a:ext cx="648072" cy="566960"/>
            <a:chOff x="1033516" y="3379505"/>
            <a:chExt cx="648072" cy="566960"/>
          </a:xfrm>
        </p:grpSpPr>
        <p:sp>
          <p:nvSpPr>
            <p:cNvPr id="56" name="16 Triángulo isósceles">
              <a:extLst>
                <a:ext uri="{FF2B5EF4-FFF2-40B4-BE49-F238E27FC236}">
                  <a16:creationId xmlns:a16="http://schemas.microsoft.com/office/drawing/2014/main" id="{534D7750-7366-4255-A6D1-F0EAF0ADAAC9}"/>
                </a:ext>
              </a:extLst>
            </p:cNvPr>
            <p:cNvSpPr/>
            <p:nvPr/>
          </p:nvSpPr>
          <p:spPr>
            <a:xfrm>
              <a:off x="1033516" y="3379505"/>
              <a:ext cx="648072" cy="421521"/>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58 CuadroTexto">
              <a:extLst>
                <a:ext uri="{FF2B5EF4-FFF2-40B4-BE49-F238E27FC236}">
                  <a16:creationId xmlns:a16="http://schemas.microsoft.com/office/drawing/2014/main" id="{B384A918-B97D-4656-A52A-5FE23C184244}"/>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58" name="76 CuadroTexto">
            <a:extLst>
              <a:ext uri="{FF2B5EF4-FFF2-40B4-BE49-F238E27FC236}">
                <a16:creationId xmlns:a16="http://schemas.microsoft.com/office/drawing/2014/main" id="{54B93371-9684-4BA9-9D8E-B34E745E32AF}"/>
              </a:ext>
            </a:extLst>
          </p:cNvPr>
          <p:cNvSpPr txBox="1"/>
          <p:nvPr/>
        </p:nvSpPr>
        <p:spPr>
          <a:xfrm rot="1310917">
            <a:off x="6348141" y="2649115"/>
            <a:ext cx="875629" cy="261610"/>
          </a:xfrm>
          <a:prstGeom prst="rect">
            <a:avLst/>
          </a:prstGeom>
          <a:noFill/>
        </p:spPr>
        <p:txBody>
          <a:bodyPr wrap="square" rtlCol="0">
            <a:spAutoFit/>
          </a:bodyPr>
          <a:lstStyle/>
          <a:p>
            <a:pPr algn="ctr"/>
            <a:r>
              <a:rPr lang="es-CO" sz="1050"/>
              <a:t>D=6 + Az2</a:t>
            </a:r>
            <a:endParaRPr lang="es-CO" sz="1400"/>
          </a:p>
        </p:txBody>
      </p:sp>
      <p:grpSp>
        <p:nvGrpSpPr>
          <p:cNvPr id="59" name="Grupo 58">
            <a:extLst>
              <a:ext uri="{FF2B5EF4-FFF2-40B4-BE49-F238E27FC236}">
                <a16:creationId xmlns:a16="http://schemas.microsoft.com/office/drawing/2014/main" id="{B146ABC6-5227-4F92-9880-2882B2033C9F}"/>
              </a:ext>
            </a:extLst>
          </p:cNvPr>
          <p:cNvGrpSpPr/>
          <p:nvPr/>
        </p:nvGrpSpPr>
        <p:grpSpPr>
          <a:xfrm>
            <a:off x="7266212" y="4555165"/>
            <a:ext cx="648072" cy="566960"/>
            <a:chOff x="1033516" y="3379505"/>
            <a:chExt cx="648072" cy="566960"/>
          </a:xfrm>
        </p:grpSpPr>
        <p:sp>
          <p:nvSpPr>
            <p:cNvPr id="60" name="16 Triángulo isósceles">
              <a:extLst>
                <a:ext uri="{FF2B5EF4-FFF2-40B4-BE49-F238E27FC236}">
                  <a16:creationId xmlns:a16="http://schemas.microsoft.com/office/drawing/2014/main" id="{F3FF74F8-7EF3-4F70-8A96-1AB1DF4EC16E}"/>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58 CuadroTexto">
              <a:extLst>
                <a:ext uri="{FF2B5EF4-FFF2-40B4-BE49-F238E27FC236}">
                  <a16:creationId xmlns:a16="http://schemas.microsoft.com/office/drawing/2014/main" id="{B8691960-F550-4932-B171-950CF7B5DF9D}"/>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62" name="Grupo 61">
            <a:extLst>
              <a:ext uri="{FF2B5EF4-FFF2-40B4-BE49-F238E27FC236}">
                <a16:creationId xmlns:a16="http://schemas.microsoft.com/office/drawing/2014/main" id="{A7D37C04-D809-4FDB-A66E-35C3F65EF6C9}"/>
              </a:ext>
            </a:extLst>
          </p:cNvPr>
          <p:cNvGrpSpPr/>
          <p:nvPr/>
        </p:nvGrpSpPr>
        <p:grpSpPr>
          <a:xfrm>
            <a:off x="7966898" y="4555165"/>
            <a:ext cx="648072" cy="566960"/>
            <a:chOff x="1033516" y="3379505"/>
            <a:chExt cx="648072" cy="566960"/>
          </a:xfrm>
        </p:grpSpPr>
        <p:sp>
          <p:nvSpPr>
            <p:cNvPr id="63" name="16 Triángulo isósceles">
              <a:extLst>
                <a:ext uri="{FF2B5EF4-FFF2-40B4-BE49-F238E27FC236}">
                  <a16:creationId xmlns:a16="http://schemas.microsoft.com/office/drawing/2014/main" id="{CE977AAF-E5DF-4010-864C-DFFD568868C8}"/>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58 CuadroTexto">
              <a:extLst>
                <a:ext uri="{FF2B5EF4-FFF2-40B4-BE49-F238E27FC236}">
                  <a16:creationId xmlns:a16="http://schemas.microsoft.com/office/drawing/2014/main" id="{60456E32-9D31-475C-9292-B2A893553CC7}"/>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grpSp>
        <p:nvGrpSpPr>
          <p:cNvPr id="65" name="Grupo 64">
            <a:extLst>
              <a:ext uri="{FF2B5EF4-FFF2-40B4-BE49-F238E27FC236}">
                <a16:creationId xmlns:a16="http://schemas.microsoft.com/office/drawing/2014/main" id="{7EC75404-EF23-4426-BE0F-E0528FBA8AB2}"/>
              </a:ext>
            </a:extLst>
          </p:cNvPr>
          <p:cNvGrpSpPr/>
          <p:nvPr/>
        </p:nvGrpSpPr>
        <p:grpSpPr>
          <a:xfrm>
            <a:off x="8813120" y="4555165"/>
            <a:ext cx="648072" cy="566960"/>
            <a:chOff x="1033516" y="3379505"/>
            <a:chExt cx="648072" cy="566960"/>
          </a:xfrm>
        </p:grpSpPr>
        <p:sp>
          <p:nvSpPr>
            <p:cNvPr id="66" name="16 Triángulo isósceles">
              <a:extLst>
                <a:ext uri="{FF2B5EF4-FFF2-40B4-BE49-F238E27FC236}">
                  <a16:creationId xmlns:a16="http://schemas.microsoft.com/office/drawing/2014/main" id="{8E5FA381-5323-4775-A0FF-FEF4D346DD4C}"/>
                </a:ext>
              </a:extLst>
            </p:cNvPr>
            <p:cNvSpPr/>
            <p:nvPr/>
          </p:nvSpPr>
          <p:spPr>
            <a:xfrm>
              <a:off x="1033516" y="3379505"/>
              <a:ext cx="648072" cy="421521"/>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58 CuadroTexto">
              <a:extLst>
                <a:ext uri="{FF2B5EF4-FFF2-40B4-BE49-F238E27FC236}">
                  <a16:creationId xmlns:a16="http://schemas.microsoft.com/office/drawing/2014/main" id="{9334D1EA-40AF-492D-9A0A-6C8FA057A452}"/>
                </a:ext>
              </a:extLst>
            </p:cNvPr>
            <p:cNvSpPr txBox="1"/>
            <p:nvPr/>
          </p:nvSpPr>
          <p:spPr>
            <a:xfrm>
              <a:off x="1155367" y="3546355"/>
              <a:ext cx="396044" cy="400110"/>
            </a:xfrm>
            <a:prstGeom prst="rect">
              <a:avLst/>
            </a:prstGeom>
            <a:noFill/>
          </p:spPr>
          <p:txBody>
            <a:bodyPr wrap="square" rtlCol="0">
              <a:spAutoFit/>
            </a:bodyPr>
            <a:lstStyle/>
            <a:p>
              <a:pPr algn="ctr"/>
              <a:endParaRPr lang="es-CO" sz="2000" b="1"/>
            </a:p>
          </p:txBody>
        </p:sp>
      </p:grpSp>
      <p:sp>
        <p:nvSpPr>
          <p:cNvPr id="68" name="76 CuadroTexto">
            <a:extLst>
              <a:ext uri="{FF2B5EF4-FFF2-40B4-BE49-F238E27FC236}">
                <a16:creationId xmlns:a16="http://schemas.microsoft.com/office/drawing/2014/main" id="{45A89D40-489B-4EFB-9BF4-71E39E58C43B}"/>
              </a:ext>
            </a:extLst>
          </p:cNvPr>
          <p:cNvSpPr txBox="1"/>
          <p:nvPr/>
        </p:nvSpPr>
        <p:spPr>
          <a:xfrm rot="18741822">
            <a:off x="7296837" y="4145528"/>
            <a:ext cx="875629" cy="215444"/>
          </a:xfrm>
          <a:prstGeom prst="rect">
            <a:avLst/>
          </a:prstGeom>
          <a:noFill/>
        </p:spPr>
        <p:txBody>
          <a:bodyPr wrap="square" rtlCol="0">
            <a:spAutoFit/>
          </a:bodyPr>
          <a:lstStyle/>
          <a:p>
            <a:pPr algn="ctr"/>
            <a:r>
              <a:rPr lang="es-CO" sz="800"/>
              <a:t>D=1 + Am1</a:t>
            </a:r>
            <a:endParaRPr lang="es-CO" sz="1050"/>
          </a:p>
        </p:txBody>
      </p:sp>
      <p:sp>
        <p:nvSpPr>
          <p:cNvPr id="69" name="76 CuadroTexto">
            <a:extLst>
              <a:ext uri="{FF2B5EF4-FFF2-40B4-BE49-F238E27FC236}">
                <a16:creationId xmlns:a16="http://schemas.microsoft.com/office/drawing/2014/main" id="{8CCE8319-9748-445C-BEBB-2FB2A009B660}"/>
              </a:ext>
            </a:extLst>
          </p:cNvPr>
          <p:cNvSpPr txBox="1"/>
          <p:nvPr/>
        </p:nvSpPr>
        <p:spPr>
          <a:xfrm rot="16650751">
            <a:off x="7822733" y="4207773"/>
            <a:ext cx="875629" cy="215444"/>
          </a:xfrm>
          <a:prstGeom prst="rect">
            <a:avLst/>
          </a:prstGeom>
          <a:noFill/>
        </p:spPr>
        <p:txBody>
          <a:bodyPr wrap="square" rtlCol="0">
            <a:spAutoFit/>
          </a:bodyPr>
          <a:lstStyle/>
          <a:p>
            <a:pPr algn="ctr"/>
            <a:r>
              <a:rPr lang="es-CO" sz="800"/>
              <a:t>D=1 + Am2</a:t>
            </a:r>
            <a:endParaRPr lang="es-CO" sz="1050"/>
          </a:p>
        </p:txBody>
      </p:sp>
      <p:sp>
        <p:nvSpPr>
          <p:cNvPr id="70" name="76 CuadroTexto">
            <a:extLst>
              <a:ext uri="{FF2B5EF4-FFF2-40B4-BE49-F238E27FC236}">
                <a16:creationId xmlns:a16="http://schemas.microsoft.com/office/drawing/2014/main" id="{FB43659A-73FB-4F60-AD60-82D385813B6B}"/>
              </a:ext>
            </a:extLst>
          </p:cNvPr>
          <p:cNvSpPr txBox="1"/>
          <p:nvPr/>
        </p:nvSpPr>
        <p:spPr>
          <a:xfrm rot="2973547">
            <a:off x="8540020" y="4094907"/>
            <a:ext cx="875629" cy="215444"/>
          </a:xfrm>
          <a:prstGeom prst="rect">
            <a:avLst/>
          </a:prstGeom>
          <a:noFill/>
        </p:spPr>
        <p:txBody>
          <a:bodyPr wrap="square" rtlCol="0">
            <a:spAutoFit/>
          </a:bodyPr>
          <a:lstStyle/>
          <a:p>
            <a:pPr algn="ctr"/>
            <a:r>
              <a:rPr lang="es-CO" sz="800"/>
              <a:t>D=6 + Am2</a:t>
            </a:r>
            <a:endParaRPr lang="es-CO" sz="1050"/>
          </a:p>
        </p:txBody>
      </p:sp>
      <p:grpSp>
        <p:nvGrpSpPr>
          <p:cNvPr id="133" name="Grupo 132">
            <a:extLst>
              <a:ext uri="{FF2B5EF4-FFF2-40B4-BE49-F238E27FC236}">
                <a16:creationId xmlns:a16="http://schemas.microsoft.com/office/drawing/2014/main" id="{8494629F-6F54-485D-92C1-12921117F378}"/>
              </a:ext>
            </a:extLst>
          </p:cNvPr>
          <p:cNvGrpSpPr/>
          <p:nvPr/>
        </p:nvGrpSpPr>
        <p:grpSpPr>
          <a:xfrm>
            <a:off x="5409165" y="2380715"/>
            <a:ext cx="648072" cy="453879"/>
            <a:chOff x="1033516" y="3379505"/>
            <a:chExt cx="648072" cy="453879"/>
          </a:xfrm>
        </p:grpSpPr>
        <p:sp>
          <p:nvSpPr>
            <p:cNvPr id="134" name="16 Triángulo isósceles">
              <a:extLst>
                <a:ext uri="{FF2B5EF4-FFF2-40B4-BE49-F238E27FC236}">
                  <a16:creationId xmlns:a16="http://schemas.microsoft.com/office/drawing/2014/main" id="{8FC08C50-05FB-49BF-9803-D48BEADEEABE}"/>
                </a:ext>
              </a:extLst>
            </p:cNvPr>
            <p:cNvSpPr/>
            <p:nvPr/>
          </p:nvSpPr>
          <p:spPr>
            <a:xfrm>
              <a:off x="1033516" y="3379505"/>
              <a:ext cx="648072" cy="421521"/>
            </a:xfrm>
            <a:prstGeom prst="triangl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58 CuadroTexto">
              <a:extLst>
                <a:ext uri="{FF2B5EF4-FFF2-40B4-BE49-F238E27FC236}">
                  <a16:creationId xmlns:a16="http://schemas.microsoft.com/office/drawing/2014/main" id="{068BD835-6741-48E8-A754-495F7E91E42A}"/>
                </a:ext>
              </a:extLst>
            </p:cNvPr>
            <p:cNvSpPr txBox="1"/>
            <p:nvPr/>
          </p:nvSpPr>
          <p:spPr>
            <a:xfrm>
              <a:off x="1057324" y="3417886"/>
              <a:ext cx="536654" cy="415498"/>
            </a:xfrm>
            <a:prstGeom prst="rect">
              <a:avLst/>
            </a:prstGeom>
            <a:noFill/>
          </p:spPr>
          <p:txBody>
            <a:bodyPr wrap="square" rtlCol="0">
              <a:spAutoFit/>
            </a:bodyPr>
            <a:lstStyle/>
            <a:p>
              <a:pPr algn="ctr"/>
              <a:r>
                <a:rPr lang="es-CO" sz="1050" b="1" err="1"/>
                <a:t>Est</a:t>
              </a:r>
              <a:endParaRPr lang="es-CO" sz="1050" b="1"/>
            </a:p>
            <a:p>
              <a:pPr algn="ctr"/>
              <a:r>
                <a:rPr lang="es-CO" sz="1050" b="1"/>
                <a:t>Actual</a:t>
              </a:r>
              <a:endParaRPr lang="es-CO" sz="2000" b="1"/>
            </a:p>
          </p:txBody>
        </p:sp>
      </p:grpSp>
    </p:spTree>
    <p:extLst>
      <p:ext uri="{BB962C8B-B14F-4D97-AF65-F5344CB8AC3E}">
        <p14:creationId xmlns:p14="http://schemas.microsoft.com/office/powerpoint/2010/main" val="2775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ítulo 2"/>
          <p:cNvSpPr>
            <a:spLocks noGrp="1"/>
          </p:cNvSpPr>
          <p:nvPr>
            <p:ph type="subTitle" idx="1"/>
          </p:nvPr>
        </p:nvSpPr>
        <p:spPr>
          <a:xfrm>
            <a:off x="3384468" y="2812021"/>
            <a:ext cx="8456166" cy="1581096"/>
          </a:xfrm>
        </p:spPr>
        <p:txBody>
          <a:bodyPr>
            <a:noAutofit/>
          </a:bodyPr>
          <a:lstStyle/>
          <a:p>
            <a:r>
              <a:rPr lang="es-ES_tradnl" sz="5400" b="1">
                <a:solidFill>
                  <a:schemeClr val="bg1"/>
                </a:solidFill>
                <a:latin typeface="Arial" charset="0"/>
                <a:ea typeface="Arial" charset="0"/>
                <a:cs typeface="Arial" charset="0"/>
              </a:rPr>
              <a:t>Inteligencia Artificial</a:t>
            </a:r>
          </a:p>
          <a:p>
            <a:r>
              <a:rPr lang="es-ES_tradnl" sz="3600" b="1">
                <a:solidFill>
                  <a:srgbClr val="FFC000"/>
                </a:solidFill>
                <a:latin typeface="Arial" charset="0"/>
                <a:ea typeface="Arial" charset="0"/>
                <a:cs typeface="Arial" charset="0"/>
              </a:rPr>
              <a:t>Taller</a:t>
            </a:r>
          </a:p>
          <a:p>
            <a:r>
              <a:rPr lang="es-ES_tradnl" sz="3600" b="1">
                <a:solidFill>
                  <a:srgbClr val="FFC000"/>
                </a:solidFill>
                <a:latin typeface="Arial" charset="0"/>
                <a:ea typeface="Arial" charset="0"/>
                <a:cs typeface="Arial" charset="0"/>
              </a:rPr>
              <a:t>Juegos</a:t>
            </a:r>
          </a:p>
        </p:txBody>
      </p:sp>
      <p:sp>
        <p:nvSpPr>
          <p:cNvPr id="6" name="Subtítulo 2"/>
          <p:cNvSpPr txBox="1">
            <a:spLocks/>
          </p:cNvSpPr>
          <p:nvPr/>
        </p:nvSpPr>
        <p:spPr>
          <a:xfrm>
            <a:off x="3723788" y="5231089"/>
            <a:ext cx="8456166" cy="1650049"/>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b="1">
                <a:solidFill>
                  <a:schemeClr val="accent1">
                    <a:lumMod val="75000"/>
                  </a:schemeClr>
                </a:solidFill>
                <a:latin typeface="Arial" charset="0"/>
                <a:ea typeface="Arial" charset="0"/>
                <a:cs typeface="Arial" charset="0"/>
              </a:rPr>
              <a:t>Ing. Enrique González, PhD</a:t>
            </a:r>
          </a:p>
          <a:p>
            <a:r>
              <a:rPr lang="es-ES_tradnl" b="1">
                <a:solidFill>
                  <a:schemeClr val="accent1">
                    <a:lumMod val="75000"/>
                  </a:schemeClr>
                </a:solidFill>
                <a:latin typeface="Arial" charset="0"/>
                <a:ea typeface="Arial" charset="0"/>
                <a:cs typeface="Arial" charset="0"/>
              </a:rPr>
              <a:t>Ing. Andrea Rueda, PhD</a:t>
            </a:r>
          </a:p>
          <a:p>
            <a:r>
              <a:rPr lang="es-ES_tradnl" b="1">
                <a:solidFill>
                  <a:schemeClr val="accent1">
                    <a:lumMod val="75000"/>
                  </a:schemeClr>
                </a:solidFill>
                <a:latin typeface="Arial" charset="0"/>
                <a:ea typeface="Arial" charset="0"/>
                <a:cs typeface="Arial" charset="0"/>
              </a:rPr>
              <a:t>Departamento de Ingeniería de Sistemas</a:t>
            </a:r>
          </a:p>
        </p:txBody>
      </p:sp>
      <p:pic>
        <p:nvPicPr>
          <p:cNvPr id="8" name="Imagen 7" descr="Logo Pontificia Universidad Javeriana">
            <a:extLst>
              <a:ext uri="{FF2B5EF4-FFF2-40B4-BE49-F238E27FC236}">
                <a16:creationId xmlns:a16="http://schemas.microsoft.com/office/drawing/2014/main" id="{034C0FFF-3320-014B-8962-C498FBC3362F}"/>
              </a:ext>
            </a:extLst>
          </p:cNvPr>
          <p:cNvPicPr>
            <a:picLocks noChangeAspect="1"/>
          </p:cNvPicPr>
          <p:nvPr/>
        </p:nvPicPr>
        <p:blipFill>
          <a:blip r:embed="rId4"/>
          <a:stretch>
            <a:fillRect/>
          </a:stretch>
        </p:blipFill>
        <p:spPr>
          <a:xfrm>
            <a:off x="6968273" y="23139"/>
            <a:ext cx="4473835" cy="1883720"/>
          </a:xfrm>
          <a:prstGeom prst="rect">
            <a:avLst/>
          </a:prstGeom>
          <a:solidFill>
            <a:schemeClr val="bg1"/>
          </a:solidFill>
        </p:spPr>
      </p:pic>
      <p:sp>
        <p:nvSpPr>
          <p:cNvPr id="9" name="Subtítulo 2"/>
          <p:cNvSpPr txBox="1">
            <a:spLocks/>
          </p:cNvSpPr>
          <p:nvPr/>
        </p:nvSpPr>
        <p:spPr>
          <a:xfrm>
            <a:off x="1314926" y="170946"/>
            <a:ext cx="3634928" cy="947494"/>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s-ES_tradnl" sz="1400" b="1">
                <a:solidFill>
                  <a:srgbClr val="C00000"/>
                </a:solidFill>
                <a:latin typeface="Arial" charset="0"/>
                <a:ea typeface="Arial" charset="0"/>
                <a:cs typeface="Arial" charset="0"/>
              </a:rPr>
              <a:t>Marco Valencia</a:t>
            </a:r>
          </a:p>
          <a:p>
            <a:pPr algn="l"/>
            <a:r>
              <a:rPr lang="es-ES_tradnl" sz="1400" b="1">
                <a:solidFill>
                  <a:srgbClr val="C00000"/>
                </a:solidFill>
                <a:latin typeface="Arial" charset="0"/>
                <a:ea typeface="Arial" charset="0"/>
                <a:cs typeface="Arial" charset="0"/>
              </a:rPr>
              <a:t>Daniel Fierro</a:t>
            </a:r>
          </a:p>
          <a:p>
            <a:pPr algn="l"/>
            <a:r>
              <a:rPr lang="es-ES_tradnl" sz="1400" b="1">
                <a:solidFill>
                  <a:srgbClr val="C00000"/>
                </a:solidFill>
                <a:latin typeface="Arial" charset="0"/>
                <a:ea typeface="Arial" charset="0"/>
                <a:cs typeface="Arial" charset="0"/>
              </a:rPr>
              <a:t>Juan Esteban Rincon</a:t>
            </a:r>
          </a:p>
        </p:txBody>
      </p:sp>
      <p:sp>
        <p:nvSpPr>
          <p:cNvPr id="10" name="Subtítulo 2"/>
          <p:cNvSpPr txBox="1">
            <a:spLocks/>
          </p:cNvSpPr>
          <p:nvPr/>
        </p:nvSpPr>
        <p:spPr>
          <a:xfrm>
            <a:off x="158702" y="407820"/>
            <a:ext cx="1156224" cy="473746"/>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s-ES_tradnl" sz="1800" b="1">
                <a:solidFill>
                  <a:srgbClr val="C00000"/>
                </a:solidFill>
                <a:latin typeface="Arial" charset="0"/>
                <a:ea typeface="Arial" charset="0"/>
                <a:cs typeface="Arial" charset="0"/>
              </a:rPr>
              <a:t>Grupo 6</a:t>
            </a:r>
          </a:p>
        </p:txBody>
      </p:sp>
    </p:spTree>
    <p:extLst>
      <p:ext uri="{BB962C8B-B14F-4D97-AF65-F5344CB8AC3E}">
        <p14:creationId xmlns:p14="http://schemas.microsoft.com/office/powerpoint/2010/main" val="5566363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3F7C77E476914B9811501B9D936736" ma:contentTypeVersion="8" ma:contentTypeDescription="Create a new document." ma:contentTypeScope="" ma:versionID="0a300db2a71fd7e1f06ea635956f19aa">
  <xsd:schema xmlns:xsd="http://www.w3.org/2001/XMLSchema" xmlns:xs="http://www.w3.org/2001/XMLSchema" xmlns:p="http://schemas.microsoft.com/office/2006/metadata/properties" xmlns:ns2="0e95db74-7e7e-423b-bf6a-69d2585f39c4" xmlns:ns3="3a87c7e1-6788-4e1a-8048-0bd108f97835" targetNamespace="http://schemas.microsoft.com/office/2006/metadata/properties" ma:root="true" ma:fieldsID="99d29ce0aa59670c670a86f1f2981ae3" ns2:_="" ns3:_="">
    <xsd:import namespace="0e95db74-7e7e-423b-bf6a-69d2585f39c4"/>
    <xsd:import namespace="3a87c7e1-6788-4e1a-8048-0bd108f9783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5db74-7e7e-423b-bf6a-69d2585f39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87c7e1-6788-4e1a-8048-0bd108f9783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15343-9385-4292-9F9B-AE09703F96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3C5B044-641F-4E0B-92E4-F24D59AEDD22}">
  <ds:schemaRefs>
    <ds:schemaRef ds:uri="http://schemas.microsoft.com/sharepoint/v3/contenttype/forms"/>
  </ds:schemaRefs>
</ds:datastoreItem>
</file>

<file path=customXml/itemProps3.xml><?xml version="1.0" encoding="utf-8"?>
<ds:datastoreItem xmlns:ds="http://schemas.openxmlformats.org/officeDocument/2006/customXml" ds:itemID="{2A5FD3CE-1AE1-4196-95A8-8B133C8EEE01}"/>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wilperiodista86@gmail.com</dc:creator>
  <cp:revision>1</cp:revision>
  <dcterms:created xsi:type="dcterms:W3CDTF">2017-03-01T15:55:36Z</dcterms:created>
  <dcterms:modified xsi:type="dcterms:W3CDTF">2021-08-23T01:02:07Z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0x0101003D3F7C77E476914B9811501B9D936736</vt:lpwstr>
  </property>
</Properties>
</file>