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445" r:id="rId5"/>
    <p:sldId id="578" r:id="rId6"/>
    <p:sldId id="579" r:id="rId7"/>
    <p:sldId id="581" r:id="rId8"/>
    <p:sldId id="583" r:id="rId9"/>
    <p:sldId id="584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9966"/>
    <a:srgbClr val="FF66FF"/>
    <a:srgbClr val="FFCCFF"/>
    <a:srgbClr val="00FFFF"/>
    <a:srgbClr val="FFFF99"/>
    <a:srgbClr val="CC99FF"/>
    <a:srgbClr val="006666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904CD-7DE9-4965-97C7-1EA3CC6B9A39}" v="144" dt="2021-09-08T00:38:48.039"/>
    <p1510:client id="{3DADC8E2-0383-4222-84D6-C2E7FC063142}" v="18" dt="2021-09-08T00:36:37.043"/>
    <p1510:client id="{45325ECD-A5BA-4250-8427-9B2F397F540F}" v="459" vWet="461" dt="2021-09-08T00:37:07.420"/>
    <p1510:client id="{B6A76BFF-6A70-4908-A168-7ECDCF53A709}" v="102" dt="2021-09-08T00:43:20.666"/>
    <p1510:client id="{F1C7FCCB-3D31-4A14-A0CA-E6DE6684537D}" v="142" dt="2021-09-08T00:35:16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valencia dueñas" userId="S::ma_valencia@javeriana.edu.co::7b7d28cf-5074-426b-b4ce-58e2e5c16e33" providerId="AD" clId="Web-{3DADC8E2-0383-4222-84D6-C2E7FC063142}"/>
    <pc:docChg chg="modSld">
      <pc:chgData name="marco antonio valencia dueñas" userId="S::ma_valencia@javeriana.edu.co::7b7d28cf-5074-426b-b4ce-58e2e5c16e33" providerId="AD" clId="Web-{3DADC8E2-0383-4222-84D6-C2E7FC063142}" dt="2021-09-08T00:36:33.184" v="10" actId="20577"/>
      <pc:docMkLst>
        <pc:docMk/>
      </pc:docMkLst>
      <pc:sldChg chg="modSp">
        <pc:chgData name="marco antonio valencia dueñas" userId="S::ma_valencia@javeriana.edu.co::7b7d28cf-5074-426b-b4ce-58e2e5c16e33" providerId="AD" clId="Web-{3DADC8E2-0383-4222-84D6-C2E7FC063142}" dt="2021-09-08T00:36:33.184" v="10" actId="20577"/>
        <pc:sldMkLst>
          <pc:docMk/>
          <pc:sldMk cId="1067306001" sldId="583"/>
        </pc:sldMkLst>
        <pc:spChg chg="mod">
          <ac:chgData name="marco antonio valencia dueñas" userId="S::ma_valencia@javeriana.edu.co::7b7d28cf-5074-426b-b4ce-58e2e5c16e33" providerId="AD" clId="Web-{3DADC8E2-0383-4222-84D6-C2E7FC063142}" dt="2021-09-08T00:36:33.184" v="10" actId="20577"/>
          <ac:spMkLst>
            <pc:docMk/>
            <pc:sldMk cId="1067306001" sldId="583"/>
            <ac:spMk id="5" creationId="{D243325C-E472-4CDE-9963-D623E55CFEB4}"/>
          </ac:spMkLst>
        </pc:spChg>
        <pc:spChg chg="mod">
          <ac:chgData name="marco antonio valencia dueñas" userId="S::ma_valencia@javeriana.edu.co::7b7d28cf-5074-426b-b4ce-58e2e5c16e33" providerId="AD" clId="Web-{3DADC8E2-0383-4222-84D6-C2E7FC063142}" dt="2021-09-08T00:35:40.386" v="2" actId="1076"/>
          <ac:spMkLst>
            <pc:docMk/>
            <pc:sldMk cId="1067306001" sldId="583"/>
            <ac:spMk id="20" creationId="{6EDB1245-2DC3-A548-AB00-C89ED26C4055}"/>
          </ac:spMkLst>
        </pc:spChg>
        <pc:cxnChg chg="mod">
          <ac:chgData name="marco antonio valencia dueñas" userId="S::ma_valencia@javeriana.edu.co::7b7d28cf-5074-426b-b4ce-58e2e5c16e33" providerId="AD" clId="Web-{3DADC8E2-0383-4222-84D6-C2E7FC063142}" dt="2021-09-08T00:35:48.542" v="6" actId="14100"/>
          <ac:cxnSpMkLst>
            <pc:docMk/>
            <pc:sldMk cId="1067306001" sldId="583"/>
            <ac:cxnSpMk id="2" creationId="{A450CC13-D6A1-485C-93BA-32FBC1C6CFE5}"/>
          </ac:cxnSpMkLst>
        </pc:cxnChg>
        <pc:cxnChg chg="mod">
          <ac:chgData name="marco antonio valencia dueñas" userId="S::ma_valencia@javeriana.edu.co::7b7d28cf-5074-426b-b4ce-58e2e5c16e33" providerId="AD" clId="Web-{3DADC8E2-0383-4222-84D6-C2E7FC063142}" dt="2021-09-08T00:35:44.323" v="4" actId="14100"/>
          <ac:cxnSpMkLst>
            <pc:docMk/>
            <pc:sldMk cId="1067306001" sldId="583"/>
            <ac:cxnSpMk id="45" creationId="{B76BE221-2967-B84E-9D19-D89BEC7666D8}"/>
          </ac:cxnSpMkLst>
        </pc:cxnChg>
      </pc:sldChg>
    </pc:docChg>
  </pc:docChgLst>
  <pc:docChgLst>
    <pc:chgData name="Daniel Camilo" userId="19eea295-8c7c-4a97-88d7-6dba9dadd765" providerId="ADAL" clId="{45325ECD-A5BA-4250-8427-9B2F397F540F}"/>
    <pc:docChg chg="undo custSel modSld">
      <pc:chgData name="Daniel Camilo" userId="19eea295-8c7c-4a97-88d7-6dba9dadd765" providerId="ADAL" clId="{45325ECD-A5BA-4250-8427-9B2F397F540F}" dt="2021-09-07T23:55:26.566" v="585" actId="21"/>
      <pc:docMkLst>
        <pc:docMk/>
      </pc:docMkLst>
      <pc:sldChg chg="modSp mod">
        <pc:chgData name="Daniel Camilo" userId="19eea295-8c7c-4a97-88d7-6dba9dadd765" providerId="ADAL" clId="{45325ECD-A5BA-4250-8427-9B2F397F540F}" dt="2021-09-03T00:04:29.723" v="67" actId="20577"/>
        <pc:sldMkLst>
          <pc:docMk/>
          <pc:sldMk cId="328592097" sldId="445"/>
        </pc:sldMkLst>
        <pc:spChg chg="mod">
          <ac:chgData name="Daniel Camilo" userId="19eea295-8c7c-4a97-88d7-6dba9dadd765" providerId="ADAL" clId="{45325ECD-A5BA-4250-8427-9B2F397F540F}" dt="2021-09-03T00:04:29.723" v="67" actId="20577"/>
          <ac:spMkLst>
            <pc:docMk/>
            <pc:sldMk cId="328592097" sldId="445"/>
            <ac:spMk id="9" creationId="{00000000-0000-0000-0000-000000000000}"/>
          </ac:spMkLst>
        </pc:spChg>
        <pc:spChg chg="mod">
          <ac:chgData name="Daniel Camilo" userId="19eea295-8c7c-4a97-88d7-6dba9dadd765" providerId="ADAL" clId="{45325ECD-A5BA-4250-8427-9B2F397F540F}" dt="2021-09-03T00:04:03.402" v="1" actId="20577"/>
          <ac:spMkLst>
            <pc:docMk/>
            <pc:sldMk cId="328592097" sldId="445"/>
            <ac:spMk id="10" creationId="{00000000-0000-0000-0000-000000000000}"/>
          </ac:spMkLst>
        </pc:spChg>
      </pc:sldChg>
      <pc:sldChg chg="addSp delSp modSp mod">
        <pc:chgData name="Daniel Camilo" userId="19eea295-8c7c-4a97-88d7-6dba9dadd765" providerId="ADAL" clId="{45325ECD-A5BA-4250-8427-9B2F397F540F}" dt="2021-09-03T00:32:21.084" v="155" actId="478"/>
        <pc:sldMkLst>
          <pc:docMk/>
          <pc:sldMk cId="3851438889" sldId="579"/>
        </pc:sldMkLst>
        <pc:spChg chg="add del">
          <ac:chgData name="Daniel Camilo" userId="19eea295-8c7c-4a97-88d7-6dba9dadd765" providerId="ADAL" clId="{45325ECD-A5BA-4250-8427-9B2F397F540F}" dt="2021-09-03T00:10:06.820" v="80" actId="478"/>
          <ac:spMkLst>
            <pc:docMk/>
            <pc:sldMk cId="3851438889" sldId="579"/>
            <ac:spMk id="9" creationId="{502487D2-7294-4952-B6F5-B5D16B38C584}"/>
          </ac:spMkLst>
        </pc:spChg>
        <pc:spChg chg="mod">
          <ac:chgData name="Daniel Camilo" userId="19eea295-8c7c-4a97-88d7-6dba9dadd765" providerId="ADAL" clId="{45325ECD-A5BA-4250-8427-9B2F397F540F}" dt="2021-09-03T00:32:18.245" v="154" actId="20577"/>
          <ac:spMkLst>
            <pc:docMk/>
            <pc:sldMk cId="3851438889" sldId="579"/>
            <ac:spMk id="10" creationId="{03451346-6D96-6E40-B124-7DEA93B09F0A}"/>
          </ac:spMkLst>
        </pc:spChg>
        <pc:spChg chg="add del mod">
          <ac:chgData name="Daniel Camilo" userId="19eea295-8c7c-4a97-88d7-6dba9dadd765" providerId="ADAL" clId="{45325ECD-A5BA-4250-8427-9B2F397F540F}" dt="2021-09-03T00:32:21.084" v="155" actId="478"/>
          <ac:spMkLst>
            <pc:docMk/>
            <pc:sldMk cId="3851438889" sldId="579"/>
            <ac:spMk id="11" creationId="{93F9F12E-36E5-43C0-A3F4-47F909EC3C99}"/>
          </ac:spMkLst>
        </pc:spChg>
        <pc:spChg chg="add mod">
          <ac:chgData name="Daniel Camilo" userId="19eea295-8c7c-4a97-88d7-6dba9dadd765" providerId="ADAL" clId="{45325ECD-A5BA-4250-8427-9B2F397F540F}" dt="2021-09-03T00:14:55.958" v="108" actId="1076"/>
          <ac:spMkLst>
            <pc:docMk/>
            <pc:sldMk cId="3851438889" sldId="579"/>
            <ac:spMk id="12" creationId="{1E57EA84-D03C-495B-B743-F79333E898D1}"/>
          </ac:spMkLst>
        </pc:spChg>
      </pc:sldChg>
      <pc:sldChg chg="addSp modSp mod">
        <pc:chgData name="Daniel Camilo" userId="19eea295-8c7c-4a97-88d7-6dba9dadd765" providerId="ADAL" clId="{45325ECD-A5BA-4250-8427-9B2F397F540F}" dt="2021-09-07T23:29:16.649" v="541" actId="20577"/>
        <pc:sldMkLst>
          <pc:docMk/>
          <pc:sldMk cId="386373524" sldId="581"/>
        </pc:sldMkLst>
        <pc:spChg chg="mod">
          <ac:chgData name="Daniel Camilo" userId="19eea295-8c7c-4a97-88d7-6dba9dadd765" providerId="ADAL" clId="{45325ECD-A5BA-4250-8427-9B2F397F540F}" dt="2021-09-07T23:29:16.649" v="541" actId="20577"/>
          <ac:spMkLst>
            <pc:docMk/>
            <pc:sldMk cId="386373524" sldId="581"/>
            <ac:spMk id="10" creationId="{03451346-6D96-6E40-B124-7DEA93B09F0A}"/>
          </ac:spMkLst>
        </pc:spChg>
        <pc:picChg chg="add mod">
          <ac:chgData name="Daniel Camilo" userId="19eea295-8c7c-4a97-88d7-6dba9dadd765" providerId="ADAL" clId="{45325ECD-A5BA-4250-8427-9B2F397F540F}" dt="2021-09-03T00:33:51.923" v="158" actId="1076"/>
          <ac:picMkLst>
            <pc:docMk/>
            <pc:sldMk cId="386373524" sldId="581"/>
            <ac:picMk id="3" creationId="{E288BCB7-0880-4E0C-91F9-65218BCD2660}"/>
          </ac:picMkLst>
        </pc:picChg>
        <pc:picChg chg="mod">
          <ac:chgData name="Daniel Camilo" userId="19eea295-8c7c-4a97-88d7-6dba9dadd765" providerId="ADAL" clId="{45325ECD-A5BA-4250-8427-9B2F397F540F}" dt="2021-09-07T22:07:23.477" v="413" actId="1076"/>
          <ac:picMkLst>
            <pc:docMk/>
            <pc:sldMk cId="386373524" sldId="581"/>
            <ac:picMk id="4" creationId="{00000000-0000-0000-0000-000000000000}"/>
          </ac:picMkLst>
        </pc:picChg>
      </pc:sldChg>
      <pc:sldChg chg="modSp mod addAnim delAnim modAnim">
        <pc:chgData name="Daniel Camilo" userId="19eea295-8c7c-4a97-88d7-6dba9dadd765" providerId="ADAL" clId="{45325ECD-A5BA-4250-8427-9B2F397F540F}" dt="2021-09-07T23:55:26.566" v="585" actId="21"/>
        <pc:sldMkLst>
          <pc:docMk/>
          <pc:sldMk cId="1067306001" sldId="583"/>
        </pc:sldMkLst>
        <pc:spChg chg="mod">
          <ac:chgData name="Daniel Camilo" userId="19eea295-8c7c-4a97-88d7-6dba9dadd765" providerId="ADAL" clId="{45325ECD-A5BA-4250-8427-9B2F397F540F}" dt="2021-09-07T22:12:02.339" v="467" actId="14100"/>
          <ac:spMkLst>
            <pc:docMk/>
            <pc:sldMk cId="1067306001" sldId="583"/>
            <ac:spMk id="7" creationId="{D7CDF0A0-A9E7-384B-928A-671A977DFFC3}"/>
          </ac:spMkLst>
        </pc:spChg>
        <pc:spChg chg="mod">
          <ac:chgData name="Daniel Camilo" userId="19eea295-8c7c-4a97-88d7-6dba9dadd765" providerId="ADAL" clId="{45325ECD-A5BA-4250-8427-9B2F397F540F}" dt="2021-09-07T22:14:21.676" v="487" actId="20577"/>
          <ac:spMkLst>
            <pc:docMk/>
            <pc:sldMk cId="1067306001" sldId="583"/>
            <ac:spMk id="9" creationId="{27AC869A-ADEA-3B4E-BE5B-40B65CAA039C}"/>
          </ac:spMkLst>
        </pc:spChg>
        <pc:spChg chg="mod">
          <ac:chgData name="Daniel Camilo" userId="19eea295-8c7c-4a97-88d7-6dba9dadd765" providerId="ADAL" clId="{45325ECD-A5BA-4250-8427-9B2F397F540F}" dt="2021-09-07T23:16:25.988" v="496" actId="20577"/>
          <ac:spMkLst>
            <pc:docMk/>
            <pc:sldMk cId="1067306001" sldId="583"/>
            <ac:spMk id="11" creationId="{44B8CE96-60E0-3449-9821-9EB5309A9B8E}"/>
          </ac:spMkLst>
        </pc:spChg>
        <pc:spChg chg="mod">
          <ac:chgData name="Daniel Camilo" userId="19eea295-8c7c-4a97-88d7-6dba9dadd765" providerId="ADAL" clId="{45325ECD-A5BA-4250-8427-9B2F397F540F}" dt="2021-09-07T22:09:01.796" v="423" actId="20577"/>
          <ac:spMkLst>
            <pc:docMk/>
            <pc:sldMk cId="1067306001" sldId="583"/>
            <ac:spMk id="12" creationId="{453AA1A2-7B9F-2242-925C-08A347BCBA71}"/>
          </ac:spMkLst>
        </pc:spChg>
        <pc:spChg chg="mod">
          <ac:chgData name="Daniel Camilo" userId="19eea295-8c7c-4a97-88d7-6dba9dadd765" providerId="ADAL" clId="{45325ECD-A5BA-4250-8427-9B2F397F540F}" dt="2021-09-07T22:12:48.659" v="485" actId="20577"/>
          <ac:spMkLst>
            <pc:docMk/>
            <pc:sldMk cId="1067306001" sldId="583"/>
            <ac:spMk id="13" creationId="{67114E8C-AD59-CC48-9DA6-34BC245614E5}"/>
          </ac:spMkLst>
        </pc:spChg>
        <pc:spChg chg="mod">
          <ac:chgData name="Daniel Camilo" userId="19eea295-8c7c-4a97-88d7-6dba9dadd765" providerId="ADAL" clId="{45325ECD-A5BA-4250-8427-9B2F397F540F}" dt="2021-09-07T22:09:35.165" v="464" actId="20577"/>
          <ac:spMkLst>
            <pc:docMk/>
            <pc:sldMk cId="1067306001" sldId="583"/>
            <ac:spMk id="14" creationId="{59D93059-4B9A-F442-9A9B-E4996CD2DEB2}"/>
          </ac:spMkLst>
        </pc:spChg>
        <pc:spChg chg="mod">
          <ac:chgData name="Daniel Camilo" userId="19eea295-8c7c-4a97-88d7-6dba9dadd765" providerId="ADAL" clId="{45325ECD-A5BA-4250-8427-9B2F397F540F}" dt="2021-09-07T23:15:51.757" v="492"/>
          <ac:spMkLst>
            <pc:docMk/>
            <pc:sldMk cId="1067306001" sldId="583"/>
            <ac:spMk id="16" creationId="{23EA054F-AC28-5C42-AF4C-3E3EFD2FCD6A}"/>
          </ac:spMkLst>
        </pc:spChg>
        <pc:spChg chg="mod">
          <ac:chgData name="Daniel Camilo" userId="19eea295-8c7c-4a97-88d7-6dba9dadd765" providerId="ADAL" clId="{45325ECD-A5BA-4250-8427-9B2F397F540F}" dt="2021-09-07T23:22:26.807" v="521" actId="20577"/>
          <ac:spMkLst>
            <pc:docMk/>
            <pc:sldMk cId="1067306001" sldId="583"/>
            <ac:spMk id="17" creationId="{D25E092F-8119-A84D-9E6D-1584F7A258E8}"/>
          </ac:spMkLst>
        </pc:spChg>
        <pc:spChg chg="mod">
          <ac:chgData name="Daniel Camilo" userId="19eea295-8c7c-4a97-88d7-6dba9dadd765" providerId="ADAL" clId="{45325ECD-A5BA-4250-8427-9B2F397F540F}" dt="2021-09-07T23:24:59.656" v="528"/>
          <ac:spMkLst>
            <pc:docMk/>
            <pc:sldMk cId="1067306001" sldId="583"/>
            <ac:spMk id="19" creationId="{277E2BBB-93DA-584B-BCF9-17CB19AE6606}"/>
          </ac:spMkLst>
        </pc:spChg>
        <pc:spChg chg="mod">
          <ac:chgData name="Daniel Camilo" userId="19eea295-8c7c-4a97-88d7-6dba9dadd765" providerId="ADAL" clId="{45325ECD-A5BA-4250-8427-9B2F397F540F}" dt="2021-09-07T23:55:26.566" v="585" actId="21"/>
          <ac:spMkLst>
            <pc:docMk/>
            <pc:sldMk cId="1067306001" sldId="583"/>
            <ac:spMk id="20" creationId="{6EDB1245-2DC3-A548-AB00-C89ED26C4055}"/>
          </ac:spMkLst>
        </pc:spChg>
        <pc:spChg chg="mod">
          <ac:chgData name="Daniel Camilo" userId="19eea295-8c7c-4a97-88d7-6dba9dadd765" providerId="ADAL" clId="{45325ECD-A5BA-4250-8427-9B2F397F540F}" dt="2021-09-07T23:43:05.533" v="582" actId="20577"/>
          <ac:spMkLst>
            <pc:docMk/>
            <pc:sldMk cId="1067306001" sldId="583"/>
            <ac:spMk id="22" creationId="{3F537D24-C4C1-4040-A0AF-1E8F8622A2A6}"/>
          </ac:spMkLst>
        </pc:spChg>
        <pc:spChg chg="mod">
          <ac:chgData name="Daniel Camilo" userId="19eea295-8c7c-4a97-88d7-6dba9dadd765" providerId="ADAL" clId="{45325ECD-A5BA-4250-8427-9B2F397F540F}" dt="2021-09-07T23:34:30.052" v="575" actId="20577"/>
          <ac:spMkLst>
            <pc:docMk/>
            <pc:sldMk cId="1067306001" sldId="583"/>
            <ac:spMk id="53" creationId="{9F6908E7-0409-1647-81EF-6C3C18DA04CD}"/>
          </ac:spMkLst>
        </pc:spChg>
        <pc:picChg chg="mod">
          <ac:chgData name="Daniel Camilo" userId="19eea295-8c7c-4a97-88d7-6dba9dadd765" providerId="ADAL" clId="{45325ECD-A5BA-4250-8427-9B2F397F540F}" dt="2021-09-07T23:54:23.851" v="583" actId="1076"/>
          <ac:picMkLst>
            <pc:docMk/>
            <pc:sldMk cId="1067306001" sldId="583"/>
            <ac:picMk id="4" creationId="{00000000-0000-0000-0000-000000000000}"/>
          </ac:picMkLst>
        </pc:picChg>
        <pc:cxnChg chg="mod">
          <ac:chgData name="Daniel Camilo" userId="19eea295-8c7c-4a97-88d7-6dba9dadd765" providerId="ADAL" clId="{45325ECD-A5BA-4250-8427-9B2F397F540F}" dt="2021-09-07T22:09:06.289" v="424"/>
          <ac:cxnSpMkLst>
            <pc:docMk/>
            <pc:sldMk cId="1067306001" sldId="583"/>
            <ac:cxnSpMk id="24" creationId="{D093EBFF-4822-A149-9AB0-D2624D902440}"/>
          </ac:cxnSpMkLst>
        </pc:cxnChg>
        <pc:cxnChg chg="mod">
          <ac:chgData name="Daniel Camilo" userId="19eea295-8c7c-4a97-88d7-6dba9dadd765" providerId="ADAL" clId="{45325ECD-A5BA-4250-8427-9B2F397F540F}" dt="2021-09-07T22:12:02.339" v="467" actId="14100"/>
          <ac:cxnSpMkLst>
            <pc:docMk/>
            <pc:sldMk cId="1067306001" sldId="583"/>
            <ac:cxnSpMk id="28" creationId="{9F51557A-A53D-2D44-97C9-D94F87E6B4C4}"/>
          </ac:cxnSpMkLst>
        </pc:cxnChg>
        <pc:cxnChg chg="mod">
          <ac:chgData name="Daniel Camilo" userId="19eea295-8c7c-4a97-88d7-6dba9dadd765" providerId="ADAL" clId="{45325ECD-A5BA-4250-8427-9B2F397F540F}" dt="2021-09-07T23:24:37.172" v="522"/>
          <ac:cxnSpMkLst>
            <pc:docMk/>
            <pc:sldMk cId="1067306001" sldId="583"/>
            <ac:cxnSpMk id="35" creationId="{F40AA63B-D0F8-504D-A8C7-90A3FBDB6664}"/>
          </ac:cxnSpMkLst>
        </pc:cxnChg>
        <pc:cxnChg chg="mod">
          <ac:chgData name="Daniel Camilo" userId="19eea295-8c7c-4a97-88d7-6dba9dadd765" providerId="ADAL" clId="{45325ECD-A5BA-4250-8427-9B2F397F540F}" dt="2021-09-07T23:24:37.172" v="522"/>
          <ac:cxnSpMkLst>
            <pc:docMk/>
            <pc:sldMk cId="1067306001" sldId="583"/>
            <ac:cxnSpMk id="37" creationId="{293F34EF-29B6-0146-A5C6-65055381047D}"/>
          </ac:cxnSpMkLst>
        </pc:cxnChg>
        <pc:cxnChg chg="mod">
          <ac:chgData name="Daniel Camilo" userId="19eea295-8c7c-4a97-88d7-6dba9dadd765" providerId="ADAL" clId="{45325ECD-A5BA-4250-8427-9B2F397F540F}" dt="2021-09-07T23:24:37.172" v="522"/>
          <ac:cxnSpMkLst>
            <pc:docMk/>
            <pc:sldMk cId="1067306001" sldId="583"/>
            <ac:cxnSpMk id="43" creationId="{78FB32FF-6BA6-D14B-BACC-E51EB2B27358}"/>
          </ac:cxnSpMkLst>
        </pc:cxnChg>
      </pc:sldChg>
    </pc:docChg>
  </pc:docChgLst>
  <pc:docChgLst>
    <pc:chgData clId="Web-{3DADC8E2-0383-4222-84D6-C2E7FC063142}"/>
    <pc:docChg chg="modSld">
      <pc:chgData name="" userId="" providerId="" clId="Web-{3DADC8E2-0383-4222-84D6-C2E7FC063142}" dt="2021-09-08T00:35:30.495" v="0" actId="1076"/>
      <pc:docMkLst>
        <pc:docMk/>
      </pc:docMkLst>
      <pc:sldChg chg="modSp">
        <pc:chgData name="" userId="" providerId="" clId="Web-{3DADC8E2-0383-4222-84D6-C2E7FC063142}" dt="2021-09-08T00:35:30.495" v="0" actId="1076"/>
        <pc:sldMkLst>
          <pc:docMk/>
          <pc:sldMk cId="1067306001" sldId="583"/>
        </pc:sldMkLst>
        <pc:cxnChg chg="mod">
          <ac:chgData name="" userId="" providerId="" clId="Web-{3DADC8E2-0383-4222-84D6-C2E7FC063142}" dt="2021-09-08T00:35:30.495" v="0" actId="1076"/>
          <ac:cxnSpMkLst>
            <pc:docMk/>
            <pc:sldMk cId="1067306001" sldId="583"/>
            <ac:cxnSpMk id="45" creationId="{B76BE221-2967-B84E-9D19-D89BEC7666D8}"/>
          </ac:cxnSpMkLst>
        </pc:cxnChg>
      </pc:sldChg>
    </pc:docChg>
  </pc:docChgLst>
  <pc:docChgLst>
    <pc:chgData name="JUAN ESTEBAN RINCON BAUTISTA" userId="8d6b0f00-3ab1-4c0b-9c6f-fb4c75adaed4" providerId="ADAL" clId="{3C0904CD-7DE9-4965-97C7-1EA3CC6B9A39}"/>
    <pc:docChg chg="undo custSel modSld">
      <pc:chgData name="JUAN ESTEBAN RINCON BAUTISTA" userId="8d6b0f00-3ab1-4c0b-9c6f-fb4c75adaed4" providerId="ADAL" clId="{3C0904CD-7DE9-4965-97C7-1EA3CC6B9A39}" dt="2021-09-08T00:38:48.039" v="218" actId="478"/>
      <pc:docMkLst>
        <pc:docMk/>
      </pc:docMkLst>
      <pc:sldChg chg="modSp mod">
        <pc:chgData name="JUAN ESTEBAN RINCON BAUTISTA" userId="8d6b0f00-3ab1-4c0b-9c6f-fb4c75adaed4" providerId="ADAL" clId="{3C0904CD-7DE9-4965-97C7-1EA3CC6B9A39}" dt="2021-09-03T00:04:55.656" v="2" actId="20577"/>
        <pc:sldMkLst>
          <pc:docMk/>
          <pc:sldMk cId="328592097" sldId="445"/>
        </pc:sldMkLst>
        <pc:spChg chg="mod">
          <ac:chgData name="JUAN ESTEBAN RINCON BAUTISTA" userId="8d6b0f00-3ab1-4c0b-9c6f-fb4c75adaed4" providerId="ADAL" clId="{3C0904CD-7DE9-4965-97C7-1EA3CC6B9A39}" dt="2021-09-03T00:04:52.898" v="0"/>
          <ac:spMkLst>
            <pc:docMk/>
            <pc:sldMk cId="328592097" sldId="445"/>
            <ac:spMk id="9" creationId="{00000000-0000-0000-0000-000000000000}"/>
          </ac:spMkLst>
        </pc:spChg>
        <pc:spChg chg="mod">
          <ac:chgData name="JUAN ESTEBAN RINCON BAUTISTA" userId="8d6b0f00-3ab1-4c0b-9c6f-fb4c75adaed4" providerId="ADAL" clId="{3C0904CD-7DE9-4965-97C7-1EA3CC6B9A39}" dt="2021-09-03T00:04:55.656" v="2" actId="20577"/>
          <ac:spMkLst>
            <pc:docMk/>
            <pc:sldMk cId="328592097" sldId="445"/>
            <ac:spMk id="10" creationId="{00000000-0000-0000-0000-000000000000}"/>
          </ac:spMkLst>
        </pc:spChg>
      </pc:sldChg>
      <pc:sldChg chg="modSp mod">
        <pc:chgData name="JUAN ESTEBAN RINCON BAUTISTA" userId="8d6b0f00-3ab1-4c0b-9c6f-fb4c75adaed4" providerId="ADAL" clId="{3C0904CD-7DE9-4965-97C7-1EA3CC6B9A39}" dt="2021-09-03T00:38:17.841" v="84" actId="20577"/>
        <pc:sldMkLst>
          <pc:docMk/>
          <pc:sldMk cId="3851438889" sldId="579"/>
        </pc:sldMkLst>
        <pc:spChg chg="mod">
          <ac:chgData name="JUAN ESTEBAN RINCON BAUTISTA" userId="8d6b0f00-3ab1-4c0b-9c6f-fb4c75adaed4" providerId="ADAL" clId="{3C0904CD-7DE9-4965-97C7-1EA3CC6B9A39}" dt="2021-09-03T00:38:17.841" v="84" actId="20577"/>
          <ac:spMkLst>
            <pc:docMk/>
            <pc:sldMk cId="3851438889" sldId="579"/>
            <ac:spMk id="10" creationId="{03451346-6D96-6E40-B124-7DEA93B09F0A}"/>
          </ac:spMkLst>
        </pc:spChg>
      </pc:sldChg>
      <pc:sldChg chg="modSp mod">
        <pc:chgData name="JUAN ESTEBAN RINCON BAUTISTA" userId="8d6b0f00-3ab1-4c0b-9c6f-fb4c75adaed4" providerId="ADAL" clId="{3C0904CD-7DE9-4965-97C7-1EA3CC6B9A39}" dt="2021-09-07T23:55:41.043" v="191" actId="1076"/>
        <pc:sldMkLst>
          <pc:docMk/>
          <pc:sldMk cId="386373524" sldId="581"/>
        </pc:sldMkLst>
        <pc:picChg chg="mod">
          <ac:chgData name="JUAN ESTEBAN RINCON BAUTISTA" userId="8d6b0f00-3ab1-4c0b-9c6f-fb4c75adaed4" providerId="ADAL" clId="{3C0904CD-7DE9-4965-97C7-1EA3CC6B9A39}" dt="2021-09-07T23:55:41.043" v="191" actId="1076"/>
          <ac:picMkLst>
            <pc:docMk/>
            <pc:sldMk cId="386373524" sldId="581"/>
            <ac:picMk id="3" creationId="{E288BCB7-0880-4E0C-91F9-65218BCD2660}"/>
          </ac:picMkLst>
        </pc:picChg>
      </pc:sldChg>
      <pc:sldChg chg="addSp delSp modSp mod delAnim modAnim">
        <pc:chgData name="JUAN ESTEBAN RINCON BAUTISTA" userId="8d6b0f00-3ab1-4c0b-9c6f-fb4c75adaed4" providerId="ADAL" clId="{3C0904CD-7DE9-4965-97C7-1EA3CC6B9A39}" dt="2021-09-08T00:38:48.039" v="218" actId="478"/>
        <pc:sldMkLst>
          <pc:docMk/>
          <pc:sldMk cId="1067306001" sldId="583"/>
        </pc:sldMkLst>
        <pc:spChg chg="mod">
          <ac:chgData name="JUAN ESTEBAN RINCON BAUTISTA" userId="8d6b0f00-3ab1-4c0b-9c6f-fb4c75adaed4" providerId="ADAL" clId="{3C0904CD-7DE9-4965-97C7-1EA3CC6B9A39}" dt="2021-09-07T23:58:36.585" v="192" actId="1076"/>
          <ac:spMkLst>
            <pc:docMk/>
            <pc:sldMk cId="1067306001" sldId="583"/>
            <ac:spMk id="7" creationId="{D7CDF0A0-A9E7-384B-928A-671A977DFFC3}"/>
          </ac:spMkLst>
        </pc:spChg>
        <pc:spChg chg="mod">
          <ac:chgData name="JUAN ESTEBAN RINCON BAUTISTA" userId="8d6b0f00-3ab1-4c0b-9c6f-fb4c75adaed4" providerId="ADAL" clId="{3C0904CD-7DE9-4965-97C7-1EA3CC6B9A39}" dt="2021-09-08T00:23:34.697" v="215" actId="1076"/>
          <ac:spMkLst>
            <pc:docMk/>
            <pc:sldMk cId="1067306001" sldId="583"/>
            <ac:spMk id="13" creationId="{67114E8C-AD59-CC48-9DA6-34BC245614E5}"/>
          </ac:spMkLst>
        </pc:spChg>
        <pc:spChg chg="mod">
          <ac:chgData name="JUAN ESTEBAN RINCON BAUTISTA" userId="8d6b0f00-3ab1-4c0b-9c6f-fb4c75adaed4" providerId="ADAL" clId="{3C0904CD-7DE9-4965-97C7-1EA3CC6B9A39}" dt="2021-09-08T00:12:55.305" v="207"/>
          <ac:spMkLst>
            <pc:docMk/>
            <pc:sldMk cId="1067306001" sldId="583"/>
            <ac:spMk id="15" creationId="{4F18785D-59D1-9F46-84C0-14ADD170E2E9}"/>
          </ac:spMkLst>
        </pc:spChg>
        <pc:spChg chg="mod">
          <ac:chgData name="JUAN ESTEBAN RINCON BAUTISTA" userId="8d6b0f00-3ab1-4c0b-9c6f-fb4c75adaed4" providerId="ADAL" clId="{3C0904CD-7DE9-4965-97C7-1EA3CC6B9A39}" dt="2021-09-08T00:22:18.978" v="212" actId="1076"/>
          <ac:spMkLst>
            <pc:docMk/>
            <pc:sldMk cId="1067306001" sldId="583"/>
            <ac:spMk id="16" creationId="{23EA054F-AC28-5C42-AF4C-3E3EFD2FCD6A}"/>
          </ac:spMkLst>
        </pc:spChg>
        <pc:spChg chg="mod">
          <ac:chgData name="JUAN ESTEBAN RINCON BAUTISTA" userId="8d6b0f00-3ab1-4c0b-9c6f-fb4c75adaed4" providerId="ADAL" clId="{3C0904CD-7DE9-4965-97C7-1EA3CC6B9A39}" dt="2021-09-08T00:22:27.194" v="214" actId="20577"/>
          <ac:spMkLst>
            <pc:docMk/>
            <pc:sldMk cId="1067306001" sldId="583"/>
            <ac:spMk id="17" creationId="{D25E092F-8119-A84D-9E6D-1584F7A258E8}"/>
          </ac:spMkLst>
        </pc:spChg>
        <pc:spChg chg="mod">
          <ac:chgData name="JUAN ESTEBAN RINCON BAUTISTA" userId="8d6b0f00-3ab1-4c0b-9c6f-fb4c75adaed4" providerId="ADAL" clId="{3C0904CD-7DE9-4965-97C7-1EA3CC6B9A39}" dt="2021-09-08T00:10:52.570" v="204" actId="20577"/>
          <ac:spMkLst>
            <pc:docMk/>
            <pc:sldMk cId="1067306001" sldId="583"/>
            <ac:spMk id="18" creationId="{25352028-DC19-B640-8FC9-5C9357ED31F0}"/>
          </ac:spMkLst>
        </pc:spChg>
        <pc:spChg chg="mod">
          <ac:chgData name="JUAN ESTEBAN RINCON BAUTISTA" userId="8d6b0f00-3ab1-4c0b-9c6f-fb4c75adaed4" providerId="ADAL" clId="{3C0904CD-7DE9-4965-97C7-1EA3CC6B9A39}" dt="2021-09-08T00:13:42.867" v="208"/>
          <ac:spMkLst>
            <pc:docMk/>
            <pc:sldMk cId="1067306001" sldId="583"/>
            <ac:spMk id="21" creationId="{0F4F23FC-47EB-6943-BD2F-BAB7FC1B8956}"/>
          </ac:spMkLst>
        </pc:spChg>
        <pc:cxnChg chg="mod">
          <ac:chgData name="JUAN ESTEBAN RINCON BAUTISTA" userId="8d6b0f00-3ab1-4c0b-9c6f-fb4c75adaed4" providerId="ADAL" clId="{3C0904CD-7DE9-4965-97C7-1EA3CC6B9A39}" dt="2021-09-08T00:23:34.697" v="215" actId="1076"/>
          <ac:cxnSpMkLst>
            <pc:docMk/>
            <pc:sldMk cId="1067306001" sldId="583"/>
            <ac:cxnSpMk id="26" creationId="{C877D826-F8C3-D048-863B-C08B6CF28506}"/>
          </ac:cxnSpMkLst>
        </pc:cxnChg>
        <pc:cxnChg chg="mod">
          <ac:chgData name="JUAN ESTEBAN RINCON BAUTISTA" userId="8d6b0f00-3ab1-4c0b-9c6f-fb4c75adaed4" providerId="ADAL" clId="{3C0904CD-7DE9-4965-97C7-1EA3CC6B9A39}" dt="2021-09-08T00:23:34.697" v="215" actId="1076"/>
          <ac:cxnSpMkLst>
            <pc:docMk/>
            <pc:sldMk cId="1067306001" sldId="583"/>
            <ac:cxnSpMk id="28" creationId="{9F51557A-A53D-2D44-97C9-D94F87E6B4C4}"/>
          </ac:cxnSpMkLst>
        </pc:cxnChg>
        <pc:cxnChg chg="mod">
          <ac:chgData name="JUAN ESTEBAN RINCON BAUTISTA" userId="8d6b0f00-3ab1-4c0b-9c6f-fb4c75adaed4" providerId="ADAL" clId="{3C0904CD-7DE9-4965-97C7-1EA3CC6B9A39}" dt="2021-09-07T23:37:26.547" v="171" actId="20577"/>
          <ac:cxnSpMkLst>
            <pc:docMk/>
            <pc:sldMk cId="1067306001" sldId="583"/>
            <ac:cxnSpMk id="30" creationId="{1617D19F-3A5F-B542-BE12-99F1D497C6E8}"/>
          </ac:cxnSpMkLst>
        </pc:cxnChg>
        <pc:cxnChg chg="mod">
          <ac:chgData name="JUAN ESTEBAN RINCON BAUTISTA" userId="8d6b0f00-3ab1-4c0b-9c6f-fb4c75adaed4" providerId="ADAL" clId="{3C0904CD-7DE9-4965-97C7-1EA3CC6B9A39}" dt="2021-09-08T00:09:20.208" v="196"/>
          <ac:cxnSpMkLst>
            <pc:docMk/>
            <pc:sldMk cId="1067306001" sldId="583"/>
            <ac:cxnSpMk id="33" creationId="{3289C9C1-3A3B-3F46-81E3-9C02A8830750}"/>
          </ac:cxnSpMkLst>
        </pc:cxnChg>
        <pc:cxnChg chg="add del mod">
          <ac:chgData name="JUAN ESTEBAN RINCON BAUTISTA" userId="8d6b0f00-3ab1-4c0b-9c6f-fb4c75adaed4" providerId="ADAL" clId="{3C0904CD-7DE9-4965-97C7-1EA3CC6B9A39}" dt="2021-09-08T00:38:48.039" v="218" actId="478"/>
          <ac:cxnSpMkLst>
            <pc:docMk/>
            <pc:sldMk cId="1067306001" sldId="583"/>
            <ac:cxnSpMk id="34" creationId="{6223C423-3596-4C87-B823-287C0A84D7D3}"/>
          </ac:cxnSpMkLst>
        </pc:cxnChg>
        <pc:cxnChg chg="mod">
          <ac:chgData name="JUAN ESTEBAN RINCON BAUTISTA" userId="8d6b0f00-3ab1-4c0b-9c6f-fb4c75adaed4" providerId="ADAL" clId="{3C0904CD-7DE9-4965-97C7-1EA3CC6B9A39}" dt="2021-09-08T00:22:18.978" v="212" actId="1076"/>
          <ac:cxnSpMkLst>
            <pc:docMk/>
            <pc:sldMk cId="1067306001" sldId="583"/>
            <ac:cxnSpMk id="35" creationId="{F40AA63B-D0F8-504D-A8C7-90A3FBDB6664}"/>
          </ac:cxnSpMkLst>
        </pc:cxnChg>
        <pc:cxnChg chg="mod">
          <ac:chgData name="JUAN ESTEBAN RINCON BAUTISTA" userId="8d6b0f00-3ab1-4c0b-9c6f-fb4c75adaed4" providerId="ADAL" clId="{3C0904CD-7DE9-4965-97C7-1EA3CC6B9A39}" dt="2021-09-08T00:22:27.194" v="214" actId="20577"/>
          <ac:cxnSpMkLst>
            <pc:docMk/>
            <pc:sldMk cId="1067306001" sldId="583"/>
            <ac:cxnSpMk id="37" creationId="{293F34EF-29B6-0146-A5C6-65055381047D}"/>
          </ac:cxnSpMkLst>
        </pc:cxnChg>
        <pc:cxnChg chg="mod">
          <ac:chgData name="JUAN ESTEBAN RINCON BAUTISTA" userId="8d6b0f00-3ab1-4c0b-9c6f-fb4c75adaed4" providerId="ADAL" clId="{3C0904CD-7DE9-4965-97C7-1EA3CC6B9A39}" dt="2021-09-07T23:37:26.547" v="171" actId="20577"/>
          <ac:cxnSpMkLst>
            <pc:docMk/>
            <pc:sldMk cId="1067306001" sldId="583"/>
            <ac:cxnSpMk id="39" creationId="{1286B716-D74C-0A4D-AAF8-72BD7D9C8ADD}"/>
          </ac:cxnSpMkLst>
        </pc:cxnChg>
        <pc:cxnChg chg="mod">
          <ac:chgData name="JUAN ESTEBAN RINCON BAUTISTA" userId="8d6b0f00-3ab1-4c0b-9c6f-fb4c75adaed4" providerId="ADAL" clId="{3C0904CD-7DE9-4965-97C7-1EA3CC6B9A39}" dt="2021-09-08T00:23:34.697" v="215" actId="1076"/>
          <ac:cxnSpMkLst>
            <pc:docMk/>
            <pc:sldMk cId="1067306001" sldId="583"/>
            <ac:cxnSpMk id="41" creationId="{A3FB6B2E-F5CD-EC4D-91D0-12541CDE5806}"/>
          </ac:cxnSpMkLst>
        </pc:cxnChg>
        <pc:cxnChg chg="mod">
          <ac:chgData name="JUAN ESTEBAN RINCON BAUTISTA" userId="8d6b0f00-3ab1-4c0b-9c6f-fb4c75adaed4" providerId="ADAL" clId="{3C0904CD-7DE9-4965-97C7-1EA3CC6B9A39}" dt="2021-09-07T23:37:13.646" v="169" actId="1076"/>
          <ac:cxnSpMkLst>
            <pc:docMk/>
            <pc:sldMk cId="1067306001" sldId="583"/>
            <ac:cxnSpMk id="47" creationId="{63EDC1DD-D305-1B40-8BDD-F3F46E52AD52}"/>
          </ac:cxnSpMkLst>
        </pc:cxnChg>
      </pc:sldChg>
    </pc:docChg>
  </pc:docChgLst>
  <pc:docChgLst>
    <pc:chgData name="marco antonio valencia dueñas" userId="S::ma_valencia@javeriana.edu.co::7b7d28cf-5074-426b-b4ce-58e2e5c16e33" providerId="AD" clId="Web-{5DB18A50-B091-4C97-94FF-C52619B961D4}"/>
    <pc:docChg chg="modSld">
      <pc:chgData name="marco antonio valencia dueñas" userId="S::ma_valencia@javeriana.edu.co::7b7d28cf-5074-426b-b4ce-58e2e5c16e33" providerId="AD" clId="Web-{5DB18A50-B091-4C97-94FF-C52619B961D4}" dt="2021-09-03T00:59:33.802" v="309" actId="20577"/>
      <pc:docMkLst>
        <pc:docMk/>
      </pc:docMkLst>
      <pc:sldChg chg="delSp modSp">
        <pc:chgData name="marco antonio valencia dueñas" userId="S::ma_valencia@javeriana.edu.co::7b7d28cf-5074-426b-b4ce-58e2e5c16e33" providerId="AD" clId="Web-{5DB18A50-B091-4C97-94FF-C52619B961D4}" dt="2021-09-03T00:29:12.753" v="209" actId="20577"/>
        <pc:sldMkLst>
          <pc:docMk/>
          <pc:sldMk cId="3851438889" sldId="579"/>
        </pc:sldMkLst>
        <pc:spChg chg="mod">
          <ac:chgData name="marco antonio valencia dueñas" userId="S::ma_valencia@javeriana.edu.co::7b7d28cf-5074-426b-b4ce-58e2e5c16e33" providerId="AD" clId="Web-{5DB18A50-B091-4C97-94FF-C52619B961D4}" dt="2021-09-03T00:29:12.753" v="209" actId="20577"/>
          <ac:spMkLst>
            <pc:docMk/>
            <pc:sldMk cId="3851438889" sldId="579"/>
            <ac:spMk id="10" creationId="{03451346-6D96-6E40-B124-7DEA93B09F0A}"/>
          </ac:spMkLst>
        </pc:spChg>
        <pc:spChg chg="mod">
          <ac:chgData name="marco antonio valencia dueñas" userId="S::ma_valencia@javeriana.edu.co::7b7d28cf-5074-426b-b4ce-58e2e5c16e33" providerId="AD" clId="Web-{5DB18A50-B091-4C97-94FF-C52619B961D4}" dt="2021-09-03T00:17:36.532" v="68" actId="1076"/>
          <ac:spMkLst>
            <pc:docMk/>
            <pc:sldMk cId="3851438889" sldId="579"/>
            <ac:spMk id="11" creationId="{93F9F12E-36E5-43C0-A3F4-47F909EC3C99}"/>
          </ac:spMkLst>
        </pc:spChg>
        <pc:spChg chg="del mod">
          <ac:chgData name="marco antonio valencia dueñas" userId="S::ma_valencia@javeriana.edu.co::7b7d28cf-5074-426b-b4ce-58e2e5c16e33" providerId="AD" clId="Web-{5DB18A50-B091-4C97-94FF-C52619B961D4}" dt="2021-09-03T00:17:58.095" v="74"/>
          <ac:spMkLst>
            <pc:docMk/>
            <pc:sldMk cId="3851438889" sldId="579"/>
            <ac:spMk id="12" creationId="{1E57EA84-D03C-495B-B743-F79333E898D1}"/>
          </ac:spMkLst>
        </pc:spChg>
      </pc:sldChg>
      <pc:sldChg chg="modSp">
        <pc:chgData name="marco antonio valencia dueñas" userId="S::ma_valencia@javeriana.edu.co::7b7d28cf-5074-426b-b4ce-58e2e5c16e33" providerId="AD" clId="Web-{5DB18A50-B091-4C97-94FF-C52619B961D4}" dt="2021-09-03T00:59:33.802" v="309" actId="20577"/>
        <pc:sldMkLst>
          <pc:docMk/>
          <pc:sldMk cId="386373524" sldId="581"/>
        </pc:sldMkLst>
        <pc:spChg chg="mod">
          <ac:chgData name="marco antonio valencia dueñas" userId="S::ma_valencia@javeriana.edu.co::7b7d28cf-5074-426b-b4ce-58e2e5c16e33" providerId="AD" clId="Web-{5DB18A50-B091-4C97-94FF-C52619B961D4}" dt="2021-09-03T00:59:33.802" v="309" actId="20577"/>
          <ac:spMkLst>
            <pc:docMk/>
            <pc:sldMk cId="386373524" sldId="581"/>
            <ac:spMk id="10" creationId="{03451346-6D96-6E40-B124-7DEA93B09F0A}"/>
          </ac:spMkLst>
        </pc:spChg>
        <pc:picChg chg="mod">
          <ac:chgData name="marco antonio valencia dueñas" userId="S::ma_valencia@javeriana.edu.co::7b7d28cf-5074-426b-b4ce-58e2e5c16e33" providerId="AD" clId="Web-{5DB18A50-B091-4C97-94FF-C52619B961D4}" dt="2021-09-03T00:53:47.933" v="261" actId="14100"/>
          <ac:picMkLst>
            <pc:docMk/>
            <pc:sldMk cId="386373524" sldId="581"/>
            <ac:picMk id="3" creationId="{E288BCB7-0880-4E0C-91F9-65218BCD2660}"/>
          </ac:picMkLst>
        </pc:picChg>
      </pc:sldChg>
    </pc:docChg>
  </pc:docChgLst>
  <pc:docChgLst>
    <pc:chgData name="marco antonio valencia dueñas" userId="S::ma_valencia@javeriana.edu.co::7b7d28cf-5074-426b-b4ce-58e2e5c16e33" providerId="AD" clId="Web-{F1C7FCCB-3D31-4A14-A0CA-E6DE6684537D}"/>
    <pc:docChg chg="modSld">
      <pc:chgData name="marco antonio valencia dueñas" userId="S::ma_valencia@javeriana.edu.co::7b7d28cf-5074-426b-b4ce-58e2e5c16e33" providerId="AD" clId="Web-{F1C7FCCB-3D31-4A14-A0CA-E6DE6684537D}" dt="2021-09-08T00:35:16.758" v="78"/>
      <pc:docMkLst>
        <pc:docMk/>
      </pc:docMkLst>
      <pc:sldChg chg="modSp">
        <pc:chgData name="marco antonio valencia dueñas" userId="S::ma_valencia@javeriana.edu.co::7b7d28cf-5074-426b-b4ce-58e2e5c16e33" providerId="AD" clId="Web-{F1C7FCCB-3D31-4A14-A0CA-E6DE6684537D}" dt="2021-09-08T00:06:08.644" v="15" actId="20577"/>
        <pc:sldMkLst>
          <pc:docMk/>
          <pc:sldMk cId="386373524" sldId="581"/>
        </pc:sldMkLst>
        <pc:spChg chg="mod">
          <ac:chgData name="marco antonio valencia dueñas" userId="S::ma_valencia@javeriana.edu.co::7b7d28cf-5074-426b-b4ce-58e2e5c16e33" providerId="AD" clId="Web-{F1C7FCCB-3D31-4A14-A0CA-E6DE6684537D}" dt="2021-09-08T00:06:08.644" v="15" actId="20577"/>
          <ac:spMkLst>
            <pc:docMk/>
            <pc:sldMk cId="386373524" sldId="581"/>
            <ac:spMk id="10" creationId="{03451346-6D96-6E40-B124-7DEA93B09F0A}"/>
          </ac:spMkLst>
        </pc:spChg>
        <pc:picChg chg="mod">
          <ac:chgData name="marco antonio valencia dueñas" userId="S::ma_valencia@javeriana.edu.co::7b7d28cf-5074-426b-b4ce-58e2e5c16e33" providerId="AD" clId="Web-{F1C7FCCB-3D31-4A14-A0CA-E6DE6684537D}" dt="2021-09-07T23:31:39.489" v="1" actId="1076"/>
          <ac:picMkLst>
            <pc:docMk/>
            <pc:sldMk cId="386373524" sldId="581"/>
            <ac:picMk id="3" creationId="{E288BCB7-0880-4E0C-91F9-65218BCD2660}"/>
          </ac:picMkLst>
        </pc:picChg>
      </pc:sldChg>
      <pc:sldChg chg="addSp delSp modSp addAnim delAnim">
        <pc:chgData name="marco antonio valencia dueñas" userId="S::ma_valencia@javeriana.edu.co::7b7d28cf-5074-426b-b4ce-58e2e5c16e33" providerId="AD" clId="Web-{F1C7FCCB-3D31-4A14-A0CA-E6DE6684537D}" dt="2021-09-08T00:35:16.758" v="78"/>
        <pc:sldMkLst>
          <pc:docMk/>
          <pc:sldMk cId="1067306001" sldId="583"/>
        </pc:sldMkLst>
        <pc:spChg chg="add mod">
          <ac:chgData name="marco antonio valencia dueñas" userId="S::ma_valencia@javeriana.edu.co::7b7d28cf-5074-426b-b4ce-58e2e5c16e33" providerId="AD" clId="Web-{F1C7FCCB-3D31-4A14-A0CA-E6DE6684537D}" dt="2021-09-08T00:35:06.039" v="76" actId="20577"/>
          <ac:spMkLst>
            <pc:docMk/>
            <pc:sldMk cId="1067306001" sldId="583"/>
            <ac:spMk id="5" creationId="{D243325C-E472-4CDE-9963-D623E55CFEB4}"/>
          </ac:spMkLst>
        </pc:spChg>
        <pc:spChg chg="mod">
          <ac:chgData name="marco antonio valencia dueñas" userId="S::ma_valencia@javeriana.edu.co::7b7d28cf-5074-426b-b4ce-58e2e5c16e33" providerId="AD" clId="Web-{F1C7FCCB-3D31-4A14-A0CA-E6DE6684537D}" dt="2021-09-08T00:27:53.964" v="51" actId="1076"/>
          <ac:spMkLst>
            <pc:docMk/>
            <pc:sldMk cId="1067306001" sldId="583"/>
            <ac:spMk id="16" creationId="{23EA054F-AC28-5C42-AF4C-3E3EFD2FCD6A}"/>
          </ac:spMkLst>
        </pc:spChg>
        <pc:spChg chg="mod">
          <ac:chgData name="marco antonio valencia dueñas" userId="S::ma_valencia@javeriana.edu.co::7b7d28cf-5074-426b-b4ce-58e2e5c16e33" providerId="AD" clId="Web-{F1C7FCCB-3D31-4A14-A0CA-E6DE6684537D}" dt="2021-09-08T00:27:44.761" v="50" actId="20577"/>
          <ac:spMkLst>
            <pc:docMk/>
            <pc:sldMk cId="1067306001" sldId="583"/>
            <ac:spMk id="19" creationId="{277E2BBB-93DA-584B-BCF9-17CB19AE6606}"/>
          </ac:spMkLst>
        </pc:spChg>
        <pc:spChg chg="mod">
          <ac:chgData name="marco antonio valencia dueñas" userId="S::ma_valencia@javeriana.edu.co::7b7d28cf-5074-426b-b4ce-58e2e5c16e33" providerId="AD" clId="Web-{F1C7FCCB-3D31-4A14-A0CA-E6DE6684537D}" dt="2021-09-08T00:35:11.602" v="77" actId="1076"/>
          <ac:spMkLst>
            <pc:docMk/>
            <pc:sldMk cId="1067306001" sldId="583"/>
            <ac:spMk id="20" creationId="{6EDB1245-2DC3-A548-AB00-C89ED26C4055}"/>
          </ac:spMkLst>
        </pc:spChg>
        <pc:spChg chg="mod">
          <ac:chgData name="marco antonio valencia dueñas" userId="S::ma_valencia@javeriana.edu.co::7b7d28cf-5074-426b-b4ce-58e2e5c16e33" providerId="AD" clId="Web-{F1C7FCCB-3D31-4A14-A0CA-E6DE6684537D}" dt="2021-09-08T00:34:29.648" v="68" actId="20577"/>
          <ac:spMkLst>
            <pc:docMk/>
            <pc:sldMk cId="1067306001" sldId="583"/>
            <ac:spMk id="22" creationId="{3F537D24-C4C1-4040-A0AF-1E8F8622A2A6}"/>
          </ac:spMkLst>
        </pc:spChg>
        <pc:cxnChg chg="add mod">
          <ac:chgData name="marco antonio valencia dueñas" userId="S::ma_valencia@javeriana.edu.co::7b7d28cf-5074-426b-b4ce-58e2e5c16e33" providerId="AD" clId="Web-{F1C7FCCB-3D31-4A14-A0CA-E6DE6684537D}" dt="2021-09-08T00:34:57.101" v="70" actId="1076"/>
          <ac:cxnSpMkLst>
            <pc:docMk/>
            <pc:sldMk cId="1067306001" sldId="583"/>
            <ac:cxnSpMk id="2" creationId="{A450CC13-D6A1-485C-93BA-32FBC1C6CFE5}"/>
          </ac:cxnSpMkLst>
        </pc:cxnChg>
        <pc:cxnChg chg="mod">
          <ac:chgData name="marco antonio valencia dueñas" userId="S::ma_valencia@javeriana.edu.co::7b7d28cf-5074-426b-b4ce-58e2e5c16e33" providerId="AD" clId="Web-{F1C7FCCB-3D31-4A14-A0CA-E6DE6684537D}" dt="2021-09-08T00:27:53.964" v="51" actId="1076"/>
          <ac:cxnSpMkLst>
            <pc:docMk/>
            <pc:sldMk cId="1067306001" sldId="583"/>
            <ac:cxnSpMk id="35" creationId="{F40AA63B-D0F8-504D-A8C7-90A3FBDB6664}"/>
          </ac:cxnSpMkLst>
        </pc:cxnChg>
        <pc:cxnChg chg="del mod">
          <ac:chgData name="marco antonio valencia dueñas" userId="S::ma_valencia@javeriana.edu.co::7b7d28cf-5074-426b-b4ce-58e2e5c16e33" providerId="AD" clId="Web-{F1C7FCCB-3D31-4A14-A0CA-E6DE6684537D}" dt="2021-09-08T00:35:16.758" v="78"/>
          <ac:cxnSpMkLst>
            <pc:docMk/>
            <pc:sldMk cId="1067306001" sldId="583"/>
            <ac:cxnSpMk id="45" creationId="{B76BE221-2967-B84E-9D19-D89BEC7666D8}"/>
          </ac:cxnSpMkLst>
        </pc:cxnChg>
      </pc:sldChg>
    </pc:docChg>
  </pc:docChgLst>
  <pc:docChgLst>
    <pc:chgData name="marco antonio valencia dueñas" userId="S::ma_valencia@javeriana.edu.co::7b7d28cf-5074-426b-b4ce-58e2e5c16e33" providerId="AD" clId="Web-{B6A76BFF-6A70-4908-A168-7ECDCF53A709}"/>
    <pc:docChg chg="modSld">
      <pc:chgData name="marco antonio valencia dueñas" userId="S::ma_valencia@javeriana.edu.co::7b7d28cf-5074-426b-b4ce-58e2e5c16e33" providerId="AD" clId="Web-{B6A76BFF-6A70-4908-A168-7ECDCF53A709}" dt="2021-09-08T00:43:20.666" v="71" actId="1076"/>
      <pc:docMkLst>
        <pc:docMk/>
      </pc:docMkLst>
      <pc:sldChg chg="addSp delSp modSp addAnim delAnim">
        <pc:chgData name="marco antonio valencia dueñas" userId="S::ma_valencia@javeriana.edu.co::7b7d28cf-5074-426b-b4ce-58e2e5c16e33" providerId="AD" clId="Web-{B6A76BFF-6A70-4908-A168-7ECDCF53A709}" dt="2021-09-08T00:43:20.666" v="71" actId="1076"/>
        <pc:sldMkLst>
          <pc:docMk/>
          <pc:sldMk cId="1067306001" sldId="583"/>
        </pc:sldMkLst>
        <pc:spChg chg="add mod">
          <ac:chgData name="marco antonio valencia dueñas" userId="S::ma_valencia@javeriana.edu.co::7b7d28cf-5074-426b-b4ce-58e2e5c16e33" providerId="AD" clId="Web-{B6A76BFF-6A70-4908-A168-7ECDCF53A709}" dt="2021-09-08T00:39:28.112" v="30" actId="1076"/>
          <ac:spMkLst>
            <pc:docMk/>
            <pc:sldMk cId="1067306001" sldId="583"/>
            <ac:spMk id="2" creationId="{8F448B2C-D383-45B1-9144-512770FF03E7}"/>
          </ac:spMkLst>
        </pc:spChg>
        <pc:spChg chg="del mod">
          <ac:chgData name="marco antonio valencia dueñas" userId="S::ma_valencia@javeriana.edu.co::7b7d28cf-5074-426b-b4ce-58e2e5c16e33" providerId="AD" clId="Web-{B6A76BFF-6A70-4908-A168-7ECDCF53A709}" dt="2021-09-08T00:39:23.706" v="29"/>
          <ac:spMkLst>
            <pc:docMk/>
            <pc:sldMk cId="1067306001" sldId="583"/>
            <ac:spMk id="5" creationId="{D243325C-E472-4CDE-9963-D623E55CFEB4}"/>
          </ac:spMkLst>
        </pc:spChg>
        <pc:spChg chg="add mod">
          <ac:chgData name="marco antonio valencia dueñas" userId="S::ma_valencia@javeriana.edu.co::7b7d28cf-5074-426b-b4ce-58e2e5c16e33" providerId="AD" clId="Web-{B6A76BFF-6A70-4908-A168-7ECDCF53A709}" dt="2021-09-08T00:39:53.832" v="48" actId="1076"/>
          <ac:spMkLst>
            <pc:docMk/>
            <pc:sldMk cId="1067306001" sldId="583"/>
            <ac:spMk id="6" creationId="{A2D16D84-1CD5-4748-BE85-335F3BEA27FA}"/>
          </ac:spMkLst>
        </pc:spChg>
        <pc:spChg chg="mod">
          <ac:chgData name="marco antonio valencia dueñas" userId="S::ma_valencia@javeriana.edu.co::7b7d28cf-5074-426b-b4ce-58e2e5c16e33" providerId="AD" clId="Web-{B6A76BFF-6A70-4908-A168-7ECDCF53A709}" dt="2021-09-08T00:38:49.533" v="14" actId="1076"/>
          <ac:spMkLst>
            <pc:docMk/>
            <pc:sldMk cId="1067306001" sldId="583"/>
            <ac:spMk id="13" creationId="{67114E8C-AD59-CC48-9DA6-34BC245614E5}"/>
          </ac:spMkLst>
        </pc:spChg>
        <pc:spChg chg="del mod">
          <ac:chgData name="marco antonio valencia dueñas" userId="S::ma_valencia@javeriana.edu.co::7b7d28cf-5074-426b-b4ce-58e2e5c16e33" providerId="AD" clId="Web-{B6A76BFF-6A70-4908-A168-7ECDCF53A709}" dt="2021-09-08T00:39:30.581" v="31"/>
          <ac:spMkLst>
            <pc:docMk/>
            <pc:sldMk cId="1067306001" sldId="583"/>
            <ac:spMk id="16" creationId="{23EA054F-AC28-5C42-AF4C-3E3EFD2FCD6A}"/>
          </ac:spMkLst>
        </pc:spChg>
        <pc:spChg chg="mod">
          <ac:chgData name="marco antonio valencia dueñas" userId="S::ma_valencia@javeriana.edu.co::7b7d28cf-5074-426b-b4ce-58e2e5c16e33" providerId="AD" clId="Web-{B6A76BFF-6A70-4908-A168-7ECDCF53A709}" dt="2021-09-08T00:38:27.907" v="12" actId="1076"/>
          <ac:spMkLst>
            <pc:docMk/>
            <pc:sldMk cId="1067306001" sldId="583"/>
            <ac:spMk id="17" creationId="{D25E092F-8119-A84D-9E6D-1584F7A258E8}"/>
          </ac:spMkLst>
        </pc:spChg>
        <pc:spChg chg="mod">
          <ac:chgData name="marco antonio valencia dueñas" userId="S::ma_valencia@javeriana.edu.co::7b7d28cf-5074-426b-b4ce-58e2e5c16e33" providerId="AD" clId="Web-{B6A76BFF-6A70-4908-A168-7ECDCF53A709}" dt="2021-09-08T00:39:03.252" v="15" actId="1076"/>
          <ac:spMkLst>
            <pc:docMk/>
            <pc:sldMk cId="1067306001" sldId="583"/>
            <ac:spMk id="20" creationId="{6EDB1245-2DC3-A548-AB00-C89ED26C4055}"/>
          </ac:spMkLst>
        </pc:spChg>
        <pc:spChg chg="mod">
          <ac:chgData name="marco antonio valencia dueñas" userId="S::ma_valencia@javeriana.edu.co::7b7d28cf-5074-426b-b4ce-58e2e5c16e33" providerId="AD" clId="Web-{B6A76BFF-6A70-4908-A168-7ECDCF53A709}" dt="2021-09-08T00:42:14.164" v="62" actId="1076"/>
          <ac:spMkLst>
            <pc:docMk/>
            <pc:sldMk cId="1067306001" sldId="583"/>
            <ac:spMk id="22" creationId="{3F537D24-C4C1-4040-A0AF-1E8F8622A2A6}"/>
          </ac:spMkLst>
        </pc:spChg>
        <pc:spChg chg="add del mod">
          <ac:chgData name="marco antonio valencia dueñas" userId="S::ma_valencia@javeriana.edu.co::7b7d28cf-5074-426b-b4ce-58e2e5c16e33" providerId="AD" clId="Web-{B6A76BFF-6A70-4908-A168-7ECDCF53A709}" dt="2021-09-08T00:42:49.306" v="69"/>
          <ac:spMkLst>
            <pc:docMk/>
            <pc:sldMk cId="1067306001" sldId="583"/>
            <ac:spMk id="27" creationId="{5787C9E3-D62E-4351-BB73-472AE06278F1}"/>
          </ac:spMkLst>
        </pc:spChg>
        <pc:cxnChg chg="del mod">
          <ac:chgData name="marco antonio valencia dueñas" userId="S::ma_valencia@javeriana.edu.co::7b7d28cf-5074-426b-b4ce-58e2e5c16e33" providerId="AD" clId="Web-{B6A76BFF-6A70-4908-A168-7ECDCF53A709}" dt="2021-09-08T00:38:22.813" v="10"/>
          <ac:cxnSpMkLst>
            <pc:docMk/>
            <pc:sldMk cId="1067306001" sldId="583"/>
            <ac:cxnSpMk id="2" creationId="{A450CC13-D6A1-485C-93BA-32FBC1C6CFE5}"/>
          </ac:cxnSpMkLst>
        </pc:cxnChg>
        <pc:cxnChg chg="add mod">
          <ac:chgData name="marco antonio valencia dueñas" userId="S::ma_valencia@javeriana.edu.co::7b7d28cf-5074-426b-b4ce-58e2e5c16e33" providerId="AD" clId="Web-{B6A76BFF-6A70-4908-A168-7ECDCF53A709}" dt="2021-09-08T00:40:16.238" v="52" actId="14100"/>
          <ac:cxnSpMkLst>
            <pc:docMk/>
            <pc:sldMk cId="1067306001" sldId="583"/>
            <ac:cxnSpMk id="8" creationId="{0692CE81-5325-4DC3-BFCD-C4AA072AEEAF}"/>
          </ac:cxnSpMkLst>
        </pc:cxnChg>
        <pc:cxnChg chg="add mod">
          <ac:chgData name="marco antonio valencia dueñas" userId="S::ma_valencia@javeriana.edu.co::7b7d28cf-5074-426b-b4ce-58e2e5c16e33" providerId="AD" clId="Web-{B6A76BFF-6A70-4908-A168-7ECDCF53A709}" dt="2021-09-08T00:40:24.395" v="56" actId="14100"/>
          <ac:cxnSpMkLst>
            <pc:docMk/>
            <pc:sldMk cId="1067306001" sldId="583"/>
            <ac:cxnSpMk id="10" creationId="{1BCE406C-555A-4172-A692-1FEB4B566E83}"/>
          </ac:cxnSpMkLst>
        </pc:cxnChg>
        <pc:cxnChg chg="add mod">
          <ac:chgData name="marco antonio valencia dueñas" userId="S::ma_valencia@javeriana.edu.co::7b7d28cf-5074-426b-b4ce-58e2e5c16e33" providerId="AD" clId="Web-{B6A76BFF-6A70-4908-A168-7ECDCF53A709}" dt="2021-09-08T00:42:27.727" v="68" actId="14100"/>
          <ac:cxnSpMkLst>
            <pc:docMk/>
            <pc:sldMk cId="1067306001" sldId="583"/>
            <ac:cxnSpMk id="25" creationId="{78F661C0-1639-4141-B1B6-E8ACF416D0F3}"/>
          </ac:cxnSpMkLst>
        </pc:cxnChg>
        <pc:cxnChg chg="mod">
          <ac:chgData name="marco antonio valencia dueñas" userId="S::ma_valencia@javeriana.edu.co::7b7d28cf-5074-426b-b4ce-58e2e5c16e33" providerId="AD" clId="Web-{B6A76BFF-6A70-4908-A168-7ECDCF53A709}" dt="2021-09-08T00:38:49.533" v="14" actId="1076"/>
          <ac:cxnSpMkLst>
            <pc:docMk/>
            <pc:sldMk cId="1067306001" sldId="583"/>
            <ac:cxnSpMk id="26" creationId="{C877D826-F8C3-D048-863B-C08B6CF28506}"/>
          </ac:cxnSpMkLst>
        </pc:cxnChg>
        <pc:cxnChg chg="mod">
          <ac:chgData name="marco antonio valencia dueñas" userId="S::ma_valencia@javeriana.edu.co::7b7d28cf-5074-426b-b4ce-58e2e5c16e33" providerId="AD" clId="Web-{B6A76BFF-6A70-4908-A168-7ECDCF53A709}" dt="2021-09-08T00:38:49.533" v="14" actId="1076"/>
          <ac:cxnSpMkLst>
            <pc:docMk/>
            <pc:sldMk cId="1067306001" sldId="583"/>
            <ac:cxnSpMk id="28" creationId="{9F51557A-A53D-2D44-97C9-D94F87E6B4C4}"/>
          </ac:cxnSpMkLst>
        </pc:cxnChg>
        <pc:cxnChg chg="add mod">
          <ac:chgData name="marco antonio valencia dueñas" userId="S::ma_valencia@javeriana.edu.co::7b7d28cf-5074-426b-b4ce-58e2e5c16e33" providerId="AD" clId="Web-{B6A76BFF-6A70-4908-A168-7ECDCF53A709}" dt="2021-09-08T00:43:20.666" v="71" actId="1076"/>
          <ac:cxnSpMkLst>
            <pc:docMk/>
            <pc:sldMk cId="1067306001" sldId="583"/>
            <ac:cxnSpMk id="29" creationId="{C5AE6F0A-2411-454B-9F96-130ECFCD1261}"/>
          </ac:cxnSpMkLst>
        </pc:cxnChg>
        <pc:cxnChg chg="del mod">
          <ac:chgData name="marco antonio valencia dueñas" userId="S::ma_valencia@javeriana.edu.co::7b7d28cf-5074-426b-b4ce-58e2e5c16e33" providerId="AD" clId="Web-{B6A76BFF-6A70-4908-A168-7ECDCF53A709}" dt="2021-09-08T00:38:20.641" v="9"/>
          <ac:cxnSpMkLst>
            <pc:docMk/>
            <pc:sldMk cId="1067306001" sldId="583"/>
            <ac:cxnSpMk id="35" creationId="{F40AA63B-D0F8-504D-A8C7-90A3FBDB6664}"/>
          </ac:cxnSpMkLst>
        </pc:cxnChg>
        <pc:cxnChg chg="mod">
          <ac:chgData name="marco antonio valencia dueñas" userId="S::ma_valencia@javeriana.edu.co::7b7d28cf-5074-426b-b4ce-58e2e5c16e33" providerId="AD" clId="Web-{B6A76BFF-6A70-4908-A168-7ECDCF53A709}" dt="2021-09-08T00:38:27.907" v="12" actId="1076"/>
          <ac:cxnSpMkLst>
            <pc:docMk/>
            <pc:sldMk cId="1067306001" sldId="583"/>
            <ac:cxnSpMk id="37" creationId="{293F34EF-29B6-0146-A5C6-65055381047D}"/>
          </ac:cxnSpMkLst>
        </pc:cxnChg>
        <pc:cxnChg chg="mod">
          <ac:chgData name="marco antonio valencia dueñas" userId="S::ma_valencia@javeriana.edu.co::7b7d28cf-5074-426b-b4ce-58e2e5c16e33" providerId="AD" clId="Web-{B6A76BFF-6A70-4908-A168-7ECDCF53A709}" dt="2021-09-08T00:38:49.533" v="14" actId="1076"/>
          <ac:cxnSpMkLst>
            <pc:docMk/>
            <pc:sldMk cId="1067306001" sldId="583"/>
            <ac:cxnSpMk id="41" creationId="{A3FB6B2E-F5CD-EC4D-91D0-12541CDE5806}"/>
          </ac:cxnSpMkLst>
        </pc:cxnChg>
        <pc:cxnChg chg="mod">
          <ac:chgData name="marco antonio valencia dueñas" userId="S::ma_valencia@javeriana.edu.co::7b7d28cf-5074-426b-b4ce-58e2e5c16e33" providerId="AD" clId="Web-{B6A76BFF-6A70-4908-A168-7ECDCF53A709}" dt="2021-09-08T00:42:16.977" v="64" actId="14100"/>
          <ac:cxnSpMkLst>
            <pc:docMk/>
            <pc:sldMk cId="1067306001" sldId="583"/>
            <ac:cxnSpMk id="43" creationId="{78FB32FF-6BA6-D14B-BACC-E51EB2B27358}"/>
          </ac:cxnSpMkLst>
        </pc:cxnChg>
        <pc:cxnChg chg="mod">
          <ac:chgData name="marco antonio valencia dueñas" userId="S::ma_valencia@javeriana.edu.co::7b7d28cf-5074-426b-b4ce-58e2e5c16e33" providerId="AD" clId="Web-{B6A76BFF-6A70-4908-A168-7ECDCF53A709}" dt="2021-09-08T00:42:18.977" v="65" actId="14100"/>
          <ac:cxnSpMkLst>
            <pc:docMk/>
            <pc:sldMk cId="1067306001" sldId="583"/>
            <ac:cxnSpMk id="49" creationId="{952C5499-A3B5-B349-ACC5-9DCFC538C8C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74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009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07/09/2021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del Conocimiento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Lógica e Inferencia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77014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>
              <a:solidFill>
                <a:srgbClr val="7030A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455986" y="257395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Juan Esteban Rincon Bautista </a:t>
            </a: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Daniel Camilo Fierro </a:t>
            </a:r>
            <a:r>
              <a:rPr lang="es-ES_tradnl" sz="1400" b="1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Garcia</a:t>
            </a:r>
            <a:endParaRPr lang="es-ES_tradnl" sz="1400" b="1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Marco Antonio Valencia Dueñas 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99762" y="494269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7" y="1440154"/>
            <a:ext cx="800930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</a:rPr>
              <a:t>Base de conocimiento en lenguaje natural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Todos los que aman a todos los animales son amados por alguien.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Cualquiera que mate un animal es amado por nadie.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Jack ama a todos los animales.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Alguno entre Jack o Curiosidad mató al gato, que se llama Tuna.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Todos los gatos son animales.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: ¿La Curiosidad mató al gato?</a:t>
            </a:r>
            <a:b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8" y="1440154"/>
            <a:ext cx="8615592" cy="157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n-US"/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y Ejercicio: </a:t>
            </a: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Base de conocimiento en lógica de primer orden</a:t>
            </a:r>
            <a:endParaRPr lang="es-CO" altLang="es-CO" sz="220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Constantes</a:t>
            </a:r>
            <a:r>
              <a:rPr kumimoji="0" lang="es-CO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 Jack, Curiosidad, Tuna</a:t>
            </a:r>
            <a:endParaRPr lang="es-CO" altLang="es-CO" sz="2200" b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Predicados</a:t>
            </a:r>
            <a:r>
              <a:rPr kumimoji="0" lang="es-CO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 Animal(x), Ama(x, y), Mata(x, y), Gato(x)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Calibri Light"/>
              <a:buAutoNum type="arabicPeriod"/>
            </a:pPr>
            <a:r>
              <a:rPr kumimoji="0" lang="es-ES" altLang="es-CO" sz="18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lang="es-CO" sz="1800" b="0">
                <a:latin typeface="Arial Narrow"/>
              </a:rPr>
              <a:t>∀x</a:t>
            </a:r>
            <a:r>
              <a:rPr kumimoji="0" lang="es-ES" altLang="es-CO" sz="18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</a:t>
            </a:r>
            <a:r>
              <a:rPr lang="es-CO" sz="1800" b="0">
                <a:latin typeface="Arial Narrow"/>
              </a:rPr>
              <a:t>∀</a:t>
            </a:r>
            <a:r>
              <a:rPr lang="es-CO" sz="1800" b="0" err="1">
                <a:latin typeface="Arial Narrow"/>
              </a:rPr>
              <a:t>yAnimal</a:t>
            </a:r>
            <a:r>
              <a:rPr lang="es-CO" sz="1800" b="0">
                <a:latin typeface="Arial Narrow"/>
              </a:rPr>
              <a:t>(y) ^Ama(</a:t>
            </a:r>
            <a:r>
              <a:rPr lang="es-CO" sz="1800" b="0" err="1">
                <a:latin typeface="Arial Narrow"/>
              </a:rPr>
              <a:t>x,y</a:t>
            </a:r>
            <a:r>
              <a:rPr lang="es-CO" sz="1800" b="0">
                <a:latin typeface="Arial Narrow"/>
              </a:rPr>
              <a:t>)</a:t>
            </a:r>
            <a:r>
              <a:rPr lang="en-US" sz="1800" b="0" i="0">
                <a:effectLst/>
                <a:latin typeface="Arial"/>
                <a:cs typeface="Arial"/>
              </a:rPr>
              <a:t> ⇒</a:t>
            </a:r>
            <a:r>
              <a:rPr lang="en-US" sz="1800">
                <a:latin typeface="Arial Narrow"/>
              </a:rPr>
              <a:t> </a:t>
            </a:r>
            <a:r>
              <a:rPr kumimoji="0" lang="es-CO" sz="1800" b="0">
                <a:latin typeface="Arial Narrow"/>
              </a:rPr>
              <a:t> ∃</a:t>
            </a:r>
            <a:r>
              <a:rPr lang="en-US" sz="1800">
                <a:latin typeface="Arial Narrow"/>
              </a:rPr>
              <a:t>z</a:t>
            </a:r>
            <a:r>
              <a:rPr lang="es-CO" sz="1800" b="0">
                <a:latin typeface="Arial Narrow"/>
              </a:rPr>
              <a:t>Ama(</a:t>
            </a:r>
            <a:r>
              <a:rPr lang="es-CO" sz="1800" b="0" err="1">
                <a:latin typeface="Arial Narrow"/>
              </a:rPr>
              <a:t>z,x</a:t>
            </a:r>
            <a:r>
              <a:rPr lang="es-CO" sz="1800" b="0">
                <a:latin typeface="Arial Narrow"/>
              </a:rPr>
              <a:t>)</a:t>
            </a:r>
            <a:endParaRPr kumimoji="0" lang="es-ES" altLang="es-CO" sz="18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CO" sz="2200" b="0">
                <a:latin typeface="Arial Narrow"/>
              </a:rPr>
              <a:t>∀x ∃y Animal(y) ^ Mata(</a:t>
            </a:r>
            <a:r>
              <a:rPr kumimoji="0" lang="es-CO" sz="2200" b="0" err="1">
                <a:latin typeface="Arial Narrow"/>
              </a:rPr>
              <a:t>x,y</a:t>
            </a:r>
            <a:r>
              <a:rPr kumimoji="0" lang="es-CO" sz="2200" b="0">
                <a:latin typeface="Arial Narrow"/>
              </a:rPr>
              <a:t>) </a:t>
            </a:r>
            <a:r>
              <a:rPr kumimoji="0" lang="en-US" sz="2200" b="0">
                <a:latin typeface="Arial"/>
                <a:cs typeface="Arial"/>
              </a:rPr>
              <a:t>⇒  </a:t>
            </a:r>
            <a:r>
              <a:rPr kumimoji="0" lang="es-CO" sz="2200" b="0">
                <a:latin typeface="Arial Narrow"/>
                <a:cs typeface="Arial"/>
              </a:rPr>
              <a:t>∀z ¬Ama(</a:t>
            </a:r>
            <a:r>
              <a:rPr kumimoji="0" lang="es-CO" sz="2200" b="0" err="1">
                <a:latin typeface="Arial Narrow"/>
                <a:cs typeface="Arial"/>
              </a:rPr>
              <a:t>z,x</a:t>
            </a:r>
            <a:r>
              <a:rPr kumimoji="0" lang="es-CO" sz="2200" b="0">
                <a:latin typeface="Arial Narrow"/>
                <a:cs typeface="Arial"/>
              </a:rPr>
              <a:t>)</a:t>
            </a:r>
            <a:endParaRPr lang="es-CO" sz="2200" b="0"/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lang="es-CO" sz="1600" b="0">
                <a:latin typeface="Arial Narrow"/>
              </a:rPr>
              <a:t>∀x Animal(x)</a:t>
            </a:r>
            <a:r>
              <a:rPr lang="es-CO" sz="1600" b="0">
                <a:latin typeface="Arial Narrow"/>
                <a:cs typeface="Arial"/>
              </a:rPr>
              <a:t>  </a:t>
            </a:r>
            <a:r>
              <a:rPr lang="en-US" sz="1600" b="0">
                <a:latin typeface="Arial"/>
                <a:cs typeface="Arial"/>
              </a:rPr>
              <a:t>⇒ Ama(</a:t>
            </a:r>
            <a:r>
              <a:rPr lang="en-US" sz="1600" b="0" err="1">
                <a:latin typeface="Arial"/>
                <a:cs typeface="Arial"/>
              </a:rPr>
              <a:t>Jack,x</a:t>
            </a:r>
            <a:r>
              <a:rPr lang="en-US" sz="1600" b="0">
                <a:latin typeface="Arial"/>
                <a:cs typeface="Arial"/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lang="es-CO" sz="1600" b="0">
                <a:solidFill>
                  <a:srgbClr val="000000"/>
                </a:solidFill>
                <a:latin typeface="Arial Narrow"/>
                <a:cs typeface="Arial"/>
              </a:rPr>
              <a:t>Gato(tuna)</a:t>
            </a:r>
            <a:r>
              <a:rPr lang="en-US" sz="1600" b="0">
                <a:solidFill>
                  <a:srgbClr val="000000"/>
                </a:solidFill>
                <a:latin typeface="Arial Narrow"/>
                <a:cs typeface="Arial"/>
              </a:rPr>
              <a:t>^</a:t>
            </a:r>
            <a:r>
              <a:rPr lang="es-CO" sz="1600" b="0">
                <a:solidFill>
                  <a:srgbClr val="000000"/>
                </a:solidFill>
                <a:latin typeface="Arial Narrow"/>
                <a:cs typeface="Arial"/>
              </a:rPr>
              <a:t>(Mata (</a:t>
            </a:r>
            <a:r>
              <a:rPr lang="es-CO" sz="1600" b="0" err="1">
                <a:solidFill>
                  <a:srgbClr val="000000"/>
                </a:solidFill>
                <a:latin typeface="Arial Narrow"/>
                <a:cs typeface="Arial"/>
              </a:rPr>
              <a:t>jack,tuna</a:t>
            </a:r>
            <a:r>
              <a:rPr lang="es-CO" sz="1600" b="0">
                <a:solidFill>
                  <a:srgbClr val="000000"/>
                </a:solidFill>
                <a:latin typeface="Arial Narrow"/>
                <a:cs typeface="Arial"/>
              </a:rPr>
              <a:t>) </a:t>
            </a:r>
            <a:r>
              <a:rPr kumimoji="0" lang="es-ES" sz="1600" b="0">
                <a:latin typeface="Arial Narrow"/>
              </a:rPr>
              <a:t>∨</a:t>
            </a:r>
            <a:r>
              <a:rPr lang="es-CO" sz="1600" b="0">
                <a:solidFill>
                  <a:srgbClr val="000000"/>
                </a:solidFill>
                <a:latin typeface="Arial Narrow"/>
                <a:cs typeface="Arial"/>
              </a:rPr>
              <a:t> mata(</a:t>
            </a:r>
            <a:r>
              <a:rPr lang="es-CO" sz="1600" b="0" err="1">
                <a:solidFill>
                  <a:srgbClr val="000000"/>
                </a:solidFill>
                <a:latin typeface="Arial Narrow"/>
                <a:cs typeface="Arial"/>
              </a:rPr>
              <a:t>curiosidad,tuna</a:t>
            </a:r>
            <a:r>
              <a:rPr lang="es-CO" sz="1600" b="0">
                <a:solidFill>
                  <a:srgbClr val="000000"/>
                </a:solidFill>
                <a:latin typeface="Arial Narrow"/>
                <a:cs typeface="Arial"/>
              </a:rPr>
              <a:t>)) 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lang="es-CO" sz="1600" b="0">
                <a:latin typeface="Arial Narrow"/>
              </a:rPr>
              <a:t>∀x Gato(x)</a:t>
            </a:r>
            <a:r>
              <a:rPr kumimoji="0" lang="en-US" sz="1600" b="0">
                <a:latin typeface="Arial"/>
                <a:cs typeface="Arial"/>
              </a:rPr>
              <a:t> ⇒ </a:t>
            </a:r>
            <a:r>
              <a:rPr lang="es-CO" sz="1600" b="0">
                <a:latin typeface="Arial Narrow"/>
              </a:rPr>
              <a:t>Animal(x)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endParaRPr lang="es-CO" sz="1600" b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Pregunta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 Mata(curiosidad, gato)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33" y="1371667"/>
            <a:ext cx="4700246" cy="12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6" y="-75415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8" y="1440154"/>
            <a:ext cx="8615592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Ejercicio: </a:t>
            </a: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Base de conocimiento en Forma Normal Conjuntiva</a:t>
            </a:r>
            <a:endParaRPr lang="es-CO" altLang="es-CO" sz="220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CO" sz="2200" b="0">
              <a:latin typeface="Arial Narrow"/>
              <a:cs typeface="Arial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CO" sz="2200" b="0">
                <a:latin typeface="Arial Narrow"/>
                <a:cs typeface="Arial"/>
              </a:rPr>
              <a:t>(¬ 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Animal(y) v </a:t>
            </a:r>
            <a:r>
              <a:rPr kumimoji="0" lang="es-CO" sz="2200" b="0">
                <a:latin typeface="Arial Narrow"/>
                <a:cs typeface="Arial"/>
              </a:rPr>
              <a:t>¬Ama(x, y))</a:t>
            </a:r>
            <a:r>
              <a:rPr kumimoji="0" lang="es-CO" sz="2200" b="0" err="1">
                <a:latin typeface="Arial Narrow"/>
                <a:cs typeface="Arial"/>
              </a:rPr>
              <a:t>vAma</a:t>
            </a:r>
            <a:r>
              <a:rPr kumimoji="0" lang="es-CO" sz="2200" b="0">
                <a:latin typeface="Arial Narrow"/>
                <a:cs typeface="Arial"/>
              </a:rPr>
              <a:t>(F(z), x)</a:t>
            </a:r>
            <a:endParaRPr kumimoji="0" lang="es-ES" altLang="es-CO" sz="2200" b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CO" sz="2200" b="0">
                <a:latin typeface="Arial Narrow"/>
                <a:cs typeface="Arial"/>
              </a:rPr>
              <a:t>¬Animal(F(y))v ¬Mata(</a:t>
            </a:r>
            <a:r>
              <a:rPr kumimoji="0" lang="es-CO" sz="2200" b="0" err="1">
                <a:latin typeface="Arial Narrow"/>
                <a:cs typeface="Arial"/>
              </a:rPr>
              <a:t>x,F</a:t>
            </a:r>
            <a:r>
              <a:rPr kumimoji="0" lang="es-CO" sz="2200" b="0">
                <a:latin typeface="Arial Narrow"/>
                <a:cs typeface="Arial"/>
              </a:rPr>
              <a:t>(y)) v ¬ Ama(</a:t>
            </a:r>
            <a:r>
              <a:rPr kumimoji="0" lang="es-CO" sz="2200" b="0" err="1">
                <a:latin typeface="Arial Narrow"/>
                <a:cs typeface="Arial"/>
              </a:rPr>
              <a:t>z,x</a:t>
            </a:r>
            <a:r>
              <a:rPr kumimoji="0" lang="es-CO" sz="2200" b="0">
                <a:latin typeface="Arial Narrow"/>
                <a:cs typeface="Arial"/>
              </a:rPr>
              <a:t>)</a:t>
            </a: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CO" sz="2200" b="0">
                <a:latin typeface="Arial Narrow"/>
                <a:cs typeface="Arial"/>
              </a:rPr>
              <a:t>¬Animal(y)v Ama(</a:t>
            </a:r>
            <a:r>
              <a:rPr kumimoji="0" lang="es-CO" sz="2200" b="0" err="1">
                <a:latin typeface="Arial Narrow"/>
                <a:cs typeface="Arial"/>
              </a:rPr>
              <a:t>Jack,y</a:t>
            </a:r>
            <a:r>
              <a:rPr kumimoji="0" lang="es-CO" sz="2200" b="0">
                <a:latin typeface="Arial Narrow"/>
                <a:cs typeface="Arial"/>
              </a:rPr>
              <a:t>)</a:t>
            </a: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Gato(tuna)</a:t>
            </a:r>
            <a:r>
              <a:rPr kumimoji="0" lang="es-CO" sz="2200" b="0">
                <a:latin typeface="Arial Narrow"/>
              </a:rPr>
              <a:t>^ Mata(</a:t>
            </a:r>
            <a:r>
              <a:rPr kumimoji="0" lang="es-CO" sz="2200" b="0" err="1">
                <a:latin typeface="Arial Narrow"/>
              </a:rPr>
              <a:t>Jack,tuna</a:t>
            </a:r>
            <a:r>
              <a:rPr kumimoji="0" lang="es-CO" sz="2200" b="0">
                <a:latin typeface="Arial Narrow"/>
              </a:rPr>
              <a:t>)v</a:t>
            </a:r>
            <a:r>
              <a:rPr kumimoji="0" lang="es-ES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Gato(tuna)</a:t>
            </a:r>
            <a:r>
              <a:rPr kumimoji="0" lang="es-CO" sz="2200" b="0">
                <a:latin typeface="Arial Narrow"/>
              </a:rPr>
              <a:t>^ Mata(</a:t>
            </a:r>
            <a:r>
              <a:rPr kumimoji="0" lang="es-CO" sz="2200" b="0" err="1">
                <a:latin typeface="Arial Narrow"/>
              </a:rPr>
              <a:t>Curiosidad,tuna</a:t>
            </a:r>
            <a:r>
              <a:rPr kumimoji="0" lang="es-CO" sz="2200" b="0">
                <a:latin typeface="Arial Narrow"/>
              </a:rPr>
              <a:t>)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CO" sz="2200" b="0">
                <a:latin typeface="Arial Narrow"/>
                <a:cs typeface="Arial"/>
              </a:rPr>
              <a:t>¬Gato(y)</a:t>
            </a:r>
            <a:r>
              <a:rPr kumimoji="0" lang="es-CO" sz="2200" b="0" err="1">
                <a:latin typeface="Arial Narrow"/>
                <a:cs typeface="Arial"/>
              </a:rPr>
              <a:t>vAnimal</a:t>
            </a:r>
            <a:r>
              <a:rPr kumimoji="0" lang="es-CO" sz="2200" b="0">
                <a:latin typeface="Arial Narrow"/>
                <a:cs typeface="Arial"/>
              </a:rPr>
              <a:t>(y)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 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Pregunta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 Mata(curiosidad, Tuna)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Negación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</a:t>
            </a:r>
            <a:r>
              <a:rPr kumimoji="0" lang="es-CO" sz="2200" b="0">
                <a:latin typeface="Arial Narrow"/>
                <a:cs typeface="Arial"/>
              </a:rPr>
              <a:t> ¬Mata(curiosidad, Tuna)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8BCB7-0880-4E0C-91F9-65218BCD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34" y="1137283"/>
            <a:ext cx="5311666" cy="27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D7CDF0A0-A9E7-384B-928A-671A977DFFC3}"/>
              </a:ext>
            </a:extLst>
          </p:cNvPr>
          <p:cNvSpPr txBox="1"/>
          <p:nvPr/>
        </p:nvSpPr>
        <p:spPr>
          <a:xfrm>
            <a:off x="6992060" y="2134676"/>
            <a:ext cx="3518827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>
                <a:solidFill>
                  <a:schemeClr val="accent1">
                    <a:lumMod val="50000"/>
                  </a:schemeClr>
                </a:solidFill>
                <a:latin typeface="Arial Narrow"/>
                <a:sym typeface="Symbol" pitchFamily="18" charset="2"/>
              </a:rPr>
              <a:t>Mata(Jack, Tuna) </a:t>
            </a:r>
            <a:r>
              <a:rPr lang="es-ES" sz="1400">
                <a:latin typeface="Arial Narrow"/>
                <a:sym typeface="Symbol" pitchFamily="18" charset="2"/>
              </a:rPr>
              <a:t>∨ Mata(Curiosidad, Tuna)</a:t>
            </a:r>
            <a:endParaRPr lang="es-ES" sz="1400">
              <a:latin typeface="Arial Narrow"/>
            </a:endParaRPr>
          </a:p>
        </p:txBody>
      </p:sp>
      <p:sp>
        <p:nvSpPr>
          <p:cNvPr id="9" name="28 CuadroTexto">
            <a:extLst>
              <a:ext uri="{FF2B5EF4-FFF2-40B4-BE49-F238E27FC236}">
                <a16:creationId xmlns:a16="http://schemas.microsoft.com/office/drawing/2014/main" id="{27AC869A-ADEA-3B4E-BE5B-40B65CAA039C}"/>
              </a:ext>
            </a:extLst>
          </p:cNvPr>
          <p:cNvSpPr txBox="1"/>
          <p:nvPr/>
        </p:nvSpPr>
        <p:spPr>
          <a:xfrm>
            <a:off x="3507000" y="2141964"/>
            <a:ext cx="3206178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>
                <a:latin typeface="Arial Narrow"/>
              </a:rPr>
              <a:t>¬</a:t>
            </a:r>
            <a:r>
              <a:rPr lang="es-ES" sz="1400">
                <a:solidFill>
                  <a:srgbClr val="000000"/>
                </a:solidFill>
                <a:latin typeface="Arial Narrow"/>
              </a:rPr>
              <a:t>Mata</a:t>
            </a:r>
            <a:r>
              <a:rPr lang="es-ES" sz="1400">
                <a:solidFill>
                  <a:srgbClr val="000000"/>
                </a:solidFill>
                <a:latin typeface="Arial Narrow"/>
                <a:sym typeface="Symbol" pitchFamily="18" charset="2"/>
              </a:rPr>
              <a:t>(Curiosidad, tuna)</a:t>
            </a:r>
            <a:endParaRPr lang="es-ES" sz="140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" name="28 CuadroTexto">
            <a:extLst>
              <a:ext uri="{FF2B5EF4-FFF2-40B4-BE49-F238E27FC236}">
                <a16:creationId xmlns:a16="http://schemas.microsoft.com/office/drawing/2014/main" id="{44B8CE96-60E0-3449-9821-9EB5309A9B8E}"/>
              </a:ext>
            </a:extLst>
          </p:cNvPr>
          <p:cNvSpPr txBox="1"/>
          <p:nvPr/>
        </p:nvSpPr>
        <p:spPr>
          <a:xfrm>
            <a:off x="1535838" y="2141964"/>
            <a:ext cx="1692280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>
                <a:latin typeface="Arial Narrow"/>
                <a:cs typeface="Arial"/>
              </a:rPr>
              <a:t>¬Gato(x) v Animal (x)</a:t>
            </a:r>
            <a:endParaRPr lang="es-CO" sz="140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12" name="28 CuadroTexto">
            <a:extLst>
              <a:ext uri="{FF2B5EF4-FFF2-40B4-BE49-F238E27FC236}">
                <a16:creationId xmlns:a16="http://schemas.microsoft.com/office/drawing/2014/main" id="{453AA1A2-7B9F-2242-925C-08A347BCBA71}"/>
              </a:ext>
            </a:extLst>
          </p:cNvPr>
          <p:cNvSpPr txBox="1"/>
          <p:nvPr/>
        </p:nvSpPr>
        <p:spPr>
          <a:xfrm>
            <a:off x="180402" y="2141965"/>
            <a:ext cx="1247876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rgbClr val="7030A0"/>
                </a:solidFill>
                <a:sym typeface="Symbol" pitchFamily="18" charset="2"/>
              </a:rPr>
              <a:t>Gato(Tuna)</a:t>
            </a:r>
          </a:p>
        </p:txBody>
      </p:sp>
      <p:sp>
        <p:nvSpPr>
          <p:cNvPr id="13" name="2 CuadroTexto">
            <a:extLst>
              <a:ext uri="{FF2B5EF4-FFF2-40B4-BE49-F238E27FC236}">
                <a16:creationId xmlns:a16="http://schemas.microsoft.com/office/drawing/2014/main" id="{67114E8C-AD59-CC48-9DA6-34BC245614E5}"/>
              </a:ext>
            </a:extLst>
          </p:cNvPr>
          <p:cNvSpPr txBox="1"/>
          <p:nvPr/>
        </p:nvSpPr>
        <p:spPr>
          <a:xfrm>
            <a:off x="4976056" y="3066153"/>
            <a:ext cx="1484296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rgbClr val="3366CC"/>
                </a:solidFill>
                <a:sym typeface="Symbol" pitchFamily="18" charset="2"/>
              </a:rPr>
              <a:t>Mata(</a:t>
            </a:r>
            <a:r>
              <a:rPr lang="es-CO" sz="1400" err="1">
                <a:solidFill>
                  <a:srgbClr val="3366CC"/>
                </a:solidFill>
                <a:sym typeface="Symbol" pitchFamily="18" charset="2"/>
              </a:rPr>
              <a:t>Jack,Tuna</a:t>
            </a:r>
            <a:r>
              <a:rPr lang="es-CO" sz="1400">
                <a:solidFill>
                  <a:srgbClr val="3366CC"/>
                </a:solidFill>
                <a:sym typeface="Symbol" pitchFamily="18" charset="2"/>
              </a:rPr>
              <a:t>)</a:t>
            </a:r>
            <a:endParaRPr lang="es-CO" sz="1400"/>
          </a:p>
        </p:txBody>
      </p:sp>
      <p:sp>
        <p:nvSpPr>
          <p:cNvPr id="14" name="2 CuadroTexto">
            <a:extLst>
              <a:ext uri="{FF2B5EF4-FFF2-40B4-BE49-F238E27FC236}">
                <a16:creationId xmlns:a16="http://schemas.microsoft.com/office/drawing/2014/main" id="{59D93059-4B9A-F442-9A9B-E4996CD2DEB2}"/>
              </a:ext>
            </a:extLst>
          </p:cNvPr>
          <p:cNvSpPr txBox="1"/>
          <p:nvPr/>
        </p:nvSpPr>
        <p:spPr>
          <a:xfrm>
            <a:off x="327528" y="3066154"/>
            <a:ext cx="120831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/>
              <a:t>Animal(Tuna)</a:t>
            </a:r>
          </a:p>
        </p:txBody>
      </p:sp>
      <p:sp>
        <p:nvSpPr>
          <p:cNvPr id="15" name="28 CuadroTexto">
            <a:extLst>
              <a:ext uri="{FF2B5EF4-FFF2-40B4-BE49-F238E27FC236}">
                <a16:creationId xmlns:a16="http://schemas.microsoft.com/office/drawing/2014/main" id="{4F18785D-59D1-9F46-84C0-14ADD170E2E9}"/>
              </a:ext>
            </a:extLst>
          </p:cNvPr>
          <p:cNvSpPr txBox="1"/>
          <p:nvPr/>
        </p:nvSpPr>
        <p:spPr>
          <a:xfrm>
            <a:off x="1926799" y="2970729"/>
            <a:ext cx="2812216" cy="523220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>
                <a:solidFill>
                  <a:srgbClr val="7030A0"/>
                </a:solidFill>
                <a:sym typeface="Symbol" pitchFamily="18" charset="2"/>
              </a:rPr>
              <a:t> ¬Animal(</a:t>
            </a:r>
            <a:r>
              <a:rPr lang="es-CO" sz="1400"/>
              <a:t>Tuna</a:t>
            </a:r>
            <a:r>
              <a:rPr lang="es-ES" sz="1400">
                <a:solidFill>
                  <a:srgbClr val="7030A0"/>
                </a:solidFill>
                <a:sym typeface="Symbol" pitchFamily="18" charset="2"/>
              </a:rPr>
              <a:t>)v ¬Mata(x,</a:t>
            </a:r>
            <a:r>
              <a:rPr lang="es-CO" sz="1400"/>
              <a:t> Tuna</a:t>
            </a:r>
            <a:r>
              <a:rPr lang="es-ES" sz="1400">
                <a:solidFill>
                  <a:srgbClr val="7030A0"/>
                </a:solidFill>
                <a:sym typeface="Symbol" pitchFamily="18" charset="2"/>
              </a:rPr>
              <a:t>) v ¬ Ama(</a:t>
            </a:r>
            <a:r>
              <a:rPr lang="es-ES" sz="1400" err="1">
                <a:solidFill>
                  <a:srgbClr val="7030A0"/>
                </a:solidFill>
                <a:sym typeface="Symbol" pitchFamily="18" charset="2"/>
              </a:rPr>
              <a:t>z,x</a:t>
            </a:r>
            <a:r>
              <a:rPr lang="es-ES" sz="1400">
                <a:solidFill>
                  <a:srgbClr val="7030A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7" name="28 CuadroTexto">
            <a:extLst>
              <a:ext uri="{FF2B5EF4-FFF2-40B4-BE49-F238E27FC236}">
                <a16:creationId xmlns:a16="http://schemas.microsoft.com/office/drawing/2014/main" id="{D25E092F-8119-A84D-9E6D-1584F7A258E8}"/>
              </a:ext>
            </a:extLst>
          </p:cNvPr>
          <p:cNvSpPr txBox="1"/>
          <p:nvPr/>
        </p:nvSpPr>
        <p:spPr>
          <a:xfrm>
            <a:off x="6573050" y="2928292"/>
            <a:ext cx="2481389" cy="523220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>
                <a:latin typeface="Arial Narrow"/>
                <a:sym typeface="Symbol" pitchFamily="18" charset="2"/>
              </a:rPr>
              <a:t>(¬  Animal(y) v ¬Ama(x, y))</a:t>
            </a:r>
            <a:r>
              <a:rPr lang="es-ES" sz="1400" err="1">
                <a:latin typeface="Arial Narrow"/>
                <a:sym typeface="Symbol" pitchFamily="18" charset="2"/>
              </a:rPr>
              <a:t>vAma</a:t>
            </a:r>
            <a:r>
              <a:rPr lang="es-ES" sz="1400">
                <a:latin typeface="Arial Narrow"/>
                <a:sym typeface="Symbol" pitchFamily="18" charset="2"/>
              </a:rPr>
              <a:t>(F(z), x))</a:t>
            </a:r>
            <a:endParaRPr lang="es-CO" sz="140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18" name="2 CuadroTexto">
            <a:extLst>
              <a:ext uri="{FF2B5EF4-FFF2-40B4-BE49-F238E27FC236}">
                <a16:creationId xmlns:a16="http://schemas.microsoft.com/office/drawing/2014/main" id="{25352028-DC19-B640-8FC9-5C9357ED31F0}"/>
              </a:ext>
            </a:extLst>
          </p:cNvPr>
          <p:cNvSpPr txBox="1"/>
          <p:nvPr/>
        </p:nvSpPr>
        <p:spPr>
          <a:xfrm>
            <a:off x="1082074" y="3995050"/>
            <a:ext cx="2146043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/>
              <a:t>¬Mata(x,</a:t>
            </a:r>
            <a:r>
              <a:rPr lang="es-CO" sz="1400"/>
              <a:t>Tuna</a:t>
            </a:r>
            <a:r>
              <a:rPr lang="pl-PL" sz="1400"/>
              <a:t>) v ¬ Ama(z,x)</a:t>
            </a:r>
            <a:endParaRPr lang="es-CO" sz="1400"/>
          </a:p>
        </p:txBody>
      </p:sp>
      <p:sp>
        <p:nvSpPr>
          <p:cNvPr id="19" name="2 CuadroTexto">
            <a:extLst>
              <a:ext uri="{FF2B5EF4-FFF2-40B4-BE49-F238E27FC236}">
                <a16:creationId xmlns:a16="http://schemas.microsoft.com/office/drawing/2014/main" id="{277E2BBB-93DA-584B-BCF9-17CB19AE6606}"/>
              </a:ext>
            </a:extLst>
          </p:cNvPr>
          <p:cNvSpPr txBox="1"/>
          <p:nvPr/>
        </p:nvSpPr>
        <p:spPr>
          <a:xfrm>
            <a:off x="5525285" y="3995050"/>
            <a:ext cx="293355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lang="es-ES" sz="1400">
                <a:latin typeface="Arial Narrow"/>
                <a:sym typeface="Symbol" pitchFamily="18" charset="2"/>
              </a:rPr>
              <a:t>¬</a:t>
            </a:r>
            <a:r>
              <a:rPr lang="es-ES" sz="1400">
                <a:latin typeface="Arial Narrow"/>
                <a:cs typeface="Arial"/>
              </a:rPr>
              <a:t>Ama</a:t>
            </a:r>
            <a:r>
              <a:rPr lang="es-CO" sz="1400">
                <a:latin typeface="Arial Narrow"/>
                <a:cs typeface="Arial"/>
              </a:rPr>
              <a:t>(</a:t>
            </a:r>
            <a:r>
              <a:rPr lang="es-CO" sz="1400" err="1">
                <a:latin typeface="Arial Narrow"/>
                <a:cs typeface="Arial"/>
              </a:rPr>
              <a:t>Jack,tuna</a:t>
            </a:r>
            <a:r>
              <a:rPr lang="es-CO" sz="1400">
                <a:latin typeface="Arial Narrow"/>
                <a:cs typeface="Arial"/>
              </a:rPr>
              <a:t>)v Ama(</a:t>
            </a:r>
            <a:r>
              <a:rPr lang="es-CO" sz="1400" err="1">
                <a:latin typeface="Arial Narrow"/>
                <a:cs typeface="Arial"/>
              </a:rPr>
              <a:t>z,Jack</a:t>
            </a:r>
            <a:r>
              <a:rPr lang="es-CO" sz="1400">
                <a:latin typeface="Arial Narrow"/>
                <a:cs typeface="Arial"/>
              </a:rPr>
              <a:t>)</a:t>
            </a:r>
            <a:endParaRPr lang="es-ES" altLang="es-CO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28 CuadroTexto">
            <a:extLst>
              <a:ext uri="{FF2B5EF4-FFF2-40B4-BE49-F238E27FC236}">
                <a16:creationId xmlns:a16="http://schemas.microsoft.com/office/drawing/2014/main" id="{6EDB1245-2DC3-A548-AB00-C89ED26C4055}"/>
              </a:ext>
            </a:extLst>
          </p:cNvPr>
          <p:cNvSpPr txBox="1"/>
          <p:nvPr/>
        </p:nvSpPr>
        <p:spPr>
          <a:xfrm>
            <a:off x="10022772" y="3456336"/>
            <a:ext cx="2112143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Arial Narrow"/>
                <a:cs typeface="Calibri"/>
              </a:rPr>
              <a:t>¬Animal(y)v Ama(</a:t>
            </a:r>
            <a:r>
              <a:rPr lang="es-CO" sz="1400" err="1">
                <a:latin typeface="Arial Narrow"/>
                <a:cs typeface="Calibri"/>
              </a:rPr>
              <a:t>Jack,y</a:t>
            </a:r>
            <a:r>
              <a:rPr lang="es-CO" sz="1400">
                <a:latin typeface="Arial Narrow"/>
                <a:cs typeface="Calibri"/>
              </a:rPr>
              <a:t>)</a:t>
            </a:r>
            <a:endParaRPr lang="en-US"/>
          </a:p>
        </p:txBody>
      </p:sp>
      <p:sp>
        <p:nvSpPr>
          <p:cNvPr id="21" name="2 CuadroTexto">
            <a:extLst>
              <a:ext uri="{FF2B5EF4-FFF2-40B4-BE49-F238E27FC236}">
                <a16:creationId xmlns:a16="http://schemas.microsoft.com/office/drawing/2014/main" id="{0F4F23FC-47EB-6943-BD2F-BAB7FC1B8956}"/>
              </a:ext>
            </a:extLst>
          </p:cNvPr>
          <p:cNvSpPr txBox="1"/>
          <p:nvPr/>
        </p:nvSpPr>
        <p:spPr>
          <a:xfrm>
            <a:off x="2077511" y="4918477"/>
            <a:ext cx="1351904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/>
              <a:t>¬ Ama(z, Jack)</a:t>
            </a:r>
            <a:endParaRPr lang="es-CO" sz="1400"/>
          </a:p>
        </p:txBody>
      </p:sp>
      <p:sp>
        <p:nvSpPr>
          <p:cNvPr id="22" name="2 CuadroTexto">
            <a:extLst>
              <a:ext uri="{FF2B5EF4-FFF2-40B4-BE49-F238E27FC236}">
                <a16:creationId xmlns:a16="http://schemas.microsoft.com/office/drawing/2014/main" id="{3F537D24-C4C1-4040-A0AF-1E8F8622A2A6}"/>
              </a:ext>
            </a:extLst>
          </p:cNvPr>
          <p:cNvSpPr txBox="1"/>
          <p:nvPr/>
        </p:nvSpPr>
        <p:spPr>
          <a:xfrm>
            <a:off x="7061157" y="4950221"/>
            <a:ext cx="1493692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solidFill>
                  <a:srgbClr val="3366CC"/>
                </a:solidFill>
                <a:cs typeface="Calibri"/>
              </a:rPr>
              <a:t>Ama(</a:t>
            </a:r>
            <a:r>
              <a:rPr lang="es-CO" sz="1400" err="1">
                <a:solidFill>
                  <a:srgbClr val="3366CC"/>
                </a:solidFill>
                <a:cs typeface="Calibri"/>
              </a:rPr>
              <a:t>z,Jack</a:t>
            </a:r>
            <a:r>
              <a:rPr lang="es-CO" sz="1400">
                <a:solidFill>
                  <a:srgbClr val="3366CC"/>
                </a:solidFill>
                <a:cs typeface="Calibri"/>
              </a:rPr>
              <a:t>)</a:t>
            </a:r>
          </a:p>
        </p:txBody>
      </p:sp>
      <p:sp>
        <p:nvSpPr>
          <p:cNvPr id="23" name="7 CuadroTexto">
            <a:extLst>
              <a:ext uri="{FF2B5EF4-FFF2-40B4-BE49-F238E27FC236}">
                <a16:creationId xmlns:a16="http://schemas.microsoft.com/office/drawing/2014/main" id="{3EA5D0A3-AE93-D74E-B55E-27014CB25006}"/>
              </a:ext>
            </a:extLst>
          </p:cNvPr>
          <p:cNvSpPr txBox="1"/>
          <p:nvPr/>
        </p:nvSpPr>
        <p:spPr>
          <a:xfrm>
            <a:off x="5110089" y="5776477"/>
            <a:ext cx="504056" cy="338554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rgbClr val="C00000"/>
                </a:solidFill>
                <a:sym typeface="Symbol" pitchFamily="18" charset="2"/>
              </a:rPr>
              <a:t>Ø</a:t>
            </a:r>
            <a:endParaRPr lang="es-CO" sz="1600">
              <a:solidFill>
                <a:srgbClr val="C00000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C2767EA-89E5-B940-B239-4F48F70B618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04340" y="2449742"/>
            <a:ext cx="127343" cy="616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093EBFF-4822-A149-9AB0-D2624D902440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931683" y="2449741"/>
            <a:ext cx="1450295" cy="616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877D826-F8C3-D048-863B-C08B6CF28506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110089" y="2449741"/>
            <a:ext cx="608115" cy="616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F51557A-A53D-2D44-97C9-D94F87E6B4C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718204" y="2442453"/>
            <a:ext cx="3033270" cy="6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617D19F-3A5F-B542-BE12-99F1D497C6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931683" y="3373931"/>
            <a:ext cx="1223413" cy="6211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289C9C1-3A3B-3F46-81E3-9C02A8830750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155096" y="3493949"/>
            <a:ext cx="1177811" cy="501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93F34EF-29B6-0146-A5C6-65055381047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992060" y="3451512"/>
            <a:ext cx="821685" cy="5435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286B716-D74C-0A4D-AAF8-72BD7D9C8ADD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2155096" y="4302827"/>
            <a:ext cx="598367" cy="6156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3FB6B2E-F5CD-EC4D-91D0-12541CDE5806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2753463" y="3373930"/>
            <a:ext cx="2964741" cy="15445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8FB32FF-6BA6-D14B-BACC-E51EB2B27358}"/>
              </a:ext>
            </a:extLst>
          </p:cNvPr>
          <p:cNvCxnSpPr>
            <a:cxnSpLocks/>
          </p:cNvCxnSpPr>
          <p:nvPr/>
        </p:nvCxnSpPr>
        <p:spPr>
          <a:xfrm>
            <a:off x="6374577" y="4263414"/>
            <a:ext cx="1407151" cy="7130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3EDC1DD-D305-1B40-8BDD-F3F46E52AD52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2753463" y="5226254"/>
            <a:ext cx="2608654" cy="550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52C5499-A3B5-B349-ACC5-9DCFC538C8CE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335842" y="5231723"/>
            <a:ext cx="2222541" cy="544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F6908E7-0409-1647-81EF-6C3C18DA04CD}"/>
              </a:ext>
            </a:extLst>
          </p:cNvPr>
          <p:cNvSpPr txBox="1"/>
          <p:nvPr/>
        </p:nvSpPr>
        <p:spPr>
          <a:xfrm>
            <a:off x="7530251" y="6009194"/>
            <a:ext cx="3855802" cy="7694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200">
                <a:solidFill>
                  <a:schemeClr val="accent2"/>
                </a:solidFill>
                <a:latin typeface="Arial Narrow" pitchFamily="34" charset="0"/>
              </a:rPr>
              <a:t>La curiosidad mató al gato (Tuna) </a:t>
            </a:r>
          </a:p>
          <a:p>
            <a:endParaRPr lang="es-CO" sz="220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2" name="2 CuadroTexto">
            <a:extLst>
              <a:ext uri="{FF2B5EF4-FFF2-40B4-BE49-F238E27FC236}">
                <a16:creationId xmlns:a16="http://schemas.microsoft.com/office/drawing/2014/main" id="{8F448B2C-D383-45B1-9144-512770FF03E7}"/>
              </a:ext>
            </a:extLst>
          </p:cNvPr>
          <p:cNvSpPr txBox="1"/>
          <p:nvPr/>
        </p:nvSpPr>
        <p:spPr>
          <a:xfrm>
            <a:off x="9657212" y="4051586"/>
            <a:ext cx="1493692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solidFill>
                  <a:srgbClr val="3366CC"/>
                </a:solidFill>
                <a:cs typeface="Calibri"/>
              </a:rPr>
              <a:t>Ama(</a:t>
            </a:r>
            <a:r>
              <a:rPr lang="es-CO" sz="1400" err="1">
                <a:solidFill>
                  <a:srgbClr val="3366CC"/>
                </a:solidFill>
                <a:cs typeface="Calibri"/>
              </a:rPr>
              <a:t>Jack,Tuna</a:t>
            </a:r>
            <a:r>
              <a:rPr lang="es-CO" sz="1400">
                <a:solidFill>
                  <a:srgbClr val="3366CC"/>
                </a:solidFill>
                <a:cs typeface="Calibri"/>
              </a:rPr>
              <a:t>)</a:t>
            </a:r>
          </a:p>
        </p:txBody>
      </p:sp>
      <p:sp>
        <p:nvSpPr>
          <p:cNvPr id="6" name="2 CuadroTexto">
            <a:extLst>
              <a:ext uri="{FF2B5EF4-FFF2-40B4-BE49-F238E27FC236}">
                <a16:creationId xmlns:a16="http://schemas.microsoft.com/office/drawing/2014/main" id="{A2D16D84-1CD5-4748-BE85-335F3BEA27FA}"/>
              </a:ext>
            </a:extLst>
          </p:cNvPr>
          <p:cNvSpPr txBox="1"/>
          <p:nvPr/>
        </p:nvSpPr>
        <p:spPr>
          <a:xfrm>
            <a:off x="9276213" y="2921724"/>
            <a:ext cx="1493692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solidFill>
                  <a:srgbClr val="3366CC"/>
                </a:solidFill>
                <a:cs typeface="Calibri"/>
              </a:rPr>
              <a:t>Animal(Tuna)</a:t>
            </a:r>
          </a:p>
        </p:txBody>
      </p:sp>
      <p:cxnSp>
        <p:nvCxnSpPr>
          <p:cNvPr id="8" name="Conector recto 42">
            <a:extLst>
              <a:ext uri="{FF2B5EF4-FFF2-40B4-BE49-F238E27FC236}">
                <a16:creationId xmlns:a16="http://schemas.microsoft.com/office/drawing/2014/main" id="{0692CE81-5325-4DC3-BFCD-C4AA072AEEAF}"/>
              </a:ext>
            </a:extLst>
          </p:cNvPr>
          <p:cNvCxnSpPr/>
          <p:nvPr/>
        </p:nvCxnSpPr>
        <p:spPr>
          <a:xfrm>
            <a:off x="9680080" y="3154573"/>
            <a:ext cx="382393" cy="9627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42">
            <a:extLst>
              <a:ext uri="{FF2B5EF4-FFF2-40B4-BE49-F238E27FC236}">
                <a16:creationId xmlns:a16="http://schemas.microsoft.com/office/drawing/2014/main" id="{1BCE406C-555A-4172-A692-1FEB4B566E83}"/>
              </a:ext>
            </a:extLst>
          </p:cNvPr>
          <p:cNvCxnSpPr/>
          <p:nvPr/>
        </p:nvCxnSpPr>
        <p:spPr>
          <a:xfrm flipH="1">
            <a:off x="10417197" y="3745780"/>
            <a:ext cx="721193" cy="3320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42">
            <a:extLst>
              <a:ext uri="{FF2B5EF4-FFF2-40B4-BE49-F238E27FC236}">
                <a16:creationId xmlns:a16="http://schemas.microsoft.com/office/drawing/2014/main" id="{78F661C0-1639-4141-B1B6-E8ACF416D0F3}"/>
              </a:ext>
            </a:extLst>
          </p:cNvPr>
          <p:cNvCxnSpPr/>
          <p:nvPr/>
        </p:nvCxnSpPr>
        <p:spPr>
          <a:xfrm flipV="1">
            <a:off x="8497668" y="4235519"/>
            <a:ext cx="1262633" cy="902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42">
            <a:extLst>
              <a:ext uri="{FF2B5EF4-FFF2-40B4-BE49-F238E27FC236}">
                <a16:creationId xmlns:a16="http://schemas.microsoft.com/office/drawing/2014/main" id="{C5AE6F0A-2411-454B-9F96-130ECFCD1261}"/>
              </a:ext>
            </a:extLst>
          </p:cNvPr>
          <p:cNvCxnSpPr/>
          <p:nvPr/>
        </p:nvCxnSpPr>
        <p:spPr>
          <a:xfrm flipV="1">
            <a:off x="8347896" y="3192367"/>
            <a:ext cx="1262633" cy="902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3" grpId="0" animBg="1"/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del Conocimiento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Lógica e Inferencia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77014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>
              <a:solidFill>
                <a:srgbClr val="7030A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9182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F7C77E476914B9811501B9D936736" ma:contentTypeVersion="4" ma:contentTypeDescription="Create a new document." ma:contentTypeScope="" ma:versionID="366fa7850ef50356663f02d1f9c5ded8">
  <xsd:schema xmlns:xsd="http://www.w3.org/2001/XMLSchema" xmlns:xs="http://www.w3.org/2001/XMLSchema" xmlns:p="http://schemas.microsoft.com/office/2006/metadata/properties" xmlns:ns2="0e95db74-7e7e-423b-bf6a-69d2585f39c4" xmlns:ns3="3a87c7e1-6788-4e1a-8048-0bd108f97835" targetNamespace="http://schemas.microsoft.com/office/2006/metadata/properties" ma:root="true" ma:fieldsID="10818d6ba163e3580eb48ba1426ab9a0" ns2:_="" ns3:_="">
    <xsd:import namespace="0e95db74-7e7e-423b-bf6a-69d2585f39c4"/>
    <xsd:import namespace="3a87c7e1-6788-4e1a-8048-0bd108f978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5db74-7e7e-423b-bf6a-69d2585f3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7c7e1-6788-4e1a-8048-0bd108f978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E6B24C-C5F4-41F0-87B8-24F63EB683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49F8D5-3E9E-442A-B12F-7B7BE0C9ADD8}">
  <ds:schemaRefs>
    <ds:schemaRef ds:uri="0e95db74-7e7e-423b-bf6a-69d2585f39c4"/>
    <ds:schemaRef ds:uri="3a87c7e1-6788-4e1a-8048-0bd108f978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48372E-0F78-42FC-A510-2BC1B4124585}">
  <ds:schemaRefs>
    <ds:schemaRef ds:uri="0e95db74-7e7e-423b-bf6a-69d2585f39c4"/>
    <ds:schemaRef ds:uri="3a87c7e1-6788-4e1a-8048-0bd108f978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revision>1</cp:revision>
  <dcterms:created xsi:type="dcterms:W3CDTF">2017-03-01T15:55:36Z</dcterms:created>
  <dcterms:modified xsi:type="dcterms:W3CDTF">2021-09-08T00:43:38Z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0x0101003D3F7C77E476914B9811501B9D936736</vt:lpwstr>
  </property>
</Properties>
</file>