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1"/>
  </p:notesMasterIdLst>
  <p:sldIdLst>
    <p:sldId id="445" r:id="rId6"/>
    <p:sldId id="257" r:id="rId7"/>
    <p:sldId id="259" r:id="rId8"/>
    <p:sldId id="447" r:id="rId9"/>
    <p:sldId id="258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BAA99-A93F-484E-8316-E9482E375326}" v="81" dt="2021-10-01T01:23:05.604"/>
    <p1510:client id="{7BE5BB0C-F2CC-48C6-A3DC-3201DFEE51E3}" v="121" dt="2021-10-01T01:24:10.205"/>
    <p1510:client id="{CAF694A8-B127-4BAA-85C6-163A8C79AE69}" v="869" dt="2021-10-01T01:20:33.6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Camilo" userId="19eea295-8c7c-4a97-88d7-6dba9dadd765" providerId="ADAL" clId="{537BAA99-A93F-484E-8316-E9482E375326}"/>
    <pc:docChg chg="addSld delSld modSld">
      <pc:chgData name="Daniel Camilo" userId="19eea295-8c7c-4a97-88d7-6dba9dadd765" providerId="ADAL" clId="{537BAA99-A93F-484E-8316-E9482E375326}" dt="2021-10-01T01:23:05.604" v="79" actId="20577"/>
      <pc:docMkLst>
        <pc:docMk/>
      </pc:docMkLst>
      <pc:sldChg chg="del">
        <pc:chgData name="Daniel Camilo" userId="19eea295-8c7c-4a97-88d7-6dba9dadd765" providerId="ADAL" clId="{537BAA99-A93F-484E-8316-E9482E375326}" dt="2021-10-01T00:28:07.267" v="5" actId="2696"/>
        <pc:sldMkLst>
          <pc:docMk/>
          <pc:sldMk cId="4072217481" sldId="256"/>
        </pc:sldMkLst>
      </pc:sldChg>
      <pc:sldChg chg="modSp new mod">
        <pc:chgData name="Daniel Camilo" userId="19eea295-8c7c-4a97-88d7-6dba9dadd765" providerId="ADAL" clId="{537BAA99-A93F-484E-8316-E9482E375326}" dt="2021-10-01T00:30:04.373" v="40" actId="20577"/>
        <pc:sldMkLst>
          <pc:docMk/>
          <pc:sldMk cId="3658987782" sldId="257"/>
        </pc:sldMkLst>
        <pc:spChg chg="mod">
          <ac:chgData name="Daniel Camilo" userId="19eea295-8c7c-4a97-88d7-6dba9dadd765" providerId="ADAL" clId="{537BAA99-A93F-484E-8316-E9482E375326}" dt="2021-10-01T00:30:04.373" v="40" actId="20577"/>
          <ac:spMkLst>
            <pc:docMk/>
            <pc:sldMk cId="3658987782" sldId="257"/>
            <ac:spMk id="2" creationId="{F85BEA0D-647A-40FC-AD9C-4DB3305D5227}"/>
          </ac:spMkLst>
        </pc:spChg>
      </pc:sldChg>
      <pc:sldChg chg="modSp new mod">
        <pc:chgData name="Daniel Camilo" userId="19eea295-8c7c-4a97-88d7-6dba9dadd765" providerId="ADAL" clId="{537BAA99-A93F-484E-8316-E9482E375326}" dt="2021-10-01T01:05:30.533" v="44" actId="20577"/>
        <pc:sldMkLst>
          <pc:docMk/>
          <pc:sldMk cId="2364281941" sldId="258"/>
        </pc:sldMkLst>
        <pc:graphicFrameChg chg="modGraphic">
          <ac:chgData name="Daniel Camilo" userId="19eea295-8c7c-4a97-88d7-6dba9dadd765" providerId="ADAL" clId="{537BAA99-A93F-484E-8316-E9482E375326}" dt="2021-10-01T01:05:30.533" v="44" actId="20577"/>
          <ac:graphicFrameMkLst>
            <pc:docMk/>
            <pc:sldMk cId="2364281941" sldId="258"/>
            <ac:graphicFrameMk id="4" creationId="{3E403133-1D7E-44CA-98D3-76AA03C874C5}"/>
          </ac:graphicFrameMkLst>
        </pc:graphicFrameChg>
      </pc:sldChg>
      <pc:sldChg chg="modSp new mod">
        <pc:chgData name="Daniel Camilo" userId="19eea295-8c7c-4a97-88d7-6dba9dadd765" providerId="ADAL" clId="{537BAA99-A93F-484E-8316-E9482E375326}" dt="2021-10-01T01:22:59.482" v="63" actId="20577"/>
        <pc:sldMkLst>
          <pc:docMk/>
          <pc:sldMk cId="3491613944" sldId="259"/>
        </pc:sldMkLst>
        <pc:spChg chg="mod">
          <ac:chgData name="Daniel Camilo" userId="19eea295-8c7c-4a97-88d7-6dba9dadd765" providerId="ADAL" clId="{537BAA99-A93F-484E-8316-E9482E375326}" dt="2021-10-01T01:22:59.482" v="63" actId="20577"/>
          <ac:spMkLst>
            <pc:docMk/>
            <pc:sldMk cId="3491613944" sldId="259"/>
            <ac:spMk id="3" creationId="{9CC8C837-C48C-4124-8B4E-C3933EAA5766}"/>
          </ac:spMkLst>
        </pc:spChg>
      </pc:sldChg>
      <pc:sldChg chg="new">
        <pc:chgData name="Daniel Camilo" userId="19eea295-8c7c-4a97-88d7-6dba9dadd765" providerId="ADAL" clId="{537BAA99-A93F-484E-8316-E9482E375326}" dt="2021-10-01T00:27:25.429" v="3" actId="680"/>
        <pc:sldMkLst>
          <pc:docMk/>
          <pc:sldMk cId="1756543642" sldId="260"/>
        </pc:sldMkLst>
      </pc:sldChg>
      <pc:sldChg chg="modSp add mod">
        <pc:chgData name="Daniel Camilo" userId="19eea295-8c7c-4a97-88d7-6dba9dadd765" providerId="ADAL" clId="{537BAA99-A93F-484E-8316-E9482E375326}" dt="2021-10-01T00:28:16.896" v="11" actId="20577"/>
        <pc:sldMkLst>
          <pc:docMk/>
          <pc:sldMk cId="328592097" sldId="445"/>
        </pc:sldMkLst>
        <pc:spChg chg="mod">
          <ac:chgData name="Daniel Camilo" userId="19eea295-8c7c-4a97-88d7-6dba9dadd765" providerId="ADAL" clId="{537BAA99-A93F-484E-8316-E9482E375326}" dt="2021-10-01T00:28:16.896" v="11" actId="20577"/>
          <ac:spMkLst>
            <pc:docMk/>
            <pc:sldMk cId="328592097" sldId="445"/>
            <ac:spMk id="5" creationId="{00000000-0000-0000-0000-000000000000}"/>
          </ac:spMkLst>
        </pc:spChg>
      </pc:sldChg>
      <pc:sldChg chg="new del">
        <pc:chgData name="Daniel Camilo" userId="19eea295-8c7c-4a97-88d7-6dba9dadd765" providerId="ADAL" clId="{537BAA99-A93F-484E-8316-E9482E375326}" dt="2021-10-01T01:21:42.033" v="46" actId="2696"/>
        <pc:sldMkLst>
          <pc:docMk/>
          <pc:sldMk cId="2590203628" sldId="446"/>
        </pc:sldMkLst>
      </pc:sldChg>
      <pc:sldChg chg="modSp mod">
        <pc:chgData name="Daniel Camilo" userId="19eea295-8c7c-4a97-88d7-6dba9dadd765" providerId="ADAL" clId="{537BAA99-A93F-484E-8316-E9482E375326}" dt="2021-10-01T01:23:05.604" v="79" actId="20577"/>
        <pc:sldMkLst>
          <pc:docMk/>
          <pc:sldMk cId="889892123" sldId="447"/>
        </pc:sldMkLst>
        <pc:spChg chg="mod">
          <ac:chgData name="Daniel Camilo" userId="19eea295-8c7c-4a97-88d7-6dba9dadd765" providerId="ADAL" clId="{537BAA99-A93F-484E-8316-E9482E375326}" dt="2021-10-01T01:23:05.604" v="79" actId="20577"/>
          <ac:spMkLst>
            <pc:docMk/>
            <pc:sldMk cId="889892123" sldId="447"/>
            <ac:spMk id="3" creationId="{9CC8C837-C48C-4124-8B4E-C3933EAA5766}"/>
          </ac:spMkLst>
        </pc:spChg>
      </pc:sldChg>
    </pc:docChg>
  </pc:docChgLst>
  <pc:docChgLst>
    <pc:chgData name="marco antonio valencia dueñas" userId="S::ma_valencia@javeriana.edu.co::7b7d28cf-5074-426b-b4ce-58e2e5c16e33" providerId="AD" clId="Web-{7BE5BB0C-F2CC-48C6-A3DC-3201DFEE51E3}"/>
    <pc:docChg chg="addSld delSld modSld">
      <pc:chgData name="marco antonio valencia dueñas" userId="S::ma_valencia@javeriana.edu.co::7b7d28cf-5074-426b-b4ce-58e2e5c16e33" providerId="AD" clId="Web-{7BE5BB0C-F2CC-48C6-A3DC-3201DFEE51E3}" dt="2021-10-01T01:24:10.205" v="65"/>
      <pc:docMkLst>
        <pc:docMk/>
      </pc:docMkLst>
      <pc:sldChg chg="delSp modSp">
        <pc:chgData name="marco antonio valencia dueñas" userId="S::ma_valencia@javeriana.edu.co::7b7d28cf-5074-426b-b4ce-58e2e5c16e33" providerId="AD" clId="Web-{7BE5BB0C-F2CC-48C6-A3DC-3201DFEE51E3}" dt="2021-10-01T01:22:57.030" v="6" actId="1076"/>
        <pc:sldMkLst>
          <pc:docMk/>
          <pc:sldMk cId="3491613944" sldId="259"/>
        </pc:sldMkLst>
        <pc:spChg chg="del">
          <ac:chgData name="marco antonio valencia dueñas" userId="S::ma_valencia@javeriana.edu.co::7b7d28cf-5074-426b-b4ce-58e2e5c16e33" providerId="AD" clId="Web-{7BE5BB0C-F2CC-48C6-A3DC-3201DFEE51E3}" dt="2021-10-01T01:22:49.232" v="5"/>
          <ac:spMkLst>
            <pc:docMk/>
            <pc:sldMk cId="3491613944" sldId="259"/>
            <ac:spMk id="2" creationId="{CE4E1A1B-B22C-435F-892E-5F4A820D6C29}"/>
          </ac:spMkLst>
        </pc:spChg>
        <pc:spChg chg="mod">
          <ac:chgData name="marco antonio valencia dueñas" userId="S::ma_valencia@javeriana.edu.co::7b7d28cf-5074-426b-b4ce-58e2e5c16e33" providerId="AD" clId="Web-{7BE5BB0C-F2CC-48C6-A3DC-3201DFEE51E3}" dt="2021-10-01T01:22:57.030" v="6" actId="1076"/>
          <ac:spMkLst>
            <pc:docMk/>
            <pc:sldMk cId="3491613944" sldId="259"/>
            <ac:spMk id="3" creationId="{9CC8C837-C48C-4124-8B4E-C3933EAA5766}"/>
          </ac:spMkLst>
        </pc:spChg>
      </pc:sldChg>
      <pc:sldChg chg="del">
        <pc:chgData name="marco antonio valencia dueñas" userId="S::ma_valencia@javeriana.edu.co::7b7d28cf-5074-426b-b4ce-58e2e5c16e33" providerId="AD" clId="Web-{7BE5BB0C-F2CC-48C6-A3DC-3201DFEE51E3}" dt="2021-10-01T01:24:10.205" v="65"/>
        <pc:sldMkLst>
          <pc:docMk/>
          <pc:sldMk cId="1756543642" sldId="260"/>
        </pc:sldMkLst>
      </pc:sldChg>
      <pc:sldChg chg="del">
        <pc:chgData name="marco antonio valencia dueñas" userId="S::ma_valencia@javeriana.edu.co::7b7d28cf-5074-426b-b4ce-58e2e5c16e33" providerId="AD" clId="Web-{7BE5BB0C-F2CC-48C6-A3DC-3201DFEE51E3}" dt="2021-10-01T01:21:41.556" v="1"/>
        <pc:sldMkLst>
          <pc:docMk/>
          <pc:sldMk cId="2590203628" sldId="446"/>
        </pc:sldMkLst>
      </pc:sldChg>
      <pc:sldChg chg="delSp modSp add replId">
        <pc:chgData name="marco antonio valencia dueñas" userId="S::ma_valencia@javeriana.edu.co::7b7d28cf-5074-426b-b4ce-58e2e5c16e33" providerId="AD" clId="Web-{7BE5BB0C-F2CC-48C6-A3DC-3201DFEE51E3}" dt="2021-10-01T01:24:06.111" v="64" actId="20577"/>
        <pc:sldMkLst>
          <pc:docMk/>
          <pc:sldMk cId="889892123" sldId="447"/>
        </pc:sldMkLst>
        <pc:spChg chg="del">
          <ac:chgData name="marco antonio valencia dueñas" userId="S::ma_valencia@javeriana.edu.co::7b7d28cf-5074-426b-b4ce-58e2e5c16e33" providerId="AD" clId="Web-{7BE5BB0C-F2CC-48C6-A3DC-3201DFEE51E3}" dt="2021-10-01T01:23:07.687" v="7"/>
          <ac:spMkLst>
            <pc:docMk/>
            <pc:sldMk cId="889892123" sldId="447"/>
            <ac:spMk id="2" creationId="{CE4E1A1B-B22C-435F-892E-5F4A820D6C29}"/>
          </ac:spMkLst>
        </pc:spChg>
        <pc:spChg chg="mod">
          <ac:chgData name="marco antonio valencia dueñas" userId="S::ma_valencia@javeriana.edu.co::7b7d28cf-5074-426b-b4ce-58e2e5c16e33" providerId="AD" clId="Web-{7BE5BB0C-F2CC-48C6-A3DC-3201DFEE51E3}" dt="2021-10-01T01:24:06.111" v="64" actId="20577"/>
          <ac:spMkLst>
            <pc:docMk/>
            <pc:sldMk cId="889892123" sldId="447"/>
            <ac:spMk id="20" creationId="{F08D9E64-59BF-4909-B16B-6DEFFF1DCB7F}"/>
          </ac:spMkLst>
        </pc:spChg>
        <pc:spChg chg="mod">
          <ac:chgData name="marco antonio valencia dueñas" userId="S::ma_valencia@javeriana.edu.co::7b7d28cf-5074-426b-b4ce-58e2e5c16e33" providerId="AD" clId="Web-{7BE5BB0C-F2CC-48C6-A3DC-3201DFEE51E3}" dt="2021-10-01T01:23:13.359" v="9" actId="20577"/>
          <ac:spMkLst>
            <pc:docMk/>
            <pc:sldMk cId="889892123" sldId="447"/>
            <ac:spMk id="23" creationId="{394E3CB3-DD11-4D98-821E-9C9794FE74EE}"/>
          </ac:spMkLst>
        </pc:spChg>
        <pc:spChg chg="mod">
          <ac:chgData name="marco antonio valencia dueñas" userId="S::ma_valencia@javeriana.edu.co::7b7d28cf-5074-426b-b4ce-58e2e5c16e33" providerId="AD" clId="Web-{7BE5BB0C-F2CC-48C6-A3DC-3201DFEE51E3}" dt="2021-10-01T01:23:23.719" v="15" actId="14100"/>
          <ac:spMkLst>
            <pc:docMk/>
            <pc:sldMk cId="889892123" sldId="447"/>
            <ac:spMk id="25" creationId="{BED3D835-551C-4BC2-AE0D-C3DC3AB4A0D2}"/>
          </ac:spMkLst>
        </pc:spChg>
        <pc:spChg chg="mod">
          <ac:chgData name="marco antonio valencia dueñas" userId="S::ma_valencia@javeriana.edu.co::7b7d28cf-5074-426b-b4ce-58e2e5c16e33" providerId="AD" clId="Web-{7BE5BB0C-F2CC-48C6-A3DC-3201DFEE51E3}" dt="2021-10-01T01:23:26.703" v="16" actId="1076"/>
          <ac:spMkLst>
            <pc:docMk/>
            <pc:sldMk cId="889892123" sldId="447"/>
            <ac:spMk id="26" creationId="{9E8A6E32-7B3F-4B13-ACA4-4F2EB67E8FC6}"/>
          </ac:spMkLst>
        </pc:spChg>
      </pc:sldChg>
    </pc:docChg>
  </pc:docChgLst>
  <pc:docChgLst>
    <pc:chgData name="JUAN ESTEBAN RINCON BAUTISTA" userId="8d6b0f00-3ab1-4c0b-9c6f-fb4c75adaed4" providerId="ADAL" clId="{CAF694A8-B127-4BAA-85C6-163A8C79AE69}"/>
    <pc:docChg chg="custSel modSld sldOrd">
      <pc:chgData name="JUAN ESTEBAN RINCON BAUTISTA" userId="8d6b0f00-3ab1-4c0b-9c6f-fb4c75adaed4" providerId="ADAL" clId="{CAF694A8-B127-4BAA-85C6-163A8C79AE69}" dt="2021-10-01T01:20:33.642" v="865" actId="313"/>
      <pc:docMkLst>
        <pc:docMk/>
      </pc:docMkLst>
      <pc:sldChg chg="modSp mod">
        <pc:chgData name="JUAN ESTEBAN RINCON BAUTISTA" userId="8d6b0f00-3ab1-4c0b-9c6f-fb4c75adaed4" providerId="ADAL" clId="{CAF694A8-B127-4BAA-85C6-163A8C79AE69}" dt="2021-10-01T01:01:26.371" v="585" actId="20577"/>
        <pc:sldMkLst>
          <pc:docMk/>
          <pc:sldMk cId="3658987782" sldId="257"/>
        </pc:sldMkLst>
        <pc:spChg chg="mod">
          <ac:chgData name="JUAN ESTEBAN RINCON BAUTISTA" userId="8d6b0f00-3ab1-4c0b-9c6f-fb4c75adaed4" providerId="ADAL" clId="{CAF694A8-B127-4BAA-85C6-163A8C79AE69}" dt="2021-10-01T00:42:32.699" v="314" actId="20577"/>
          <ac:spMkLst>
            <pc:docMk/>
            <pc:sldMk cId="3658987782" sldId="257"/>
            <ac:spMk id="2" creationId="{F85BEA0D-647A-40FC-AD9C-4DB3305D5227}"/>
          </ac:spMkLst>
        </pc:spChg>
        <pc:spChg chg="mod">
          <ac:chgData name="JUAN ESTEBAN RINCON BAUTISTA" userId="8d6b0f00-3ab1-4c0b-9c6f-fb4c75adaed4" providerId="ADAL" clId="{CAF694A8-B127-4BAA-85C6-163A8C79AE69}" dt="2021-10-01T01:01:26.371" v="585" actId="20577"/>
          <ac:spMkLst>
            <pc:docMk/>
            <pc:sldMk cId="3658987782" sldId="257"/>
            <ac:spMk id="3" creationId="{41B083AC-2FE4-4C74-88D8-F88AA1DE4141}"/>
          </ac:spMkLst>
        </pc:spChg>
      </pc:sldChg>
      <pc:sldChg chg="addSp delSp modSp mod">
        <pc:chgData name="JUAN ESTEBAN RINCON BAUTISTA" userId="8d6b0f00-3ab1-4c0b-9c6f-fb4c75adaed4" providerId="ADAL" clId="{CAF694A8-B127-4BAA-85C6-163A8C79AE69}" dt="2021-10-01T01:06:18.364" v="631" actId="20577"/>
        <pc:sldMkLst>
          <pc:docMk/>
          <pc:sldMk cId="2364281941" sldId="258"/>
        </pc:sldMkLst>
        <pc:spChg chg="del">
          <ac:chgData name="JUAN ESTEBAN RINCON BAUTISTA" userId="8d6b0f00-3ab1-4c0b-9c6f-fb4c75adaed4" providerId="ADAL" clId="{CAF694A8-B127-4BAA-85C6-163A8C79AE69}" dt="2021-10-01T00:54:48.320" v="444" actId="3680"/>
          <ac:spMkLst>
            <pc:docMk/>
            <pc:sldMk cId="2364281941" sldId="258"/>
            <ac:spMk id="3" creationId="{2EAC433D-8C34-4DEF-AF8B-2335A5A53E4F}"/>
          </ac:spMkLst>
        </pc:spChg>
        <pc:spChg chg="add mod">
          <ac:chgData name="JUAN ESTEBAN RINCON BAUTISTA" userId="8d6b0f00-3ab1-4c0b-9c6f-fb4c75adaed4" providerId="ADAL" clId="{CAF694A8-B127-4BAA-85C6-163A8C79AE69}" dt="2021-10-01T00:57:12.872" v="471" actId="1076"/>
          <ac:spMkLst>
            <pc:docMk/>
            <pc:sldMk cId="2364281941" sldId="258"/>
            <ac:spMk id="5" creationId="{1805FCA6-0159-4CF0-90AE-30FC8B212574}"/>
          </ac:spMkLst>
        </pc:spChg>
        <pc:spChg chg="add mod">
          <ac:chgData name="JUAN ESTEBAN RINCON BAUTISTA" userId="8d6b0f00-3ab1-4c0b-9c6f-fb4c75adaed4" providerId="ADAL" clId="{CAF694A8-B127-4BAA-85C6-163A8C79AE69}" dt="2021-10-01T00:57:51.971" v="513" actId="1076"/>
          <ac:spMkLst>
            <pc:docMk/>
            <pc:sldMk cId="2364281941" sldId="258"/>
            <ac:spMk id="6" creationId="{30BE0B13-191C-4478-A5B4-3922DC5CC84B}"/>
          </ac:spMkLst>
        </pc:spChg>
        <pc:graphicFrameChg chg="add mod ord modGraphic">
          <ac:chgData name="JUAN ESTEBAN RINCON BAUTISTA" userId="8d6b0f00-3ab1-4c0b-9c6f-fb4c75adaed4" providerId="ADAL" clId="{CAF694A8-B127-4BAA-85C6-163A8C79AE69}" dt="2021-10-01T01:06:18.364" v="631" actId="20577"/>
          <ac:graphicFrameMkLst>
            <pc:docMk/>
            <pc:sldMk cId="2364281941" sldId="258"/>
            <ac:graphicFrameMk id="4" creationId="{3E403133-1D7E-44CA-98D3-76AA03C874C5}"/>
          </ac:graphicFrameMkLst>
        </pc:graphicFrameChg>
      </pc:sldChg>
      <pc:sldChg chg="addSp modSp mod ord">
        <pc:chgData name="JUAN ESTEBAN RINCON BAUTISTA" userId="8d6b0f00-3ab1-4c0b-9c6f-fb4c75adaed4" providerId="ADAL" clId="{CAF694A8-B127-4BAA-85C6-163A8C79AE69}" dt="2021-10-01T01:20:33.642" v="865" actId="313"/>
        <pc:sldMkLst>
          <pc:docMk/>
          <pc:sldMk cId="3491613944" sldId="259"/>
        </pc:sldMkLst>
        <pc:spChg chg="add mod">
          <ac:chgData name="JUAN ESTEBAN RINCON BAUTISTA" userId="8d6b0f00-3ab1-4c0b-9c6f-fb4c75adaed4" providerId="ADAL" clId="{CAF694A8-B127-4BAA-85C6-163A8C79AE69}" dt="2021-10-01T01:11:15.518" v="650" actId="1076"/>
          <ac:spMkLst>
            <pc:docMk/>
            <pc:sldMk cId="3491613944" sldId="259"/>
            <ac:spMk id="8" creationId="{9B560F8B-43E3-47EE-BBB9-7A8F5D9C7DCC}"/>
          </ac:spMkLst>
        </pc:spChg>
        <pc:spChg chg="add mod">
          <ac:chgData name="JUAN ESTEBAN RINCON BAUTISTA" userId="8d6b0f00-3ab1-4c0b-9c6f-fb4c75adaed4" providerId="ADAL" clId="{CAF694A8-B127-4BAA-85C6-163A8C79AE69}" dt="2021-10-01T01:11:15.518" v="650" actId="1076"/>
          <ac:spMkLst>
            <pc:docMk/>
            <pc:sldMk cId="3491613944" sldId="259"/>
            <ac:spMk id="9" creationId="{85EBED62-5178-43C6-81AC-557C120345CB}"/>
          </ac:spMkLst>
        </pc:spChg>
        <pc:spChg chg="add mod">
          <ac:chgData name="JUAN ESTEBAN RINCON BAUTISTA" userId="8d6b0f00-3ab1-4c0b-9c6f-fb4c75adaed4" providerId="ADAL" clId="{CAF694A8-B127-4BAA-85C6-163A8C79AE69}" dt="2021-10-01T01:11:15.518" v="650" actId="1076"/>
          <ac:spMkLst>
            <pc:docMk/>
            <pc:sldMk cId="3491613944" sldId="259"/>
            <ac:spMk id="10" creationId="{E5E9A2AE-9D14-4438-AFD0-6290E5CA06F5}"/>
          </ac:spMkLst>
        </pc:spChg>
        <pc:spChg chg="add mod">
          <ac:chgData name="JUAN ESTEBAN RINCON BAUTISTA" userId="8d6b0f00-3ab1-4c0b-9c6f-fb4c75adaed4" providerId="ADAL" clId="{CAF694A8-B127-4BAA-85C6-163A8C79AE69}" dt="2021-10-01T01:13:35.837" v="657" actId="1076"/>
          <ac:spMkLst>
            <pc:docMk/>
            <pc:sldMk cId="3491613944" sldId="259"/>
            <ac:spMk id="14" creationId="{C3A640FE-F17B-46D7-B8E7-807AA3BC3264}"/>
          </ac:spMkLst>
        </pc:spChg>
        <pc:spChg chg="add mod">
          <ac:chgData name="JUAN ESTEBAN RINCON BAUTISTA" userId="8d6b0f00-3ab1-4c0b-9c6f-fb4c75adaed4" providerId="ADAL" clId="{CAF694A8-B127-4BAA-85C6-163A8C79AE69}" dt="2021-10-01T01:15:36.399" v="684" actId="14100"/>
          <ac:spMkLst>
            <pc:docMk/>
            <pc:sldMk cId="3491613944" sldId="259"/>
            <ac:spMk id="15" creationId="{D80C98B1-93A4-45BA-B7DB-A4411DC201C0}"/>
          </ac:spMkLst>
        </pc:spChg>
        <pc:spChg chg="add mod">
          <ac:chgData name="JUAN ESTEBAN RINCON BAUTISTA" userId="8d6b0f00-3ab1-4c0b-9c6f-fb4c75adaed4" providerId="ADAL" clId="{CAF694A8-B127-4BAA-85C6-163A8C79AE69}" dt="2021-10-01T01:14:07.776" v="662" actId="20577"/>
          <ac:spMkLst>
            <pc:docMk/>
            <pc:sldMk cId="3491613944" sldId="259"/>
            <ac:spMk id="18" creationId="{34054F74-AB92-4305-8B8C-C73FDF3A0883}"/>
          </ac:spMkLst>
        </pc:spChg>
        <pc:spChg chg="add mod">
          <ac:chgData name="JUAN ESTEBAN RINCON BAUTISTA" userId="8d6b0f00-3ab1-4c0b-9c6f-fb4c75adaed4" providerId="ADAL" clId="{CAF694A8-B127-4BAA-85C6-163A8C79AE69}" dt="2021-10-01T01:14:19.656" v="666" actId="20577"/>
          <ac:spMkLst>
            <pc:docMk/>
            <pc:sldMk cId="3491613944" sldId="259"/>
            <ac:spMk id="19" creationId="{D90417DE-C3F0-44BA-A188-C58D6F816F99}"/>
          </ac:spMkLst>
        </pc:spChg>
        <pc:spChg chg="add mod">
          <ac:chgData name="JUAN ESTEBAN RINCON BAUTISTA" userId="8d6b0f00-3ab1-4c0b-9c6f-fb4c75adaed4" providerId="ADAL" clId="{CAF694A8-B127-4BAA-85C6-163A8C79AE69}" dt="2021-10-01T01:19:04.359" v="823" actId="20577"/>
          <ac:spMkLst>
            <pc:docMk/>
            <pc:sldMk cId="3491613944" sldId="259"/>
            <ac:spMk id="20" creationId="{F08D9E64-59BF-4909-B16B-6DEFFF1DCB7F}"/>
          </ac:spMkLst>
        </pc:spChg>
        <pc:spChg chg="add mod">
          <ac:chgData name="JUAN ESTEBAN RINCON BAUTISTA" userId="8d6b0f00-3ab1-4c0b-9c6f-fb4c75adaed4" providerId="ADAL" clId="{CAF694A8-B127-4BAA-85C6-163A8C79AE69}" dt="2021-10-01T01:15:45.594" v="685" actId="1076"/>
          <ac:spMkLst>
            <pc:docMk/>
            <pc:sldMk cId="3491613944" sldId="259"/>
            <ac:spMk id="21" creationId="{B0608F6B-023C-4C93-BBC6-A0C110755973}"/>
          </ac:spMkLst>
        </pc:spChg>
        <pc:spChg chg="add mod">
          <ac:chgData name="JUAN ESTEBAN RINCON BAUTISTA" userId="8d6b0f00-3ab1-4c0b-9c6f-fb4c75adaed4" providerId="ADAL" clId="{CAF694A8-B127-4BAA-85C6-163A8C79AE69}" dt="2021-10-01T01:16:21.864" v="687" actId="1076"/>
          <ac:spMkLst>
            <pc:docMk/>
            <pc:sldMk cId="3491613944" sldId="259"/>
            <ac:spMk id="22" creationId="{13986BEC-214D-4576-A634-B66A1CD5E9BC}"/>
          </ac:spMkLst>
        </pc:spChg>
        <pc:spChg chg="add mod">
          <ac:chgData name="JUAN ESTEBAN RINCON BAUTISTA" userId="8d6b0f00-3ab1-4c0b-9c6f-fb4c75adaed4" providerId="ADAL" clId="{CAF694A8-B127-4BAA-85C6-163A8C79AE69}" dt="2021-10-01T01:19:43.146" v="837" actId="14100"/>
          <ac:spMkLst>
            <pc:docMk/>
            <pc:sldMk cId="3491613944" sldId="259"/>
            <ac:spMk id="23" creationId="{394E3CB3-DD11-4D98-821E-9C9794FE74EE}"/>
          </ac:spMkLst>
        </pc:spChg>
        <pc:spChg chg="add mod">
          <ac:chgData name="JUAN ESTEBAN RINCON BAUTISTA" userId="8d6b0f00-3ab1-4c0b-9c6f-fb4c75adaed4" providerId="ADAL" clId="{CAF694A8-B127-4BAA-85C6-163A8C79AE69}" dt="2021-10-01T01:20:08.187" v="850" actId="20577"/>
          <ac:spMkLst>
            <pc:docMk/>
            <pc:sldMk cId="3491613944" sldId="259"/>
            <ac:spMk id="24" creationId="{2E627EBD-1C7F-49EB-9A4E-6C6C194893B2}"/>
          </ac:spMkLst>
        </pc:spChg>
        <pc:spChg chg="add mod">
          <ac:chgData name="JUAN ESTEBAN RINCON BAUTISTA" userId="8d6b0f00-3ab1-4c0b-9c6f-fb4c75adaed4" providerId="ADAL" clId="{CAF694A8-B127-4BAA-85C6-163A8C79AE69}" dt="2021-10-01T01:20:03.762" v="844" actId="14100"/>
          <ac:spMkLst>
            <pc:docMk/>
            <pc:sldMk cId="3491613944" sldId="259"/>
            <ac:spMk id="25" creationId="{BED3D835-551C-4BC2-AE0D-C3DC3AB4A0D2}"/>
          </ac:spMkLst>
        </pc:spChg>
        <pc:spChg chg="add mod">
          <ac:chgData name="JUAN ESTEBAN RINCON BAUTISTA" userId="8d6b0f00-3ab1-4c0b-9c6f-fb4c75adaed4" providerId="ADAL" clId="{CAF694A8-B127-4BAA-85C6-163A8C79AE69}" dt="2021-10-01T01:20:33.642" v="865" actId="313"/>
          <ac:spMkLst>
            <pc:docMk/>
            <pc:sldMk cId="3491613944" sldId="259"/>
            <ac:spMk id="26" creationId="{9E8A6E32-7B3F-4B13-ACA4-4F2EB67E8FC6}"/>
          </ac:spMkLst>
        </pc:spChg>
        <pc:spChg chg="add mod">
          <ac:chgData name="JUAN ESTEBAN RINCON BAUTISTA" userId="8d6b0f00-3ab1-4c0b-9c6f-fb4c75adaed4" providerId="ADAL" clId="{CAF694A8-B127-4BAA-85C6-163A8C79AE69}" dt="2021-10-01T01:20:31.109" v="864" actId="14100"/>
          <ac:spMkLst>
            <pc:docMk/>
            <pc:sldMk cId="3491613944" sldId="259"/>
            <ac:spMk id="27" creationId="{90B291C1-27DC-40E2-9B4C-086246368187}"/>
          </ac:spMkLst>
        </pc:spChg>
        <pc:cxnChg chg="add mod">
          <ac:chgData name="JUAN ESTEBAN RINCON BAUTISTA" userId="8d6b0f00-3ab1-4c0b-9c6f-fb4c75adaed4" providerId="ADAL" clId="{CAF694A8-B127-4BAA-85C6-163A8C79AE69}" dt="2021-10-01T01:11:15.518" v="650" actId="1076"/>
          <ac:cxnSpMkLst>
            <pc:docMk/>
            <pc:sldMk cId="3491613944" sldId="259"/>
            <ac:cxnSpMk id="5" creationId="{EC3EF323-2DB5-4908-AD16-2775E4AF47E0}"/>
          </ac:cxnSpMkLst>
        </pc:cxnChg>
        <pc:cxnChg chg="add mod">
          <ac:chgData name="JUAN ESTEBAN RINCON BAUTISTA" userId="8d6b0f00-3ab1-4c0b-9c6f-fb4c75adaed4" providerId="ADAL" clId="{CAF694A8-B127-4BAA-85C6-163A8C79AE69}" dt="2021-10-01T01:13:47.360" v="659" actId="14100"/>
          <ac:cxnSpMkLst>
            <pc:docMk/>
            <pc:sldMk cId="3491613944" sldId="259"/>
            <ac:cxnSpMk id="7" creationId="{A434C250-8361-41ED-AB48-F166E9A356A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9C1E1-80C2-4BBB-97F0-17789F49908D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9B918-8623-4050-9BEC-1EE7B1F1B08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1574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gestión </a:t>
            </a:r>
            <a:r>
              <a:rPr lang="es-E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academica</a:t>
            </a:r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administativa</a:t>
            </a:r>
            <a:r>
              <a:rPr lang="es-E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logros y actividades a destacar.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F5C0A5-FBF0-BA4F-A7ED-D301001CE6FC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68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34BD-E023-4A48-8D21-D5CFA6428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3AED9-2BF7-4824-BC6A-6731CAD42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2BD75-021A-4608-9FE6-3A91B946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D9E4-3597-4527-9566-7051CAAE9A58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512C1-9EAE-41AC-B960-519091E0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5B76D-C0B9-427C-9E9C-62AC4DE9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98F-665D-419C-8032-54326C21D0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30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42F4-C24D-4BFA-8550-C24E1F8E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F03B4-4D00-4859-9324-8D7AF68F8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1DA9A-25A8-4C8A-9A7F-7D9E75752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D9E4-3597-4527-9566-7051CAAE9A58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67E2F-680C-4F5E-9DFE-6074C8A6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90A30-1EC8-4796-973A-2D4E78AA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98F-665D-419C-8032-54326C21D0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136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CD7A9-73DD-4A9E-9229-37EA04CCD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8BF48-03AE-4B30-A1E0-C8DDAB26A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AC18-157E-4C4F-B2A5-45FE5582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D9E4-3597-4527-9566-7051CAAE9A58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E4BC2-0DA1-42FA-9640-0299476C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A13B1-C1AF-42FB-93B6-3E9A7956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98F-665D-419C-8032-54326C21D0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3160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30/09/2021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39988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30/09/2021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7495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30/09/2021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2747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30/09/2021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4401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30/09/2021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7239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30/09/2021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3828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30/09/2021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91492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30/09/2021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505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DF72-C92F-473F-AACA-D4E6A3EE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09310-7B76-435B-ADEF-5F43F097D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FB1CA-2F6E-4356-8493-9D043DE2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D9E4-3597-4527-9566-7051CAAE9A58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38BC1-F2A5-4748-82C1-E2190F25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F548F-2AB1-4976-BD94-45537221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98F-665D-419C-8032-54326C21D0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15965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30/09/2021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38775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30/09/2021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23582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30/09/2021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678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78CB-2FAD-42B2-B9E0-608BDF7C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24810-7062-4E74-BC2D-131DB55E3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9695C-383D-48DF-84B8-C0ED496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D9E4-3597-4527-9566-7051CAAE9A58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916CD-8250-4F5D-87DF-DE37938A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DB773-31F9-46D5-9112-1A533C6F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98F-665D-419C-8032-54326C21D0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802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537E-7C08-407C-8F2B-3ACCE0A3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4196-E8DF-4842-A162-046F16CA8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59CA4-B668-4D6E-94B4-3B5F8A56D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A9056-B157-48B7-899C-8DE9B5E3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D9E4-3597-4527-9566-7051CAAE9A58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3E1C2-0A66-4ED6-A314-F4A592F1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8929B-8C73-4CC7-B94D-AC8910C2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98F-665D-419C-8032-54326C21D0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893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7B45-3649-4F6B-B891-8BA8B995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3861B-0574-489F-829F-DDD8CB85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B5D30-2B50-4332-8846-E2383ACE7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6C4F4-10E6-4830-8A0B-503C6D792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3485D-7850-4DE9-87AB-74F0C4F3B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1B38A-C782-4C70-B8FD-1DF2496D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D9E4-3597-4527-9566-7051CAAE9A58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3415A-DDC8-4A1F-84E3-DB0FE85D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0A274-5135-4E59-93A0-75585B08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98F-665D-419C-8032-54326C21D0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599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97B8-A68B-4985-AA37-63FE9784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BC16D-6E23-4ABA-B9E9-D4E56B65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D9E4-3597-4527-9566-7051CAAE9A58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961FC-618F-4031-97DA-13213279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D0213-0517-4DEE-96BA-9A501080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98F-665D-419C-8032-54326C21D0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55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D683D-835E-43B1-A1F8-78DF258EC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D9E4-3597-4527-9566-7051CAAE9A58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24EB9-7F7A-4C76-AA56-04670998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29446-ADC3-4C07-BB06-0A23F9A8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98F-665D-419C-8032-54326C21D0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963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C1A6-EC15-4A05-A0F7-1348D6D2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03C9A-9257-45CD-B7A9-48E9E3CE8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B19EA-E583-4B43-90F4-AE4E3EE87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05E4C-B425-4736-B303-E525DE87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D9E4-3597-4527-9566-7051CAAE9A58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1B95C-122E-4516-8964-2522926A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922D2-B9D8-428A-881D-9259C895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98F-665D-419C-8032-54326C21D0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4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B959-17BF-4954-9516-E55C6A25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D3EEA-410C-424E-AF8B-1C1391C79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B4E34-B6DB-4847-B30C-F5B1ED8F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C5018-7BFF-4339-8E49-2E071DB7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D9E4-3597-4527-9566-7051CAAE9A58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83586-EC92-4996-8FFD-75AB6774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6C638-C58C-4338-BAD8-0C929334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98F-665D-419C-8032-54326C21D0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053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1C543-BEA0-4C5C-B878-9D08BD04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D7503-3AD7-4621-8051-5D0DE8AF2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D335B-60BA-4172-BA7A-2C1B0DEBC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AD9E4-3597-4527-9566-7051CAAE9A58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7DC2-65B5-446E-8E73-C70D74C78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AEFF5-3EDB-4D65-B016-E16F32352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E998F-665D-419C-8032-54326C21D0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261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80E0-7F35-E648-A499-767250BB567F}" type="datetimeFigureOut">
              <a:rPr lang="es-ES_tradnl" smtClean="0"/>
              <a:t>30/09/2021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993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</a:p>
          <a:p>
            <a:r>
              <a:rPr lang="es-ES_tradnl" sz="3600" b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Representación del Conocimiento</a:t>
            </a:r>
          </a:p>
          <a:p>
            <a:r>
              <a:rPr lang="es-ES_tradnl" sz="3600" b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Taller Lógica difusa</a:t>
            </a: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1110086" y="6277014"/>
            <a:ext cx="6696744" cy="648072"/>
          </a:xfrm>
          <a:prstGeom prst="rect">
            <a:avLst/>
          </a:prstGeom>
          <a:solidFill>
            <a:schemeClr val="bg1"/>
          </a:solidFill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5A5A5"/>
              </a:buClr>
              <a:buSzPct val="95000"/>
              <a:buFont typeface="Wingdings 2"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723788" y="5231090"/>
            <a:ext cx="845616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_tradnl" sz="2400" b="1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Ing. Andrea Rueda, PhD</a:t>
            </a:r>
            <a:br>
              <a:rPr kumimoji="0" lang="es-ES_tradnl" sz="2400" b="1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</a:br>
            <a:r>
              <a:rPr kumimoji="0" lang="es-ES_tradnl" sz="2400" b="1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Ing. Enrique González, PhD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_tradnl" sz="2400" b="1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  <p:pic>
        <p:nvPicPr>
          <p:cNvPr id="8" name="Imagen 7" descr="Logo Pontificia Universidad Javeriana">
            <a:extLst>
              <a:ext uri="{FF2B5EF4-FFF2-40B4-BE49-F238E27FC236}">
                <a16:creationId xmlns:a16="http://schemas.microsoft.com/office/drawing/2014/main" id="{034C0FFF-3320-014B-8962-C498FBC33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273" y="23139"/>
            <a:ext cx="4473835" cy="18837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1455986" y="257395"/>
            <a:ext cx="3634928" cy="947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Juan Esteban Rincon Bautista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Daniel Camilo Fierro </a:t>
            </a:r>
            <a:r>
              <a:rPr kumimoji="0" lang="es-ES_tradnl" sz="1400" b="1" i="0" u="none" strike="noStrike" kern="1200" cap="none" spc="0" normalizeH="0" baseline="0" noProof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Garcia</a:t>
            </a:r>
            <a:endParaRPr kumimoji="0" lang="es-ES_tradnl" sz="14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Marco Antonio Valencia Dueñas </a:t>
            </a: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299762" y="494269"/>
            <a:ext cx="1156224" cy="4737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Grupo 6</a:t>
            </a:r>
          </a:p>
        </p:txBody>
      </p:sp>
    </p:spTree>
    <p:extLst>
      <p:ext uri="{BB962C8B-B14F-4D97-AF65-F5344CB8AC3E}">
        <p14:creationId xmlns:p14="http://schemas.microsoft.com/office/powerpoint/2010/main" val="32859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EA0D-647A-40FC-AD9C-4DB3305D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Variables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083AC-2FE4-4C74-88D8-F88AA1DE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CO" b="1"/>
          </a:p>
          <a:p>
            <a:pPr marL="0" indent="0">
              <a:buNone/>
            </a:pPr>
            <a:r>
              <a:rPr lang="es-CO" b="1"/>
              <a:t>1. Variables de entrada</a:t>
            </a:r>
          </a:p>
          <a:p>
            <a:r>
              <a:rPr lang="es-CO"/>
              <a:t>Calidad del servicio</a:t>
            </a:r>
          </a:p>
          <a:p>
            <a:pPr marL="0" indent="0">
              <a:buNone/>
            </a:pPr>
            <a:r>
              <a:rPr lang="es-CO"/>
              <a:t>	{Malo ,Regular, Normal, Bueno, Muy bueno} </a:t>
            </a:r>
          </a:p>
          <a:p>
            <a:r>
              <a:rPr lang="es-CO"/>
              <a:t>Sabor de la comida </a:t>
            </a:r>
          </a:p>
          <a:p>
            <a:pPr marL="914400" lvl="2" indent="0">
              <a:buNone/>
            </a:pPr>
            <a:r>
              <a:rPr lang="es-CO"/>
              <a:t>{Muy feo, Feo, Normal, Rico, Muy Rico}</a:t>
            </a:r>
          </a:p>
          <a:p>
            <a:r>
              <a:rPr lang="es-CO"/>
              <a:t>Precio de la comida </a:t>
            </a:r>
          </a:p>
          <a:p>
            <a:pPr marL="457200" lvl="1" indent="0">
              <a:buNone/>
            </a:pPr>
            <a:r>
              <a:rPr lang="es-CO"/>
              <a:t>{Muy Barato, Barato, Normal, Caro, Muy caro}</a:t>
            </a:r>
          </a:p>
          <a:p>
            <a:pPr marL="0" indent="0">
              <a:buNone/>
            </a:pPr>
            <a:r>
              <a:rPr lang="es-CO" b="1"/>
              <a:t>2. Variables de salida</a:t>
            </a:r>
          </a:p>
          <a:p>
            <a:r>
              <a:rPr lang="es-CO"/>
              <a:t>Cantidad de propina</a:t>
            </a:r>
          </a:p>
          <a:p>
            <a:pPr marL="0" indent="0">
              <a:buNone/>
            </a:pPr>
            <a:r>
              <a:rPr lang="es-CO" b="1"/>
              <a:t>	</a:t>
            </a:r>
            <a:r>
              <a:rPr lang="es-CO"/>
              <a:t>{Ninguna(N),Muy poca(</a:t>
            </a:r>
            <a:r>
              <a:rPr lang="es-CO" err="1"/>
              <a:t>Mp</a:t>
            </a:r>
            <a:r>
              <a:rPr lang="es-CO"/>
              <a:t>),Poca(p),alta(A),Muy alta(MA)}</a:t>
            </a:r>
            <a:r>
              <a:rPr lang="es-CO" b="1"/>
              <a:t> </a:t>
            </a:r>
          </a:p>
          <a:p>
            <a:pPr marL="457200" lvl="1" indent="0">
              <a:buNone/>
            </a:pPr>
            <a:endParaRPr lang="es-CO"/>
          </a:p>
          <a:p>
            <a:pPr marL="457200" lvl="1" indent="0">
              <a:buNone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898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837-C48C-4124-8B4E-C3933EAA5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512" y="1508125"/>
            <a:ext cx="10515600" cy="4351338"/>
          </a:xfrm>
        </p:spPr>
        <p:txBody>
          <a:bodyPr/>
          <a:lstStyle/>
          <a:p>
            <a:r>
              <a:rPr lang="en-US" err="1"/>
              <a:t>Sabor</a:t>
            </a:r>
            <a:r>
              <a:rPr lang="en-US"/>
              <a:t> de comida</a:t>
            </a:r>
            <a:endParaRPr lang="es-CO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C3EF323-2DB5-4908-AD16-2775E4AF47E0}"/>
              </a:ext>
            </a:extLst>
          </p:cNvPr>
          <p:cNvCxnSpPr>
            <a:cxnSpLocks/>
          </p:cNvCxnSpPr>
          <p:nvPr/>
        </p:nvCxnSpPr>
        <p:spPr>
          <a:xfrm flipV="1">
            <a:off x="3684104" y="2849218"/>
            <a:ext cx="0" cy="2451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434C250-8361-41ED-AB48-F166E9A356A4}"/>
              </a:ext>
            </a:extLst>
          </p:cNvPr>
          <p:cNvCxnSpPr>
            <a:cxnSpLocks/>
          </p:cNvCxnSpPr>
          <p:nvPr/>
        </p:nvCxnSpPr>
        <p:spPr>
          <a:xfrm>
            <a:off x="3697356" y="5300870"/>
            <a:ext cx="5499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9B560F8B-43E3-47EE-BBB9-7A8F5D9C7DCC}"/>
              </a:ext>
            </a:extLst>
          </p:cNvPr>
          <p:cNvSpPr/>
          <p:nvPr/>
        </p:nvSpPr>
        <p:spPr>
          <a:xfrm>
            <a:off x="3697356" y="3167270"/>
            <a:ext cx="1722780" cy="2133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85EBED62-5178-43C6-81AC-557C120345CB}"/>
              </a:ext>
            </a:extLst>
          </p:cNvPr>
          <p:cNvSpPr/>
          <p:nvPr/>
        </p:nvSpPr>
        <p:spPr>
          <a:xfrm>
            <a:off x="4571997" y="3163958"/>
            <a:ext cx="1722780" cy="2133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5E9A2AE-9D14-4438-AFD0-6290E5CA06F5}"/>
              </a:ext>
            </a:extLst>
          </p:cNvPr>
          <p:cNvSpPr/>
          <p:nvPr/>
        </p:nvSpPr>
        <p:spPr>
          <a:xfrm>
            <a:off x="5473148" y="3160646"/>
            <a:ext cx="1722780" cy="2133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C3A640FE-F17B-46D7-B8E7-807AA3BC3264}"/>
              </a:ext>
            </a:extLst>
          </p:cNvPr>
          <p:cNvSpPr/>
          <p:nvPr/>
        </p:nvSpPr>
        <p:spPr>
          <a:xfrm>
            <a:off x="6308028" y="3154022"/>
            <a:ext cx="1722780" cy="2133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D80C98B1-93A4-45BA-B7DB-A4411DC201C0}"/>
              </a:ext>
            </a:extLst>
          </p:cNvPr>
          <p:cNvSpPr/>
          <p:nvPr/>
        </p:nvSpPr>
        <p:spPr>
          <a:xfrm>
            <a:off x="7235688" y="3160646"/>
            <a:ext cx="1629999" cy="2133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4054F74-AB92-4305-8B8C-C73FDF3A0883}"/>
              </a:ext>
            </a:extLst>
          </p:cNvPr>
          <p:cNvSpPr txBox="1"/>
          <p:nvPr/>
        </p:nvSpPr>
        <p:spPr>
          <a:xfrm>
            <a:off x="3405809" y="5300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90417DE-C3F0-44BA-A188-C58D6F816F99}"/>
              </a:ext>
            </a:extLst>
          </p:cNvPr>
          <p:cNvSpPr txBox="1"/>
          <p:nvPr/>
        </p:nvSpPr>
        <p:spPr>
          <a:xfrm>
            <a:off x="3316357" y="2714281"/>
            <a:ext cx="5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08D9E64-59BF-4909-B16B-6DEFFF1DCB7F}"/>
              </a:ext>
            </a:extLst>
          </p:cNvPr>
          <p:cNvSpPr txBox="1"/>
          <p:nvPr/>
        </p:nvSpPr>
        <p:spPr>
          <a:xfrm>
            <a:off x="1346751" y="2664552"/>
            <a:ext cx="17938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C(t) -</a:t>
            </a:r>
            <a:r>
              <a:rPr lang="en-US"/>
              <a:t>&gt;function que </a:t>
            </a:r>
            <a:r>
              <a:rPr lang="es-CO"/>
              <a:t>califica</a:t>
            </a:r>
            <a:r>
              <a:rPr lang="en-US"/>
              <a:t> la </a:t>
            </a:r>
            <a:r>
              <a:rPr lang="es-CO"/>
              <a:t>calidad</a:t>
            </a:r>
            <a:r>
              <a:rPr lang="en-US"/>
              <a:t> de la comida </a:t>
            </a:r>
            <a:r>
              <a:rPr lang="es-CO"/>
              <a:t>en valores de 0 a 5 que representan estrellas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0608F6B-023C-4C93-BBC6-A0C110755973}"/>
              </a:ext>
            </a:extLst>
          </p:cNvPr>
          <p:cNvSpPr txBox="1"/>
          <p:nvPr/>
        </p:nvSpPr>
        <p:spPr>
          <a:xfrm>
            <a:off x="8786157" y="53141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3986BEC-214D-4576-A634-B66A1CD5E9BC}"/>
              </a:ext>
            </a:extLst>
          </p:cNvPr>
          <p:cNvSpPr txBox="1"/>
          <p:nvPr/>
        </p:nvSpPr>
        <p:spPr>
          <a:xfrm>
            <a:off x="6218514" y="542255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C(t)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94E3CB3-DD11-4D98-821E-9C9794FE74EE}"/>
              </a:ext>
            </a:extLst>
          </p:cNvPr>
          <p:cNvSpPr txBox="1"/>
          <p:nvPr/>
        </p:nvSpPr>
        <p:spPr>
          <a:xfrm>
            <a:off x="4107968" y="2526052"/>
            <a:ext cx="10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Muy</a:t>
            </a:r>
            <a:r>
              <a:rPr lang="en-US"/>
              <a:t> </a:t>
            </a:r>
            <a:r>
              <a:rPr lang="en-US" err="1"/>
              <a:t>feo</a:t>
            </a:r>
            <a:endParaRPr lang="es-CO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E627EBD-1C7F-49EB-9A4E-6C6C194893B2}"/>
              </a:ext>
            </a:extLst>
          </p:cNvPr>
          <p:cNvSpPr txBox="1"/>
          <p:nvPr/>
        </p:nvSpPr>
        <p:spPr>
          <a:xfrm>
            <a:off x="5989778" y="2617608"/>
            <a:ext cx="10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Normal</a:t>
            </a:r>
            <a:endParaRPr lang="es-CO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ED3D835-551C-4BC2-AE0D-C3DC3AB4A0D2}"/>
              </a:ext>
            </a:extLst>
          </p:cNvPr>
          <p:cNvSpPr txBox="1"/>
          <p:nvPr/>
        </p:nvSpPr>
        <p:spPr>
          <a:xfrm>
            <a:off x="5310534" y="2739296"/>
            <a:ext cx="67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feo</a:t>
            </a:r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E8A6E32-7B3F-4B13-ACA4-4F2EB67E8FC6}"/>
              </a:ext>
            </a:extLst>
          </p:cNvPr>
          <p:cNvSpPr txBox="1"/>
          <p:nvPr/>
        </p:nvSpPr>
        <p:spPr>
          <a:xfrm>
            <a:off x="6807900" y="2624232"/>
            <a:ext cx="10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Bueno</a:t>
            </a:r>
            <a:endParaRPr lang="es-CO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0B291C1-27DC-40E2-9B4C-086246368187}"/>
              </a:ext>
            </a:extLst>
          </p:cNvPr>
          <p:cNvSpPr txBox="1"/>
          <p:nvPr/>
        </p:nvSpPr>
        <p:spPr>
          <a:xfrm>
            <a:off x="7836677" y="2630856"/>
            <a:ext cx="136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Muy</a:t>
            </a:r>
            <a:r>
              <a:rPr lang="en-US"/>
              <a:t> </a:t>
            </a:r>
            <a:r>
              <a:rPr lang="en-US" err="1"/>
              <a:t>bueno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161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837-C48C-4124-8B4E-C3933EAA5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Calidad </a:t>
            </a:r>
            <a:r>
              <a:rPr lang="en-US" err="1"/>
              <a:t>servicio</a:t>
            </a:r>
            <a:endParaRPr lang="es-CO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C3EF323-2DB5-4908-AD16-2775E4AF47E0}"/>
              </a:ext>
            </a:extLst>
          </p:cNvPr>
          <p:cNvCxnSpPr>
            <a:cxnSpLocks/>
          </p:cNvCxnSpPr>
          <p:nvPr/>
        </p:nvCxnSpPr>
        <p:spPr>
          <a:xfrm flipV="1">
            <a:off x="3684104" y="2849218"/>
            <a:ext cx="0" cy="2451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434C250-8361-41ED-AB48-F166E9A356A4}"/>
              </a:ext>
            </a:extLst>
          </p:cNvPr>
          <p:cNvCxnSpPr>
            <a:cxnSpLocks/>
          </p:cNvCxnSpPr>
          <p:nvPr/>
        </p:nvCxnSpPr>
        <p:spPr>
          <a:xfrm>
            <a:off x="3697356" y="5300870"/>
            <a:ext cx="5499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9B560F8B-43E3-47EE-BBB9-7A8F5D9C7DCC}"/>
              </a:ext>
            </a:extLst>
          </p:cNvPr>
          <p:cNvSpPr/>
          <p:nvPr/>
        </p:nvSpPr>
        <p:spPr>
          <a:xfrm>
            <a:off x="3697356" y="3167270"/>
            <a:ext cx="1722780" cy="2133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85EBED62-5178-43C6-81AC-557C120345CB}"/>
              </a:ext>
            </a:extLst>
          </p:cNvPr>
          <p:cNvSpPr/>
          <p:nvPr/>
        </p:nvSpPr>
        <p:spPr>
          <a:xfrm>
            <a:off x="4571997" y="3163958"/>
            <a:ext cx="1722780" cy="2133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5E9A2AE-9D14-4438-AFD0-6290E5CA06F5}"/>
              </a:ext>
            </a:extLst>
          </p:cNvPr>
          <p:cNvSpPr/>
          <p:nvPr/>
        </p:nvSpPr>
        <p:spPr>
          <a:xfrm>
            <a:off x="5473148" y="3160646"/>
            <a:ext cx="1722780" cy="2133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C3A640FE-F17B-46D7-B8E7-807AA3BC3264}"/>
              </a:ext>
            </a:extLst>
          </p:cNvPr>
          <p:cNvSpPr/>
          <p:nvPr/>
        </p:nvSpPr>
        <p:spPr>
          <a:xfrm>
            <a:off x="6308028" y="3154022"/>
            <a:ext cx="1722780" cy="2133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D80C98B1-93A4-45BA-B7DB-A4411DC201C0}"/>
              </a:ext>
            </a:extLst>
          </p:cNvPr>
          <p:cNvSpPr/>
          <p:nvPr/>
        </p:nvSpPr>
        <p:spPr>
          <a:xfrm>
            <a:off x="7235688" y="3160646"/>
            <a:ext cx="1629999" cy="2133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4054F74-AB92-4305-8B8C-C73FDF3A0883}"/>
              </a:ext>
            </a:extLst>
          </p:cNvPr>
          <p:cNvSpPr txBox="1"/>
          <p:nvPr/>
        </p:nvSpPr>
        <p:spPr>
          <a:xfrm>
            <a:off x="3405809" y="5300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90417DE-C3F0-44BA-A188-C58D6F816F99}"/>
              </a:ext>
            </a:extLst>
          </p:cNvPr>
          <p:cNvSpPr txBox="1"/>
          <p:nvPr/>
        </p:nvSpPr>
        <p:spPr>
          <a:xfrm>
            <a:off x="3316357" y="2714281"/>
            <a:ext cx="5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08D9E64-59BF-4909-B16B-6DEFFF1DCB7F}"/>
              </a:ext>
            </a:extLst>
          </p:cNvPr>
          <p:cNvSpPr txBox="1"/>
          <p:nvPr/>
        </p:nvSpPr>
        <p:spPr>
          <a:xfrm>
            <a:off x="1346751" y="2664552"/>
            <a:ext cx="179381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/>
              <a:t>C(t) -</a:t>
            </a:r>
            <a:r>
              <a:rPr lang="en-US"/>
              <a:t>&gt;</a:t>
            </a:r>
            <a:r>
              <a:rPr lang="es-CO"/>
              <a:t> Función que califica la calidad del servicio de 1 a 5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0608F6B-023C-4C93-BBC6-A0C110755973}"/>
              </a:ext>
            </a:extLst>
          </p:cNvPr>
          <p:cNvSpPr txBox="1"/>
          <p:nvPr/>
        </p:nvSpPr>
        <p:spPr>
          <a:xfrm>
            <a:off x="8786157" y="53141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3986BEC-214D-4576-A634-B66A1CD5E9BC}"/>
              </a:ext>
            </a:extLst>
          </p:cNvPr>
          <p:cNvSpPr txBox="1"/>
          <p:nvPr/>
        </p:nvSpPr>
        <p:spPr>
          <a:xfrm>
            <a:off x="6218514" y="542255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C(t)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94E3CB3-DD11-4D98-821E-9C9794FE74EE}"/>
              </a:ext>
            </a:extLst>
          </p:cNvPr>
          <p:cNvSpPr txBox="1"/>
          <p:nvPr/>
        </p:nvSpPr>
        <p:spPr>
          <a:xfrm>
            <a:off x="4107968" y="2526052"/>
            <a:ext cx="106038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Malo</a:t>
            </a:r>
            <a:endParaRPr lang="en-US">
              <a:cs typeface="Calibri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E627EBD-1C7F-49EB-9A4E-6C6C194893B2}"/>
              </a:ext>
            </a:extLst>
          </p:cNvPr>
          <p:cNvSpPr txBox="1"/>
          <p:nvPr/>
        </p:nvSpPr>
        <p:spPr>
          <a:xfrm>
            <a:off x="5989778" y="2617608"/>
            <a:ext cx="10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Normal</a:t>
            </a:r>
            <a:endParaRPr lang="es-CO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ED3D835-551C-4BC2-AE0D-C3DC3AB4A0D2}"/>
              </a:ext>
            </a:extLst>
          </p:cNvPr>
          <p:cNvSpPr txBox="1"/>
          <p:nvPr/>
        </p:nvSpPr>
        <p:spPr>
          <a:xfrm>
            <a:off x="4889846" y="2667858"/>
            <a:ext cx="98549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Regular</a:t>
            </a:r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E8A6E32-7B3F-4B13-ACA4-4F2EB67E8FC6}"/>
              </a:ext>
            </a:extLst>
          </p:cNvPr>
          <p:cNvSpPr txBox="1"/>
          <p:nvPr/>
        </p:nvSpPr>
        <p:spPr>
          <a:xfrm>
            <a:off x="6879338" y="2632170"/>
            <a:ext cx="10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Bueno</a:t>
            </a:r>
            <a:endParaRPr lang="es-CO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0B291C1-27DC-40E2-9B4C-086246368187}"/>
              </a:ext>
            </a:extLst>
          </p:cNvPr>
          <p:cNvSpPr txBox="1"/>
          <p:nvPr/>
        </p:nvSpPr>
        <p:spPr>
          <a:xfrm>
            <a:off x="7836677" y="2630856"/>
            <a:ext cx="136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Muy</a:t>
            </a:r>
            <a:r>
              <a:rPr lang="en-US"/>
              <a:t> </a:t>
            </a:r>
            <a:r>
              <a:rPr lang="en-US" err="1"/>
              <a:t>bueno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989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87FF-A2AE-48F7-90CB-E3DC95C7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E403133-1D7E-44CA-98D3-76AA03C874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665366"/>
              </p:ext>
            </p:extLst>
          </p:nvPr>
        </p:nvGraphicFramePr>
        <p:xfrm>
          <a:off x="2004391" y="2913195"/>
          <a:ext cx="9061176" cy="3364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196">
                  <a:extLst>
                    <a:ext uri="{9D8B030D-6E8A-4147-A177-3AD203B41FA5}">
                      <a16:colId xmlns:a16="http://schemas.microsoft.com/office/drawing/2014/main" val="1031307862"/>
                    </a:ext>
                  </a:extLst>
                </a:gridCol>
                <a:gridCol w="1510196">
                  <a:extLst>
                    <a:ext uri="{9D8B030D-6E8A-4147-A177-3AD203B41FA5}">
                      <a16:colId xmlns:a16="http://schemas.microsoft.com/office/drawing/2014/main" val="3854996087"/>
                    </a:ext>
                  </a:extLst>
                </a:gridCol>
                <a:gridCol w="1510196">
                  <a:extLst>
                    <a:ext uri="{9D8B030D-6E8A-4147-A177-3AD203B41FA5}">
                      <a16:colId xmlns:a16="http://schemas.microsoft.com/office/drawing/2014/main" val="1661421662"/>
                    </a:ext>
                  </a:extLst>
                </a:gridCol>
                <a:gridCol w="1510196">
                  <a:extLst>
                    <a:ext uri="{9D8B030D-6E8A-4147-A177-3AD203B41FA5}">
                      <a16:colId xmlns:a16="http://schemas.microsoft.com/office/drawing/2014/main" val="2001016397"/>
                    </a:ext>
                  </a:extLst>
                </a:gridCol>
                <a:gridCol w="1510196">
                  <a:extLst>
                    <a:ext uri="{9D8B030D-6E8A-4147-A177-3AD203B41FA5}">
                      <a16:colId xmlns:a16="http://schemas.microsoft.com/office/drawing/2014/main" val="889331147"/>
                    </a:ext>
                  </a:extLst>
                </a:gridCol>
                <a:gridCol w="1510196">
                  <a:extLst>
                    <a:ext uri="{9D8B030D-6E8A-4147-A177-3AD203B41FA5}">
                      <a16:colId xmlns:a16="http://schemas.microsoft.com/office/drawing/2014/main" val="2843716493"/>
                    </a:ext>
                  </a:extLst>
                </a:gridCol>
              </a:tblGrid>
              <a:tr h="560698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Muy feo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Feo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Bueno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Muy bueno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82347"/>
                  </a:ext>
                </a:extLst>
              </a:tr>
              <a:tr h="560698">
                <a:tc>
                  <a:txBody>
                    <a:bodyPr/>
                    <a:lstStyle/>
                    <a:p>
                      <a:r>
                        <a:rPr lang="es-CO"/>
                        <a:t>Malo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273369"/>
                  </a:ext>
                </a:extLst>
              </a:tr>
              <a:tr h="560698">
                <a:tc>
                  <a:txBody>
                    <a:bodyPr/>
                    <a:lstStyle/>
                    <a:p>
                      <a:r>
                        <a:rPr lang="es-CO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4514"/>
                  </a:ext>
                </a:extLst>
              </a:tr>
              <a:tr h="560698">
                <a:tc>
                  <a:txBody>
                    <a:bodyPr/>
                    <a:lstStyle/>
                    <a:p>
                      <a:r>
                        <a:rPr lang="es-CO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30437"/>
                  </a:ext>
                </a:extLst>
              </a:tr>
              <a:tr h="560698">
                <a:tc>
                  <a:txBody>
                    <a:bodyPr/>
                    <a:lstStyle/>
                    <a:p>
                      <a:r>
                        <a:rPr lang="es-CO"/>
                        <a:t>Bueno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534255"/>
                  </a:ext>
                </a:extLst>
              </a:tr>
              <a:tr h="560698">
                <a:tc>
                  <a:txBody>
                    <a:bodyPr/>
                    <a:lstStyle/>
                    <a:p>
                      <a:r>
                        <a:rPr lang="es-CO"/>
                        <a:t>Muy bueno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6475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1805FCA6-0159-4CF0-90AE-30FC8B212574}"/>
              </a:ext>
            </a:extLst>
          </p:cNvPr>
          <p:cNvSpPr txBox="1"/>
          <p:nvPr/>
        </p:nvSpPr>
        <p:spPr>
          <a:xfrm>
            <a:off x="422764" y="3766371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/>
              <a:t>Calidad del</a:t>
            </a:r>
          </a:p>
          <a:p>
            <a:r>
              <a:rPr lang="es-CO"/>
              <a:t>servicio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BE0B13-191C-4478-A5B4-3922DC5CC84B}"/>
              </a:ext>
            </a:extLst>
          </p:cNvPr>
          <p:cNvSpPr txBox="1"/>
          <p:nvPr/>
        </p:nvSpPr>
        <p:spPr>
          <a:xfrm>
            <a:off x="5565914" y="2543863"/>
            <a:ext cx="244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Sabor de la comida</a:t>
            </a:r>
          </a:p>
        </p:txBody>
      </p:sp>
    </p:spTree>
    <p:extLst>
      <p:ext uri="{BB962C8B-B14F-4D97-AF65-F5344CB8AC3E}">
        <p14:creationId xmlns:p14="http://schemas.microsoft.com/office/powerpoint/2010/main" val="236428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3F7C77E476914B9811501B9D936736" ma:contentTypeVersion="8" ma:contentTypeDescription="Create a new document." ma:contentTypeScope="" ma:versionID="0a300db2a71fd7e1f06ea635956f19aa">
  <xsd:schema xmlns:xsd="http://www.w3.org/2001/XMLSchema" xmlns:xs="http://www.w3.org/2001/XMLSchema" xmlns:p="http://schemas.microsoft.com/office/2006/metadata/properties" xmlns:ns2="0e95db74-7e7e-423b-bf6a-69d2585f39c4" xmlns:ns3="3a87c7e1-6788-4e1a-8048-0bd108f97835" targetNamespace="http://schemas.microsoft.com/office/2006/metadata/properties" ma:root="true" ma:fieldsID="99d29ce0aa59670c670a86f1f2981ae3" ns2:_="" ns3:_="">
    <xsd:import namespace="0e95db74-7e7e-423b-bf6a-69d2585f39c4"/>
    <xsd:import namespace="3a87c7e1-6788-4e1a-8048-0bd108f978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95db74-7e7e-423b-bf6a-69d2585f39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87c7e1-6788-4e1a-8048-0bd108f978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030511-675B-4394-A641-081D2635D010}">
  <ds:schemaRefs>
    <ds:schemaRef ds:uri="0e95db74-7e7e-423b-bf6a-69d2585f39c4"/>
    <ds:schemaRef ds:uri="3a87c7e1-6788-4e1a-8048-0bd108f9783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8EBD9B1-52F5-43C7-9052-BBB40D6DFD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35C0B6-03B2-4E68-B34D-5F68C253BC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Tema de Office</vt:lpstr>
      <vt:lpstr>PowerPoint Presentation</vt:lpstr>
      <vt:lpstr>1. Variables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Camilo Fierro Garcia</dc:creator>
  <cp:revision>1</cp:revision>
  <dcterms:created xsi:type="dcterms:W3CDTF">2021-10-01T00:25:48Z</dcterms:created>
  <dcterms:modified xsi:type="dcterms:W3CDTF">2021-10-01T01:24:19Z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0x0101003D3F7C77E476914B9811501B9D936736</vt:lpwstr>
  </property>
</Properties>
</file>