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20116800" cy="15544800"/>
  <p:notesSz cx="6858000" cy="9144000"/>
  <p:defaultTextStyle>
    <a:defPPr>
      <a:defRPr lang="en-US"/>
    </a:defPPr>
    <a:lvl1pPr marL="0" algn="l" defTabSz="1080894" rtl="0" eaLnBrk="1" latinLnBrk="0" hangingPunct="1">
      <a:defRPr sz="4285" kern="1200">
        <a:solidFill>
          <a:schemeClr val="tx1"/>
        </a:solidFill>
        <a:latin typeface="+mn-lt"/>
        <a:ea typeface="+mn-ea"/>
        <a:cs typeface="+mn-cs"/>
      </a:defRPr>
    </a:lvl1pPr>
    <a:lvl2pPr marL="1080894" algn="l" defTabSz="1080894" rtl="0" eaLnBrk="1" latinLnBrk="0" hangingPunct="1">
      <a:defRPr sz="4285" kern="1200">
        <a:solidFill>
          <a:schemeClr val="tx1"/>
        </a:solidFill>
        <a:latin typeface="+mn-lt"/>
        <a:ea typeface="+mn-ea"/>
        <a:cs typeface="+mn-cs"/>
      </a:defRPr>
    </a:lvl2pPr>
    <a:lvl3pPr marL="2161788" algn="l" defTabSz="1080894" rtl="0" eaLnBrk="1" latinLnBrk="0" hangingPunct="1">
      <a:defRPr sz="4285" kern="1200">
        <a:solidFill>
          <a:schemeClr val="tx1"/>
        </a:solidFill>
        <a:latin typeface="+mn-lt"/>
        <a:ea typeface="+mn-ea"/>
        <a:cs typeface="+mn-cs"/>
      </a:defRPr>
    </a:lvl3pPr>
    <a:lvl4pPr marL="3242682" algn="l" defTabSz="1080894" rtl="0" eaLnBrk="1" latinLnBrk="0" hangingPunct="1">
      <a:defRPr sz="4285" kern="1200">
        <a:solidFill>
          <a:schemeClr val="tx1"/>
        </a:solidFill>
        <a:latin typeface="+mn-lt"/>
        <a:ea typeface="+mn-ea"/>
        <a:cs typeface="+mn-cs"/>
      </a:defRPr>
    </a:lvl4pPr>
    <a:lvl5pPr marL="4323576" algn="l" defTabSz="1080894" rtl="0" eaLnBrk="1" latinLnBrk="0" hangingPunct="1">
      <a:defRPr sz="4285" kern="1200">
        <a:solidFill>
          <a:schemeClr val="tx1"/>
        </a:solidFill>
        <a:latin typeface="+mn-lt"/>
        <a:ea typeface="+mn-ea"/>
        <a:cs typeface="+mn-cs"/>
      </a:defRPr>
    </a:lvl5pPr>
    <a:lvl6pPr marL="5404470" algn="l" defTabSz="1080894" rtl="0" eaLnBrk="1" latinLnBrk="0" hangingPunct="1">
      <a:defRPr sz="4285" kern="1200">
        <a:solidFill>
          <a:schemeClr val="tx1"/>
        </a:solidFill>
        <a:latin typeface="+mn-lt"/>
        <a:ea typeface="+mn-ea"/>
        <a:cs typeface="+mn-cs"/>
      </a:defRPr>
    </a:lvl6pPr>
    <a:lvl7pPr marL="6485364" algn="l" defTabSz="1080894" rtl="0" eaLnBrk="1" latinLnBrk="0" hangingPunct="1">
      <a:defRPr sz="4285" kern="1200">
        <a:solidFill>
          <a:schemeClr val="tx1"/>
        </a:solidFill>
        <a:latin typeface="+mn-lt"/>
        <a:ea typeface="+mn-ea"/>
        <a:cs typeface="+mn-cs"/>
      </a:defRPr>
    </a:lvl7pPr>
    <a:lvl8pPr marL="7566258" algn="l" defTabSz="1080894" rtl="0" eaLnBrk="1" latinLnBrk="0" hangingPunct="1">
      <a:defRPr sz="4285" kern="1200">
        <a:solidFill>
          <a:schemeClr val="tx1"/>
        </a:solidFill>
        <a:latin typeface="+mn-lt"/>
        <a:ea typeface="+mn-ea"/>
        <a:cs typeface="+mn-cs"/>
      </a:defRPr>
    </a:lvl8pPr>
    <a:lvl9pPr marL="8647152" algn="l" defTabSz="1080894" rtl="0" eaLnBrk="1" latinLnBrk="0" hangingPunct="1">
      <a:defRPr sz="4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userDrawn="1">
          <p15:clr>
            <a:srgbClr val="A4A3A4"/>
          </p15:clr>
        </p15:guide>
        <p15:guide id="2" pos="6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5"/>
    <p:restoredTop sz="94715"/>
  </p:normalViewPr>
  <p:slideViewPr>
    <p:cSldViewPr snapToGrid="0" snapToObjects="1">
      <p:cViewPr varScale="1">
        <p:scale>
          <a:sx n="53" d="100"/>
          <a:sy n="53" d="100"/>
        </p:scale>
        <p:origin x="608" y="208"/>
      </p:cViewPr>
      <p:guideLst>
        <p:guide orient="horz" pos="4896"/>
        <p:guide pos="63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4828967"/>
            <a:ext cx="17099280" cy="3332057"/>
          </a:xfrm>
        </p:spPr>
        <p:txBody>
          <a:bodyPr/>
          <a:lstStyle/>
          <a:p>
            <a:r>
              <a:rPr lang="en-US" smtClean="0"/>
              <a:t>Click to edit Master title style</a:t>
            </a:r>
            <a:endParaRPr lang="en-US"/>
          </a:p>
        </p:txBody>
      </p:sp>
      <p:sp>
        <p:nvSpPr>
          <p:cNvPr id="3" name="Subtitle 2"/>
          <p:cNvSpPr>
            <a:spLocks noGrp="1"/>
          </p:cNvSpPr>
          <p:nvPr>
            <p:ph type="subTitle" idx="1"/>
          </p:nvPr>
        </p:nvSpPr>
        <p:spPr>
          <a:xfrm>
            <a:off x="3017520" y="8808720"/>
            <a:ext cx="14081760" cy="3972560"/>
          </a:xfrm>
        </p:spPr>
        <p:txBody>
          <a:bodyPr/>
          <a:lstStyle>
            <a:lvl1pPr marL="0" indent="0" algn="ctr">
              <a:buNone/>
              <a:defRPr>
                <a:solidFill>
                  <a:schemeClr val="tx1">
                    <a:tint val="75000"/>
                  </a:schemeClr>
                </a:solidFill>
              </a:defRPr>
            </a:lvl1pPr>
            <a:lvl2pPr marL="1005802" indent="0" algn="ctr">
              <a:buNone/>
              <a:defRPr>
                <a:solidFill>
                  <a:schemeClr val="tx1">
                    <a:tint val="75000"/>
                  </a:schemeClr>
                </a:solidFill>
              </a:defRPr>
            </a:lvl2pPr>
            <a:lvl3pPr marL="2011605" indent="0" algn="ctr">
              <a:buNone/>
              <a:defRPr>
                <a:solidFill>
                  <a:schemeClr val="tx1">
                    <a:tint val="75000"/>
                  </a:schemeClr>
                </a:solidFill>
              </a:defRPr>
            </a:lvl3pPr>
            <a:lvl4pPr marL="3017407" indent="0" algn="ctr">
              <a:buNone/>
              <a:defRPr>
                <a:solidFill>
                  <a:schemeClr val="tx1">
                    <a:tint val="75000"/>
                  </a:schemeClr>
                </a:solidFill>
              </a:defRPr>
            </a:lvl4pPr>
            <a:lvl5pPr marL="4023209" indent="0" algn="ctr">
              <a:buNone/>
              <a:defRPr>
                <a:solidFill>
                  <a:schemeClr val="tx1">
                    <a:tint val="75000"/>
                  </a:schemeClr>
                </a:solidFill>
              </a:defRPr>
            </a:lvl5pPr>
            <a:lvl6pPr marL="5029011" indent="0" algn="ctr">
              <a:buNone/>
              <a:defRPr>
                <a:solidFill>
                  <a:schemeClr val="tx1">
                    <a:tint val="75000"/>
                  </a:schemeClr>
                </a:solidFill>
              </a:defRPr>
            </a:lvl6pPr>
            <a:lvl7pPr marL="6034814" indent="0" algn="ctr">
              <a:buNone/>
              <a:defRPr>
                <a:solidFill>
                  <a:schemeClr val="tx1">
                    <a:tint val="75000"/>
                  </a:schemeClr>
                </a:solidFill>
              </a:defRPr>
            </a:lvl7pPr>
            <a:lvl8pPr marL="7040616" indent="0" algn="ctr">
              <a:buNone/>
              <a:defRPr>
                <a:solidFill>
                  <a:schemeClr val="tx1">
                    <a:tint val="75000"/>
                  </a:schemeClr>
                </a:solidFill>
              </a:defRPr>
            </a:lvl8pPr>
            <a:lvl9pPr marL="804641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8424C6-845B-E049-B80B-F86ABACB1714}"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341272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424C6-845B-E049-B80B-F86ABACB1714}"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9751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84681" y="622516"/>
            <a:ext cx="4526280" cy="132634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5840" y="622516"/>
            <a:ext cx="13243560" cy="132634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424C6-845B-E049-B80B-F86ABACB1714}"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324457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424C6-845B-E049-B80B-F86ABACB1714}"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303345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89089" y="9988975"/>
            <a:ext cx="17099280" cy="3087370"/>
          </a:xfrm>
        </p:spPr>
        <p:txBody>
          <a:bodyPr anchor="t"/>
          <a:lstStyle>
            <a:lvl1pPr algn="l">
              <a:defRPr sz="8799" b="1" cap="all"/>
            </a:lvl1pPr>
          </a:lstStyle>
          <a:p>
            <a:r>
              <a:rPr lang="en-US" smtClean="0"/>
              <a:t>Click to edit Master title style</a:t>
            </a:r>
            <a:endParaRPr lang="en-US"/>
          </a:p>
        </p:txBody>
      </p:sp>
      <p:sp>
        <p:nvSpPr>
          <p:cNvPr id="3" name="Text Placeholder 2"/>
          <p:cNvSpPr>
            <a:spLocks noGrp="1"/>
          </p:cNvSpPr>
          <p:nvPr>
            <p:ph type="body" idx="1"/>
          </p:nvPr>
        </p:nvSpPr>
        <p:spPr>
          <a:xfrm>
            <a:off x="1589089" y="6588551"/>
            <a:ext cx="17099280" cy="3400424"/>
          </a:xfrm>
        </p:spPr>
        <p:txBody>
          <a:bodyPr anchor="b"/>
          <a:lstStyle>
            <a:lvl1pPr marL="0" indent="0">
              <a:buNone/>
              <a:defRPr sz="4400">
                <a:solidFill>
                  <a:schemeClr val="tx1">
                    <a:tint val="75000"/>
                  </a:schemeClr>
                </a:solidFill>
              </a:defRPr>
            </a:lvl1pPr>
            <a:lvl2pPr marL="1005802" indent="0">
              <a:buNone/>
              <a:defRPr sz="3987">
                <a:solidFill>
                  <a:schemeClr val="tx1">
                    <a:tint val="75000"/>
                  </a:schemeClr>
                </a:solidFill>
              </a:defRPr>
            </a:lvl2pPr>
            <a:lvl3pPr marL="2011605" indent="0">
              <a:buNone/>
              <a:defRPr sz="3506">
                <a:solidFill>
                  <a:schemeClr val="tx1">
                    <a:tint val="75000"/>
                  </a:schemeClr>
                </a:solidFill>
              </a:defRPr>
            </a:lvl3pPr>
            <a:lvl4pPr marL="3017407" indent="0">
              <a:buNone/>
              <a:defRPr sz="3093">
                <a:solidFill>
                  <a:schemeClr val="tx1">
                    <a:tint val="75000"/>
                  </a:schemeClr>
                </a:solidFill>
              </a:defRPr>
            </a:lvl4pPr>
            <a:lvl5pPr marL="4023209" indent="0">
              <a:buNone/>
              <a:defRPr sz="3093">
                <a:solidFill>
                  <a:schemeClr val="tx1">
                    <a:tint val="75000"/>
                  </a:schemeClr>
                </a:solidFill>
              </a:defRPr>
            </a:lvl5pPr>
            <a:lvl6pPr marL="5029011" indent="0">
              <a:buNone/>
              <a:defRPr sz="3093">
                <a:solidFill>
                  <a:schemeClr val="tx1">
                    <a:tint val="75000"/>
                  </a:schemeClr>
                </a:solidFill>
              </a:defRPr>
            </a:lvl6pPr>
            <a:lvl7pPr marL="6034814" indent="0">
              <a:buNone/>
              <a:defRPr sz="3093">
                <a:solidFill>
                  <a:schemeClr val="tx1">
                    <a:tint val="75000"/>
                  </a:schemeClr>
                </a:solidFill>
              </a:defRPr>
            </a:lvl7pPr>
            <a:lvl8pPr marL="7040616" indent="0">
              <a:buNone/>
              <a:defRPr sz="3093">
                <a:solidFill>
                  <a:schemeClr val="tx1">
                    <a:tint val="75000"/>
                  </a:schemeClr>
                </a:solidFill>
              </a:defRPr>
            </a:lvl8pPr>
            <a:lvl9pPr marL="8046419" indent="0">
              <a:buNone/>
              <a:defRPr sz="309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424C6-845B-E049-B80B-F86ABACB1714}"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19807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05840" y="3627121"/>
            <a:ext cx="8884920" cy="10258850"/>
          </a:xfrm>
        </p:spPr>
        <p:txBody>
          <a:bodyPr/>
          <a:lstStyle>
            <a:lvl1pPr>
              <a:defRPr sz="6187"/>
            </a:lvl1pPr>
            <a:lvl2pPr>
              <a:defRPr sz="5293"/>
            </a:lvl2pPr>
            <a:lvl3pPr>
              <a:defRPr sz="4400"/>
            </a:lvl3pPr>
            <a:lvl4pPr>
              <a:defRPr sz="3987"/>
            </a:lvl4pPr>
            <a:lvl5pPr>
              <a:defRPr sz="3987"/>
            </a:lvl5pPr>
            <a:lvl6pPr>
              <a:defRPr sz="3987"/>
            </a:lvl6pPr>
            <a:lvl7pPr>
              <a:defRPr sz="3987"/>
            </a:lvl7pPr>
            <a:lvl8pPr>
              <a:defRPr sz="3987"/>
            </a:lvl8pPr>
            <a:lvl9pPr>
              <a:defRPr sz="39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226040" y="3627121"/>
            <a:ext cx="8884920" cy="10258850"/>
          </a:xfrm>
        </p:spPr>
        <p:txBody>
          <a:bodyPr/>
          <a:lstStyle>
            <a:lvl1pPr>
              <a:defRPr sz="6187"/>
            </a:lvl1pPr>
            <a:lvl2pPr>
              <a:defRPr sz="5293"/>
            </a:lvl2pPr>
            <a:lvl3pPr>
              <a:defRPr sz="4400"/>
            </a:lvl3pPr>
            <a:lvl4pPr>
              <a:defRPr sz="3987"/>
            </a:lvl4pPr>
            <a:lvl5pPr>
              <a:defRPr sz="3987"/>
            </a:lvl5pPr>
            <a:lvl6pPr>
              <a:defRPr sz="3987"/>
            </a:lvl6pPr>
            <a:lvl7pPr>
              <a:defRPr sz="3987"/>
            </a:lvl7pPr>
            <a:lvl8pPr>
              <a:defRPr sz="3987"/>
            </a:lvl8pPr>
            <a:lvl9pPr>
              <a:defRPr sz="39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8424C6-845B-E049-B80B-F86ABACB1714}"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300305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5840" y="3479591"/>
            <a:ext cx="8888414" cy="1450127"/>
          </a:xfrm>
        </p:spPr>
        <p:txBody>
          <a:bodyPr anchor="b"/>
          <a:lstStyle>
            <a:lvl1pPr marL="0" indent="0">
              <a:buNone/>
              <a:defRPr sz="5293" b="1"/>
            </a:lvl1pPr>
            <a:lvl2pPr marL="1005802" indent="0">
              <a:buNone/>
              <a:defRPr sz="4400" b="1"/>
            </a:lvl2pPr>
            <a:lvl3pPr marL="2011605" indent="0">
              <a:buNone/>
              <a:defRPr sz="3987" b="1"/>
            </a:lvl3pPr>
            <a:lvl4pPr marL="3017407" indent="0">
              <a:buNone/>
              <a:defRPr sz="3506" b="1"/>
            </a:lvl4pPr>
            <a:lvl5pPr marL="4023209" indent="0">
              <a:buNone/>
              <a:defRPr sz="3506" b="1"/>
            </a:lvl5pPr>
            <a:lvl6pPr marL="5029011" indent="0">
              <a:buNone/>
              <a:defRPr sz="3506" b="1"/>
            </a:lvl6pPr>
            <a:lvl7pPr marL="6034814" indent="0">
              <a:buNone/>
              <a:defRPr sz="3506" b="1"/>
            </a:lvl7pPr>
            <a:lvl8pPr marL="7040616" indent="0">
              <a:buNone/>
              <a:defRPr sz="3506" b="1"/>
            </a:lvl8pPr>
            <a:lvl9pPr marL="8046419" indent="0">
              <a:buNone/>
              <a:defRPr sz="3506" b="1"/>
            </a:lvl9pPr>
          </a:lstStyle>
          <a:p>
            <a:pPr lvl="0"/>
            <a:r>
              <a:rPr lang="en-US" smtClean="0"/>
              <a:t>Click to edit Master text styles</a:t>
            </a:r>
          </a:p>
        </p:txBody>
      </p:sp>
      <p:sp>
        <p:nvSpPr>
          <p:cNvPr id="4" name="Content Placeholder 3"/>
          <p:cNvSpPr>
            <a:spLocks noGrp="1"/>
          </p:cNvSpPr>
          <p:nvPr>
            <p:ph sz="half" idx="2"/>
          </p:nvPr>
        </p:nvSpPr>
        <p:spPr>
          <a:xfrm>
            <a:off x="1005840" y="4929718"/>
            <a:ext cx="8888414" cy="8956253"/>
          </a:xfrm>
        </p:spPr>
        <p:txBody>
          <a:bodyPr/>
          <a:lstStyle>
            <a:lvl1pPr>
              <a:defRPr sz="5293"/>
            </a:lvl1pPr>
            <a:lvl2pPr>
              <a:defRPr sz="4400"/>
            </a:lvl2pPr>
            <a:lvl3pPr>
              <a:defRPr sz="3987"/>
            </a:lvl3pPr>
            <a:lvl4pPr>
              <a:defRPr sz="3506"/>
            </a:lvl4pPr>
            <a:lvl5pPr>
              <a:defRPr sz="3506"/>
            </a:lvl5pPr>
            <a:lvl6pPr>
              <a:defRPr sz="3506"/>
            </a:lvl6pPr>
            <a:lvl7pPr>
              <a:defRPr sz="3506"/>
            </a:lvl7pPr>
            <a:lvl8pPr>
              <a:defRPr sz="3506"/>
            </a:lvl8pPr>
            <a:lvl9pPr>
              <a:defRPr sz="35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219057" y="3479591"/>
            <a:ext cx="8891905" cy="1450127"/>
          </a:xfrm>
        </p:spPr>
        <p:txBody>
          <a:bodyPr anchor="b"/>
          <a:lstStyle>
            <a:lvl1pPr marL="0" indent="0">
              <a:buNone/>
              <a:defRPr sz="5293" b="1"/>
            </a:lvl1pPr>
            <a:lvl2pPr marL="1005802" indent="0">
              <a:buNone/>
              <a:defRPr sz="4400" b="1"/>
            </a:lvl2pPr>
            <a:lvl3pPr marL="2011605" indent="0">
              <a:buNone/>
              <a:defRPr sz="3987" b="1"/>
            </a:lvl3pPr>
            <a:lvl4pPr marL="3017407" indent="0">
              <a:buNone/>
              <a:defRPr sz="3506" b="1"/>
            </a:lvl4pPr>
            <a:lvl5pPr marL="4023209" indent="0">
              <a:buNone/>
              <a:defRPr sz="3506" b="1"/>
            </a:lvl5pPr>
            <a:lvl6pPr marL="5029011" indent="0">
              <a:buNone/>
              <a:defRPr sz="3506" b="1"/>
            </a:lvl6pPr>
            <a:lvl7pPr marL="6034814" indent="0">
              <a:buNone/>
              <a:defRPr sz="3506" b="1"/>
            </a:lvl7pPr>
            <a:lvl8pPr marL="7040616" indent="0">
              <a:buNone/>
              <a:defRPr sz="3506" b="1"/>
            </a:lvl8pPr>
            <a:lvl9pPr marL="8046419" indent="0">
              <a:buNone/>
              <a:defRPr sz="3506" b="1"/>
            </a:lvl9pPr>
          </a:lstStyle>
          <a:p>
            <a:pPr lvl="0"/>
            <a:r>
              <a:rPr lang="en-US" smtClean="0"/>
              <a:t>Click to edit Master text styles</a:t>
            </a:r>
          </a:p>
        </p:txBody>
      </p:sp>
      <p:sp>
        <p:nvSpPr>
          <p:cNvPr id="6" name="Content Placeholder 5"/>
          <p:cNvSpPr>
            <a:spLocks noGrp="1"/>
          </p:cNvSpPr>
          <p:nvPr>
            <p:ph sz="quarter" idx="4"/>
          </p:nvPr>
        </p:nvSpPr>
        <p:spPr>
          <a:xfrm>
            <a:off x="10219057" y="4929718"/>
            <a:ext cx="8891905" cy="8956253"/>
          </a:xfrm>
        </p:spPr>
        <p:txBody>
          <a:bodyPr/>
          <a:lstStyle>
            <a:lvl1pPr>
              <a:defRPr sz="5293"/>
            </a:lvl1pPr>
            <a:lvl2pPr>
              <a:defRPr sz="4400"/>
            </a:lvl2pPr>
            <a:lvl3pPr>
              <a:defRPr sz="3987"/>
            </a:lvl3pPr>
            <a:lvl4pPr>
              <a:defRPr sz="3506"/>
            </a:lvl4pPr>
            <a:lvl5pPr>
              <a:defRPr sz="3506"/>
            </a:lvl5pPr>
            <a:lvl6pPr>
              <a:defRPr sz="3506"/>
            </a:lvl6pPr>
            <a:lvl7pPr>
              <a:defRPr sz="3506"/>
            </a:lvl7pPr>
            <a:lvl8pPr>
              <a:defRPr sz="3506"/>
            </a:lvl8pPr>
            <a:lvl9pPr>
              <a:defRPr sz="35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8424C6-845B-E049-B80B-F86ABACB1714}"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263071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8424C6-845B-E049-B80B-F86ABACB1714}"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10287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424C6-845B-E049-B80B-F86ABACB1714}"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63395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2" y="618913"/>
            <a:ext cx="6618289" cy="2633980"/>
          </a:xfrm>
        </p:spPr>
        <p:txBody>
          <a:bodyPr anchor="b"/>
          <a:lstStyle>
            <a:lvl1pPr algn="l">
              <a:defRPr sz="4400" b="1"/>
            </a:lvl1pPr>
          </a:lstStyle>
          <a:p>
            <a:r>
              <a:rPr lang="en-US" smtClean="0"/>
              <a:t>Click to edit Master title style</a:t>
            </a:r>
            <a:endParaRPr lang="en-US"/>
          </a:p>
        </p:txBody>
      </p:sp>
      <p:sp>
        <p:nvSpPr>
          <p:cNvPr id="3" name="Content Placeholder 2"/>
          <p:cNvSpPr>
            <a:spLocks noGrp="1"/>
          </p:cNvSpPr>
          <p:nvPr>
            <p:ph idx="1"/>
          </p:nvPr>
        </p:nvSpPr>
        <p:spPr>
          <a:xfrm>
            <a:off x="7865110" y="618915"/>
            <a:ext cx="11245850" cy="13267056"/>
          </a:xfrm>
        </p:spPr>
        <p:txBody>
          <a:bodyPr/>
          <a:lstStyle>
            <a:lvl1pPr>
              <a:defRPr sz="7012"/>
            </a:lvl1pPr>
            <a:lvl2pPr>
              <a:defRPr sz="6187"/>
            </a:lvl2pPr>
            <a:lvl3pPr>
              <a:defRPr sz="5293"/>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5842" y="3252895"/>
            <a:ext cx="6618289" cy="10633076"/>
          </a:xfrm>
        </p:spPr>
        <p:txBody>
          <a:bodyPr/>
          <a:lstStyle>
            <a:lvl1pPr marL="0" indent="0">
              <a:buNone/>
              <a:defRPr sz="3093"/>
            </a:lvl1pPr>
            <a:lvl2pPr marL="1005802" indent="0">
              <a:buNone/>
              <a:defRPr sz="2613"/>
            </a:lvl2pPr>
            <a:lvl3pPr marL="2011605" indent="0">
              <a:buNone/>
              <a:defRPr sz="2200"/>
            </a:lvl3pPr>
            <a:lvl4pPr marL="3017407" indent="0">
              <a:buNone/>
              <a:defRPr sz="1993"/>
            </a:lvl4pPr>
            <a:lvl5pPr marL="4023209" indent="0">
              <a:buNone/>
              <a:defRPr sz="1993"/>
            </a:lvl5pPr>
            <a:lvl6pPr marL="5029011" indent="0">
              <a:buNone/>
              <a:defRPr sz="1993"/>
            </a:lvl6pPr>
            <a:lvl7pPr marL="6034814" indent="0">
              <a:buNone/>
              <a:defRPr sz="1993"/>
            </a:lvl7pPr>
            <a:lvl8pPr marL="7040616" indent="0">
              <a:buNone/>
              <a:defRPr sz="1993"/>
            </a:lvl8pPr>
            <a:lvl9pPr marL="8046419" indent="0">
              <a:buNone/>
              <a:defRPr sz="199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424C6-845B-E049-B80B-F86ABACB1714}"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24867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43035" y="10881361"/>
            <a:ext cx="12070080" cy="1284606"/>
          </a:xfrm>
        </p:spPr>
        <p:txBody>
          <a:bodyPr anchor="b"/>
          <a:lstStyle>
            <a:lvl1pPr algn="l">
              <a:defRPr sz="4400" b="1"/>
            </a:lvl1pPr>
          </a:lstStyle>
          <a:p>
            <a:r>
              <a:rPr lang="en-US" smtClean="0"/>
              <a:t>Click to edit Master title style</a:t>
            </a:r>
            <a:endParaRPr lang="en-US"/>
          </a:p>
        </p:txBody>
      </p:sp>
      <p:sp>
        <p:nvSpPr>
          <p:cNvPr id="3" name="Picture Placeholder 2"/>
          <p:cNvSpPr>
            <a:spLocks noGrp="1"/>
          </p:cNvSpPr>
          <p:nvPr>
            <p:ph type="pic" idx="1"/>
          </p:nvPr>
        </p:nvSpPr>
        <p:spPr>
          <a:xfrm>
            <a:off x="3943035" y="1388957"/>
            <a:ext cx="12070080" cy="9326880"/>
          </a:xfrm>
        </p:spPr>
        <p:txBody>
          <a:bodyPr/>
          <a:lstStyle>
            <a:lvl1pPr marL="0" indent="0">
              <a:buNone/>
              <a:defRPr sz="7012"/>
            </a:lvl1pPr>
            <a:lvl2pPr marL="1005802" indent="0">
              <a:buNone/>
              <a:defRPr sz="6187"/>
            </a:lvl2pPr>
            <a:lvl3pPr marL="2011605" indent="0">
              <a:buNone/>
              <a:defRPr sz="5293"/>
            </a:lvl3pPr>
            <a:lvl4pPr marL="3017407" indent="0">
              <a:buNone/>
              <a:defRPr sz="4400"/>
            </a:lvl4pPr>
            <a:lvl5pPr marL="4023209" indent="0">
              <a:buNone/>
              <a:defRPr sz="4400"/>
            </a:lvl5pPr>
            <a:lvl6pPr marL="5029011" indent="0">
              <a:buNone/>
              <a:defRPr sz="4400"/>
            </a:lvl6pPr>
            <a:lvl7pPr marL="6034814" indent="0">
              <a:buNone/>
              <a:defRPr sz="4400"/>
            </a:lvl7pPr>
            <a:lvl8pPr marL="7040616" indent="0">
              <a:buNone/>
              <a:defRPr sz="4400"/>
            </a:lvl8pPr>
            <a:lvl9pPr marL="8046419" indent="0">
              <a:buNone/>
              <a:defRPr sz="4400"/>
            </a:lvl9pPr>
          </a:lstStyle>
          <a:p>
            <a:endParaRPr lang="en-US"/>
          </a:p>
        </p:txBody>
      </p:sp>
      <p:sp>
        <p:nvSpPr>
          <p:cNvPr id="4" name="Text Placeholder 3"/>
          <p:cNvSpPr>
            <a:spLocks noGrp="1"/>
          </p:cNvSpPr>
          <p:nvPr>
            <p:ph type="body" sz="half" idx="2"/>
          </p:nvPr>
        </p:nvSpPr>
        <p:spPr>
          <a:xfrm>
            <a:off x="3943035" y="12165967"/>
            <a:ext cx="12070080" cy="1824354"/>
          </a:xfrm>
        </p:spPr>
        <p:txBody>
          <a:bodyPr/>
          <a:lstStyle>
            <a:lvl1pPr marL="0" indent="0">
              <a:buNone/>
              <a:defRPr sz="3093"/>
            </a:lvl1pPr>
            <a:lvl2pPr marL="1005802" indent="0">
              <a:buNone/>
              <a:defRPr sz="2613"/>
            </a:lvl2pPr>
            <a:lvl3pPr marL="2011605" indent="0">
              <a:buNone/>
              <a:defRPr sz="2200"/>
            </a:lvl3pPr>
            <a:lvl4pPr marL="3017407" indent="0">
              <a:buNone/>
              <a:defRPr sz="1993"/>
            </a:lvl4pPr>
            <a:lvl5pPr marL="4023209" indent="0">
              <a:buNone/>
              <a:defRPr sz="1993"/>
            </a:lvl5pPr>
            <a:lvl6pPr marL="5029011" indent="0">
              <a:buNone/>
              <a:defRPr sz="1993"/>
            </a:lvl6pPr>
            <a:lvl7pPr marL="6034814" indent="0">
              <a:buNone/>
              <a:defRPr sz="1993"/>
            </a:lvl7pPr>
            <a:lvl8pPr marL="7040616" indent="0">
              <a:buNone/>
              <a:defRPr sz="1993"/>
            </a:lvl8pPr>
            <a:lvl9pPr marL="8046419" indent="0">
              <a:buNone/>
              <a:defRPr sz="199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424C6-845B-E049-B80B-F86ABACB1714}"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DA4E0-C529-8E46-855F-4FF995505CBF}" type="slidenum">
              <a:rPr lang="en-US" smtClean="0"/>
              <a:t>‹#›</a:t>
            </a:fld>
            <a:endParaRPr lang="en-US"/>
          </a:p>
        </p:txBody>
      </p:sp>
    </p:spTree>
    <p:extLst>
      <p:ext uri="{BB962C8B-B14F-4D97-AF65-F5344CB8AC3E}">
        <p14:creationId xmlns:p14="http://schemas.microsoft.com/office/powerpoint/2010/main" val="24635837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622513"/>
            <a:ext cx="18105120" cy="2590800"/>
          </a:xfrm>
          <a:prstGeom prst="rect">
            <a:avLst/>
          </a:prstGeom>
        </p:spPr>
        <p:txBody>
          <a:bodyPr vert="horz" lIns="292608" tIns="146304" rIns="292608" bIns="1463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05840" y="3627121"/>
            <a:ext cx="18105120" cy="10258850"/>
          </a:xfrm>
          <a:prstGeom prst="rect">
            <a:avLst/>
          </a:prstGeom>
        </p:spPr>
        <p:txBody>
          <a:bodyPr vert="horz" lIns="292608" tIns="146304" rIns="292608" bIns="1463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05840" y="14407729"/>
            <a:ext cx="4693920" cy="827617"/>
          </a:xfrm>
          <a:prstGeom prst="rect">
            <a:avLst/>
          </a:prstGeom>
        </p:spPr>
        <p:txBody>
          <a:bodyPr vert="horz" lIns="292608" tIns="146304" rIns="292608" bIns="146304" rtlCol="0" anchor="ctr"/>
          <a:lstStyle>
            <a:lvl1pPr algn="l">
              <a:defRPr sz="2613">
                <a:solidFill>
                  <a:schemeClr val="tx1">
                    <a:tint val="75000"/>
                  </a:schemeClr>
                </a:solidFill>
              </a:defRPr>
            </a:lvl1pPr>
          </a:lstStyle>
          <a:p>
            <a:fld id="{4E8424C6-845B-E049-B80B-F86ABACB1714}" type="datetimeFigureOut">
              <a:rPr lang="en-US" smtClean="0"/>
              <a:t>12/6/16</a:t>
            </a:fld>
            <a:endParaRPr lang="en-US"/>
          </a:p>
        </p:txBody>
      </p:sp>
      <p:sp>
        <p:nvSpPr>
          <p:cNvPr id="5" name="Footer Placeholder 4"/>
          <p:cNvSpPr>
            <a:spLocks noGrp="1"/>
          </p:cNvSpPr>
          <p:nvPr>
            <p:ph type="ftr" sz="quarter" idx="3"/>
          </p:nvPr>
        </p:nvSpPr>
        <p:spPr>
          <a:xfrm>
            <a:off x="6873240" y="14407729"/>
            <a:ext cx="6370320" cy="827617"/>
          </a:xfrm>
          <a:prstGeom prst="rect">
            <a:avLst/>
          </a:prstGeom>
        </p:spPr>
        <p:txBody>
          <a:bodyPr vert="horz" lIns="292608" tIns="146304" rIns="292608" bIns="146304" rtlCol="0" anchor="ctr"/>
          <a:lstStyle>
            <a:lvl1pPr algn="ctr">
              <a:defRPr sz="26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417040" y="14407729"/>
            <a:ext cx="4693920" cy="827617"/>
          </a:xfrm>
          <a:prstGeom prst="rect">
            <a:avLst/>
          </a:prstGeom>
        </p:spPr>
        <p:txBody>
          <a:bodyPr vert="horz" lIns="292608" tIns="146304" rIns="292608" bIns="146304" rtlCol="0" anchor="ctr"/>
          <a:lstStyle>
            <a:lvl1pPr algn="r">
              <a:defRPr sz="2613">
                <a:solidFill>
                  <a:schemeClr val="tx1">
                    <a:tint val="75000"/>
                  </a:schemeClr>
                </a:solidFill>
              </a:defRPr>
            </a:lvl1pPr>
          </a:lstStyle>
          <a:p>
            <a:fld id="{271DA4E0-C529-8E46-855F-4FF995505CBF}" type="slidenum">
              <a:rPr lang="en-US" smtClean="0"/>
              <a:t>‹#›</a:t>
            </a:fld>
            <a:endParaRPr lang="en-US"/>
          </a:p>
        </p:txBody>
      </p:sp>
    </p:spTree>
    <p:extLst>
      <p:ext uri="{BB962C8B-B14F-4D97-AF65-F5344CB8AC3E}">
        <p14:creationId xmlns:p14="http://schemas.microsoft.com/office/powerpoint/2010/main" val="464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05802" rtl="0" eaLnBrk="1" latinLnBrk="0" hangingPunct="1">
        <a:spcBef>
          <a:spcPct val="0"/>
        </a:spcBef>
        <a:buNone/>
        <a:defRPr sz="9693" kern="1200">
          <a:solidFill>
            <a:schemeClr val="tx1"/>
          </a:solidFill>
          <a:latin typeface="+mj-lt"/>
          <a:ea typeface="+mj-ea"/>
          <a:cs typeface="+mj-cs"/>
        </a:defRPr>
      </a:lvl1pPr>
    </p:titleStyle>
    <p:bodyStyle>
      <a:lvl1pPr marL="754352" indent="-754352" algn="l" defTabSz="1005802" rtl="0" eaLnBrk="1" latinLnBrk="0" hangingPunct="1">
        <a:spcBef>
          <a:spcPct val="20000"/>
        </a:spcBef>
        <a:buFont typeface="Arial"/>
        <a:buChar char="•"/>
        <a:defRPr sz="7012" kern="1200">
          <a:solidFill>
            <a:schemeClr val="tx1"/>
          </a:solidFill>
          <a:latin typeface="+mn-lt"/>
          <a:ea typeface="+mn-ea"/>
          <a:cs typeface="+mn-cs"/>
        </a:defRPr>
      </a:lvl1pPr>
      <a:lvl2pPr marL="1634429" indent="-628626" algn="l" defTabSz="1005802" rtl="0" eaLnBrk="1" latinLnBrk="0" hangingPunct="1">
        <a:spcBef>
          <a:spcPct val="20000"/>
        </a:spcBef>
        <a:buFont typeface="Arial"/>
        <a:buChar char="–"/>
        <a:defRPr sz="6187" kern="1200">
          <a:solidFill>
            <a:schemeClr val="tx1"/>
          </a:solidFill>
          <a:latin typeface="+mn-lt"/>
          <a:ea typeface="+mn-ea"/>
          <a:cs typeface="+mn-cs"/>
        </a:defRPr>
      </a:lvl2pPr>
      <a:lvl3pPr marL="2514506" indent="-502901" algn="l" defTabSz="1005802" rtl="0" eaLnBrk="1" latinLnBrk="0" hangingPunct="1">
        <a:spcBef>
          <a:spcPct val="20000"/>
        </a:spcBef>
        <a:buFont typeface="Arial"/>
        <a:buChar char="•"/>
        <a:defRPr sz="5293" kern="1200">
          <a:solidFill>
            <a:schemeClr val="tx1"/>
          </a:solidFill>
          <a:latin typeface="+mn-lt"/>
          <a:ea typeface="+mn-ea"/>
          <a:cs typeface="+mn-cs"/>
        </a:defRPr>
      </a:lvl3pPr>
      <a:lvl4pPr marL="3520308" indent="-502901" algn="l" defTabSz="1005802" rtl="0" eaLnBrk="1" latinLnBrk="0" hangingPunct="1">
        <a:spcBef>
          <a:spcPct val="20000"/>
        </a:spcBef>
        <a:buFont typeface="Arial"/>
        <a:buChar char="–"/>
        <a:defRPr sz="4400" kern="1200">
          <a:solidFill>
            <a:schemeClr val="tx1"/>
          </a:solidFill>
          <a:latin typeface="+mn-lt"/>
          <a:ea typeface="+mn-ea"/>
          <a:cs typeface="+mn-cs"/>
        </a:defRPr>
      </a:lvl4pPr>
      <a:lvl5pPr marL="4526111" indent="-502901" algn="l" defTabSz="1005802" rtl="0" eaLnBrk="1" latinLnBrk="0" hangingPunct="1">
        <a:spcBef>
          <a:spcPct val="20000"/>
        </a:spcBef>
        <a:buFont typeface="Arial"/>
        <a:buChar char="»"/>
        <a:defRPr sz="4400" kern="1200">
          <a:solidFill>
            <a:schemeClr val="tx1"/>
          </a:solidFill>
          <a:latin typeface="+mn-lt"/>
          <a:ea typeface="+mn-ea"/>
          <a:cs typeface="+mn-cs"/>
        </a:defRPr>
      </a:lvl5pPr>
      <a:lvl6pPr marL="5531913" indent="-502901" algn="l" defTabSz="1005802" rtl="0" eaLnBrk="1" latinLnBrk="0" hangingPunct="1">
        <a:spcBef>
          <a:spcPct val="20000"/>
        </a:spcBef>
        <a:buFont typeface="Arial"/>
        <a:buChar char="•"/>
        <a:defRPr sz="4400" kern="1200">
          <a:solidFill>
            <a:schemeClr val="tx1"/>
          </a:solidFill>
          <a:latin typeface="+mn-lt"/>
          <a:ea typeface="+mn-ea"/>
          <a:cs typeface="+mn-cs"/>
        </a:defRPr>
      </a:lvl6pPr>
      <a:lvl7pPr marL="6537715" indent="-502901" algn="l" defTabSz="1005802" rtl="0" eaLnBrk="1" latinLnBrk="0" hangingPunct="1">
        <a:spcBef>
          <a:spcPct val="20000"/>
        </a:spcBef>
        <a:buFont typeface="Arial"/>
        <a:buChar char="•"/>
        <a:defRPr sz="4400" kern="1200">
          <a:solidFill>
            <a:schemeClr val="tx1"/>
          </a:solidFill>
          <a:latin typeface="+mn-lt"/>
          <a:ea typeface="+mn-ea"/>
          <a:cs typeface="+mn-cs"/>
        </a:defRPr>
      </a:lvl7pPr>
      <a:lvl8pPr marL="7543517" indent="-502901" algn="l" defTabSz="1005802" rtl="0" eaLnBrk="1" latinLnBrk="0" hangingPunct="1">
        <a:spcBef>
          <a:spcPct val="20000"/>
        </a:spcBef>
        <a:buFont typeface="Arial"/>
        <a:buChar char="•"/>
        <a:defRPr sz="4400" kern="1200">
          <a:solidFill>
            <a:schemeClr val="tx1"/>
          </a:solidFill>
          <a:latin typeface="+mn-lt"/>
          <a:ea typeface="+mn-ea"/>
          <a:cs typeface="+mn-cs"/>
        </a:defRPr>
      </a:lvl8pPr>
      <a:lvl9pPr marL="8549319" indent="-502901" algn="l" defTabSz="1005802" rtl="0" eaLnBrk="1" latinLnBrk="0" hangingPunct="1">
        <a:spcBef>
          <a:spcPct val="20000"/>
        </a:spcBef>
        <a:buFont typeface="Arial"/>
        <a:buChar char="•"/>
        <a:defRPr sz="4400" kern="1200">
          <a:solidFill>
            <a:schemeClr val="tx1"/>
          </a:solidFill>
          <a:latin typeface="+mn-lt"/>
          <a:ea typeface="+mn-ea"/>
          <a:cs typeface="+mn-cs"/>
        </a:defRPr>
      </a:lvl9pPr>
    </p:bodyStyle>
    <p:otherStyle>
      <a:defPPr>
        <a:defRPr lang="en-US"/>
      </a:defPPr>
      <a:lvl1pPr marL="0" algn="l" defTabSz="1005802" rtl="0" eaLnBrk="1" latinLnBrk="0" hangingPunct="1">
        <a:defRPr sz="3987" kern="1200">
          <a:solidFill>
            <a:schemeClr val="tx1"/>
          </a:solidFill>
          <a:latin typeface="+mn-lt"/>
          <a:ea typeface="+mn-ea"/>
          <a:cs typeface="+mn-cs"/>
        </a:defRPr>
      </a:lvl1pPr>
      <a:lvl2pPr marL="1005802" algn="l" defTabSz="1005802" rtl="0" eaLnBrk="1" latinLnBrk="0" hangingPunct="1">
        <a:defRPr sz="3987" kern="1200">
          <a:solidFill>
            <a:schemeClr val="tx1"/>
          </a:solidFill>
          <a:latin typeface="+mn-lt"/>
          <a:ea typeface="+mn-ea"/>
          <a:cs typeface="+mn-cs"/>
        </a:defRPr>
      </a:lvl2pPr>
      <a:lvl3pPr marL="2011605" algn="l" defTabSz="1005802" rtl="0" eaLnBrk="1" latinLnBrk="0" hangingPunct="1">
        <a:defRPr sz="3987" kern="1200">
          <a:solidFill>
            <a:schemeClr val="tx1"/>
          </a:solidFill>
          <a:latin typeface="+mn-lt"/>
          <a:ea typeface="+mn-ea"/>
          <a:cs typeface="+mn-cs"/>
        </a:defRPr>
      </a:lvl3pPr>
      <a:lvl4pPr marL="3017407" algn="l" defTabSz="1005802" rtl="0" eaLnBrk="1" latinLnBrk="0" hangingPunct="1">
        <a:defRPr sz="3987" kern="1200">
          <a:solidFill>
            <a:schemeClr val="tx1"/>
          </a:solidFill>
          <a:latin typeface="+mn-lt"/>
          <a:ea typeface="+mn-ea"/>
          <a:cs typeface="+mn-cs"/>
        </a:defRPr>
      </a:lvl4pPr>
      <a:lvl5pPr marL="4023209" algn="l" defTabSz="1005802" rtl="0" eaLnBrk="1" latinLnBrk="0" hangingPunct="1">
        <a:defRPr sz="3987" kern="1200">
          <a:solidFill>
            <a:schemeClr val="tx1"/>
          </a:solidFill>
          <a:latin typeface="+mn-lt"/>
          <a:ea typeface="+mn-ea"/>
          <a:cs typeface="+mn-cs"/>
        </a:defRPr>
      </a:lvl5pPr>
      <a:lvl6pPr marL="5029011" algn="l" defTabSz="1005802" rtl="0" eaLnBrk="1" latinLnBrk="0" hangingPunct="1">
        <a:defRPr sz="3987" kern="1200">
          <a:solidFill>
            <a:schemeClr val="tx1"/>
          </a:solidFill>
          <a:latin typeface="+mn-lt"/>
          <a:ea typeface="+mn-ea"/>
          <a:cs typeface="+mn-cs"/>
        </a:defRPr>
      </a:lvl6pPr>
      <a:lvl7pPr marL="6034814" algn="l" defTabSz="1005802" rtl="0" eaLnBrk="1" latinLnBrk="0" hangingPunct="1">
        <a:defRPr sz="3987" kern="1200">
          <a:solidFill>
            <a:schemeClr val="tx1"/>
          </a:solidFill>
          <a:latin typeface="+mn-lt"/>
          <a:ea typeface="+mn-ea"/>
          <a:cs typeface="+mn-cs"/>
        </a:defRPr>
      </a:lvl7pPr>
      <a:lvl8pPr marL="7040616" algn="l" defTabSz="1005802" rtl="0" eaLnBrk="1" latinLnBrk="0" hangingPunct="1">
        <a:defRPr sz="3987" kern="1200">
          <a:solidFill>
            <a:schemeClr val="tx1"/>
          </a:solidFill>
          <a:latin typeface="+mn-lt"/>
          <a:ea typeface="+mn-ea"/>
          <a:cs typeface="+mn-cs"/>
        </a:defRPr>
      </a:lvl8pPr>
      <a:lvl9pPr marL="8046419" algn="l" defTabSz="1005802" rtl="0" eaLnBrk="1" latinLnBrk="0" hangingPunct="1">
        <a:defRPr sz="39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59" y="1345977"/>
            <a:ext cx="17099280" cy="12752004"/>
          </a:xfrm>
        </p:spPr>
        <p:txBody>
          <a:bodyPr anchor="t">
            <a:normAutofit/>
          </a:bodyPr>
          <a:lstStyle/>
          <a:p>
            <a:pPr algn="l"/>
            <a:r>
              <a:rPr lang="en-US" sz="5362" dirty="0"/>
              <a:t>The size of the paper is </a:t>
            </a:r>
            <a:r>
              <a:rPr lang="fr-FR" sz="5362" dirty="0"/>
              <a:t>17 in  x 22 </a:t>
            </a:r>
            <a:r>
              <a:rPr lang="fr-FR" sz="5362" dirty="0" smtClean="0"/>
              <a:t>in (C size) </a:t>
            </a:r>
            <a:r>
              <a:rPr lang="en-US" sz="5362" dirty="0"/>
              <a:t/>
            </a:r>
            <a:br>
              <a:rPr lang="en-US" sz="5362" dirty="0"/>
            </a:br>
            <a:r>
              <a:rPr lang="en-US" sz="5362" dirty="0"/>
              <a:t>Keep that in mind with the font /image sizes. </a:t>
            </a:r>
            <a:br>
              <a:rPr lang="en-US" sz="5362" dirty="0"/>
            </a:br>
            <a:r>
              <a:rPr lang="en-US" sz="5362" dirty="0"/>
              <a:t/>
            </a:r>
            <a:br>
              <a:rPr lang="en-US" sz="5362" dirty="0"/>
            </a:br>
            <a:r>
              <a:rPr lang="en-US" sz="5362" dirty="0"/>
              <a:t>Use the layout of the next page as a guideline to include relevant information</a:t>
            </a:r>
            <a:r>
              <a:rPr lang="en-US" sz="5362" dirty="0" smtClean="0"/>
              <a:t>.</a:t>
            </a:r>
            <a:br>
              <a:rPr lang="en-US" sz="5362" dirty="0" smtClean="0"/>
            </a:br>
            <a:r>
              <a:rPr lang="en-US" sz="5362" dirty="0"/>
              <a:t/>
            </a:r>
            <a:br>
              <a:rPr lang="en-US" sz="5362" dirty="0"/>
            </a:br>
            <a:r>
              <a:rPr lang="en-US" sz="5362" dirty="0"/>
              <a:t>Change the background color and rearrange the sections as you see fit. </a:t>
            </a:r>
            <a:br>
              <a:rPr lang="en-US" sz="5362" dirty="0"/>
            </a:br>
            <a:r>
              <a:rPr lang="en-US" sz="5362" dirty="0"/>
              <a:t/>
            </a:r>
            <a:br>
              <a:rPr lang="en-US" sz="5362" dirty="0"/>
            </a:br>
            <a:r>
              <a:rPr lang="en-US" sz="5362" dirty="0"/>
              <a:t>You can use the poster as presentation prop. You need the poster printed on the day of the presentation.</a:t>
            </a:r>
            <a:br>
              <a:rPr lang="en-US" sz="5362" dirty="0"/>
            </a:br>
            <a:r>
              <a:rPr lang="en-US" sz="5362" dirty="0"/>
              <a:t/>
            </a:r>
            <a:br>
              <a:rPr lang="en-US" sz="5362" dirty="0"/>
            </a:br>
            <a:r>
              <a:rPr lang="en-US" sz="5362" dirty="0"/>
              <a:t>All group members need to participate! </a:t>
            </a:r>
            <a:br>
              <a:rPr lang="en-US" sz="5362" dirty="0"/>
            </a:br>
            <a:endParaRPr lang="en-US" sz="5362" dirty="0"/>
          </a:p>
        </p:txBody>
      </p:sp>
    </p:spTree>
    <p:extLst>
      <p:ext uri="{BB962C8B-B14F-4D97-AF65-F5344CB8AC3E}">
        <p14:creationId xmlns:p14="http://schemas.microsoft.com/office/powerpoint/2010/main" val="3392470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ounded Rectangle 8"/>
          <p:cNvSpPr/>
          <p:nvPr/>
        </p:nvSpPr>
        <p:spPr>
          <a:xfrm>
            <a:off x="0" y="0"/>
            <a:ext cx="20116800" cy="15544800"/>
          </a:xfrm>
          <a:prstGeom prst="roundRect">
            <a:avLst>
              <a:gd name="adj" fmla="val 3799"/>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946"/>
          </a:p>
        </p:txBody>
      </p:sp>
      <p:sp>
        <p:nvSpPr>
          <p:cNvPr id="15" name="Text Placeholder 13"/>
          <p:cNvSpPr txBox="1">
            <a:spLocks/>
          </p:cNvSpPr>
          <p:nvPr/>
        </p:nvSpPr>
        <p:spPr>
          <a:xfrm>
            <a:off x="450340" y="1"/>
            <a:ext cx="19666460" cy="15292552"/>
          </a:xfrm>
          <a:prstGeom prst="rect">
            <a:avLst/>
          </a:prstGeom>
        </p:spPr>
        <p:txBody>
          <a:bodyPr vert="horz" lIns="275110" tIns="137555" rIns="275110" bIns="137555" rtlCol="0">
            <a:normAutofit/>
          </a:bodyPr>
          <a:lstStyle>
            <a:lvl1pPr marL="0" indent="0" algn="l" defTabSz="1069775" rtl="0" eaLnBrk="1" latinLnBrk="0" hangingPunct="1">
              <a:spcBef>
                <a:spcPct val="20000"/>
              </a:spcBef>
              <a:buFont typeface="Arial"/>
              <a:buNone/>
              <a:defRPr sz="3290" kern="1200">
                <a:solidFill>
                  <a:schemeClr val="tx1"/>
                </a:solidFill>
                <a:latin typeface="+mn-lt"/>
                <a:ea typeface="+mn-ea"/>
                <a:cs typeface="+mn-cs"/>
              </a:defRPr>
            </a:lvl1pPr>
            <a:lvl2pPr marL="1069775" indent="0" algn="l" defTabSz="1069775" rtl="0" eaLnBrk="1" latinLnBrk="0" hangingPunct="1">
              <a:spcBef>
                <a:spcPct val="20000"/>
              </a:spcBef>
              <a:buFont typeface="Arial"/>
              <a:buNone/>
              <a:defRPr sz="2779" kern="1200">
                <a:solidFill>
                  <a:schemeClr val="tx1"/>
                </a:solidFill>
                <a:latin typeface="+mn-lt"/>
                <a:ea typeface="+mn-ea"/>
                <a:cs typeface="+mn-cs"/>
              </a:defRPr>
            </a:lvl2pPr>
            <a:lvl3pPr marL="2139550" indent="0" algn="l" defTabSz="1069775" rtl="0" eaLnBrk="1" latinLnBrk="0" hangingPunct="1">
              <a:spcBef>
                <a:spcPct val="20000"/>
              </a:spcBef>
              <a:buFont typeface="Arial"/>
              <a:buNone/>
              <a:defRPr sz="2340" kern="1200">
                <a:solidFill>
                  <a:schemeClr val="tx1"/>
                </a:solidFill>
                <a:latin typeface="+mn-lt"/>
                <a:ea typeface="+mn-ea"/>
                <a:cs typeface="+mn-cs"/>
              </a:defRPr>
            </a:lvl3pPr>
            <a:lvl4pPr marL="3209325" indent="0" algn="l" defTabSz="1069775" rtl="0" eaLnBrk="1" latinLnBrk="0" hangingPunct="1">
              <a:spcBef>
                <a:spcPct val="20000"/>
              </a:spcBef>
              <a:buFont typeface="Arial"/>
              <a:buNone/>
              <a:defRPr sz="2120" kern="1200">
                <a:solidFill>
                  <a:schemeClr val="tx1"/>
                </a:solidFill>
                <a:latin typeface="+mn-lt"/>
                <a:ea typeface="+mn-ea"/>
                <a:cs typeface="+mn-cs"/>
              </a:defRPr>
            </a:lvl4pPr>
            <a:lvl5pPr marL="4279099" indent="0" algn="l" defTabSz="1069775" rtl="0" eaLnBrk="1" latinLnBrk="0" hangingPunct="1">
              <a:spcBef>
                <a:spcPct val="20000"/>
              </a:spcBef>
              <a:buFont typeface="Arial"/>
              <a:buNone/>
              <a:defRPr sz="2120" kern="1200">
                <a:solidFill>
                  <a:schemeClr val="tx1"/>
                </a:solidFill>
                <a:latin typeface="+mn-lt"/>
                <a:ea typeface="+mn-ea"/>
                <a:cs typeface="+mn-cs"/>
              </a:defRPr>
            </a:lvl5pPr>
            <a:lvl6pPr marL="5348874" indent="0" algn="l" defTabSz="1069775" rtl="0" eaLnBrk="1" latinLnBrk="0" hangingPunct="1">
              <a:spcBef>
                <a:spcPct val="20000"/>
              </a:spcBef>
              <a:buFont typeface="Arial"/>
              <a:buNone/>
              <a:defRPr sz="2120" kern="1200">
                <a:solidFill>
                  <a:schemeClr val="tx1"/>
                </a:solidFill>
                <a:latin typeface="+mn-lt"/>
                <a:ea typeface="+mn-ea"/>
                <a:cs typeface="+mn-cs"/>
              </a:defRPr>
            </a:lvl6pPr>
            <a:lvl7pPr marL="6418649" indent="0" algn="l" defTabSz="1069775" rtl="0" eaLnBrk="1" latinLnBrk="0" hangingPunct="1">
              <a:spcBef>
                <a:spcPct val="20000"/>
              </a:spcBef>
              <a:buFont typeface="Arial"/>
              <a:buNone/>
              <a:defRPr sz="2120" kern="1200">
                <a:solidFill>
                  <a:schemeClr val="tx1"/>
                </a:solidFill>
                <a:latin typeface="+mn-lt"/>
                <a:ea typeface="+mn-ea"/>
                <a:cs typeface="+mn-cs"/>
              </a:defRPr>
            </a:lvl7pPr>
            <a:lvl8pPr marL="7488424" indent="0" algn="l" defTabSz="1069775" rtl="0" eaLnBrk="1" latinLnBrk="0" hangingPunct="1">
              <a:spcBef>
                <a:spcPct val="20000"/>
              </a:spcBef>
              <a:buFont typeface="Arial"/>
              <a:buNone/>
              <a:defRPr sz="2120" kern="1200">
                <a:solidFill>
                  <a:schemeClr val="tx1"/>
                </a:solidFill>
                <a:latin typeface="+mn-lt"/>
                <a:ea typeface="+mn-ea"/>
                <a:cs typeface="+mn-cs"/>
              </a:defRPr>
            </a:lvl8pPr>
            <a:lvl9pPr marL="8558199" indent="0" algn="l" defTabSz="1069775" rtl="0" eaLnBrk="1" latinLnBrk="0" hangingPunct="1">
              <a:spcBef>
                <a:spcPct val="20000"/>
              </a:spcBef>
              <a:buFont typeface="Arial"/>
              <a:buNone/>
              <a:defRPr sz="2120" kern="1200">
                <a:solidFill>
                  <a:schemeClr val="tx1"/>
                </a:solidFill>
                <a:latin typeface="+mn-lt"/>
                <a:ea typeface="+mn-ea"/>
                <a:cs typeface="+mn-cs"/>
              </a:defRPr>
            </a:lvl9pPr>
          </a:lstStyle>
          <a:p>
            <a:r>
              <a:rPr lang="en-US" sz="4500" dirty="0" smtClean="0">
                <a:latin typeface="Baskerville Old Face" charset="0"/>
                <a:ea typeface="Baskerville Old Face" charset="0"/>
                <a:cs typeface="Baskerville Old Face" charset="0"/>
              </a:rPr>
              <a:t>                         </a:t>
            </a:r>
            <a:r>
              <a:rPr lang="en-US" sz="4800" b="1" dirty="0" smtClean="0">
                <a:latin typeface="Baskerville Old Face" charset="0"/>
                <a:ea typeface="Baskerville Old Face" charset="0"/>
                <a:cs typeface="Baskerville Old Face" charset="0"/>
              </a:rPr>
              <a:t>Addressing </a:t>
            </a:r>
            <a:r>
              <a:rPr lang="en-US" sz="4800" b="1" dirty="0">
                <a:latin typeface="Baskerville Old Face" charset="0"/>
                <a:ea typeface="Baskerville Old Face" charset="0"/>
                <a:cs typeface="Baskerville Old Face" charset="0"/>
              </a:rPr>
              <a:t>the World’s Water Deficiency </a:t>
            </a:r>
            <a:r>
              <a:rPr lang="en-US" sz="4800" b="1" dirty="0" smtClean="0">
                <a:latin typeface="Baskerville Old Face" charset="0"/>
                <a:ea typeface="Baskerville Old Face" charset="0"/>
                <a:cs typeface="Baskerville Old Face" charset="0"/>
              </a:rPr>
              <a:t>Issue</a:t>
            </a:r>
          </a:p>
          <a:p>
            <a:pPr algn="ctr"/>
            <a:r>
              <a:rPr lang="en-US" sz="2800" b="1" dirty="0" smtClean="0">
                <a:latin typeface="Baskerville Old Face" charset="0"/>
                <a:ea typeface="Baskerville Old Face" charset="0"/>
                <a:cs typeface="Baskerville Old Face" charset="0"/>
              </a:rPr>
              <a:t>Travis </a:t>
            </a:r>
            <a:r>
              <a:rPr lang="en-US" sz="2800" b="1" dirty="0">
                <a:latin typeface="Baskerville Old Face" charset="0"/>
                <a:ea typeface="Baskerville Old Face" charset="0"/>
                <a:cs typeface="Baskerville Old Face" charset="0"/>
              </a:rPr>
              <a:t>Merrill , Yessica Nelson, Daniel Silva and Jason </a:t>
            </a:r>
            <a:r>
              <a:rPr lang="en-US" sz="2800" b="1" dirty="0" smtClean="0">
                <a:latin typeface="Baskerville Old Face" charset="0"/>
                <a:ea typeface="Baskerville Old Face" charset="0"/>
                <a:cs typeface="Baskerville Old Face" charset="0"/>
              </a:rPr>
              <a:t>Morales</a:t>
            </a:r>
            <a:r>
              <a:rPr lang="en-US" sz="4400" dirty="0" smtClean="0"/>
              <a:t> </a:t>
            </a:r>
            <a:endParaRPr lang="en-US" sz="4400" dirty="0"/>
          </a:p>
          <a:p>
            <a:r>
              <a:rPr lang="en-US" sz="2400" dirty="0" smtClean="0">
                <a:latin typeface="Baskerville Old Face" charset="0"/>
                <a:ea typeface="Baskerville Old Face" charset="0"/>
                <a:cs typeface="Baskerville Old Face" charset="0"/>
              </a:rPr>
              <a:t>Context: Water is a necessity for survival </a:t>
            </a:r>
          </a:p>
          <a:p>
            <a:r>
              <a:rPr lang="en-US" sz="2400" dirty="0" smtClean="0">
                <a:latin typeface="Baskerville Old Face" charset="0"/>
                <a:ea typeface="Baskerville Old Face" charset="0"/>
                <a:cs typeface="Baskerville Old Face" charset="0"/>
              </a:rPr>
              <a:t>Problem: Water is not readily available to everyone</a:t>
            </a:r>
            <a:endParaRPr lang="en-US" sz="4000" dirty="0" smtClean="0"/>
          </a:p>
          <a:p>
            <a:endParaRPr lang="en-US" sz="4500" dirty="0" smtClean="0"/>
          </a:p>
          <a:p>
            <a:endParaRPr lang="en-US" sz="4500" dirty="0"/>
          </a:p>
          <a:p>
            <a:r>
              <a:rPr lang="en-US" sz="4500" dirty="0" smtClean="0"/>
              <a:t> </a:t>
            </a:r>
            <a:endParaRPr lang="en-US" sz="4500" dirty="0" smtClean="0"/>
          </a:p>
          <a:p>
            <a:endParaRPr lang="en-US" sz="4500" dirty="0" smtClean="0"/>
          </a:p>
          <a:p>
            <a:endParaRPr lang="en-US" sz="4500" dirty="0" smtClean="0"/>
          </a:p>
          <a:p>
            <a:r>
              <a:rPr lang="en-US" sz="4500" dirty="0" smtClean="0"/>
              <a:t> </a:t>
            </a:r>
            <a:endParaRPr lang="en-US" sz="4800" dirty="0"/>
          </a:p>
          <a:p>
            <a:endParaRPr lang="en-US" sz="2400" dirty="0" smtClean="0">
              <a:latin typeface="Baskerville Old Face" charset="0"/>
              <a:ea typeface="Baskerville Old Face" charset="0"/>
              <a:cs typeface="Baskerville Old Face" charset="0"/>
            </a:endParaRPr>
          </a:p>
          <a:p>
            <a:endParaRPr lang="en-US" sz="2400" dirty="0" smtClean="0">
              <a:latin typeface="Baskerville Old Face" charset="0"/>
              <a:ea typeface="Baskerville Old Face" charset="0"/>
              <a:cs typeface="Baskerville Old Face" charset="0"/>
            </a:endParaRPr>
          </a:p>
          <a:p>
            <a:r>
              <a:rPr lang="en-US" sz="2400" dirty="0" smtClean="0">
                <a:latin typeface="Baskerville Old Face" charset="0"/>
                <a:ea typeface="Baskerville Old Face" charset="0"/>
                <a:cs typeface="Baskerville Old Face" charset="0"/>
              </a:rPr>
              <a:t>Results: Developing and Developed countries have a continuous growing demand for freshwater, but availability is dwindling</a:t>
            </a:r>
            <a:endParaRPr lang="en-US" sz="2400" dirty="0">
              <a:latin typeface="Baskerville Old Face" charset="0"/>
              <a:ea typeface="Baskerville Old Face" charset="0"/>
              <a:cs typeface="Baskerville Old Face"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40" y="2914896"/>
            <a:ext cx="8929473" cy="47313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7155" y="2440209"/>
            <a:ext cx="7574338" cy="568075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7491" t="-770" r="26000" b="1973"/>
          <a:stretch/>
        </p:blipFill>
        <p:spPr>
          <a:xfrm>
            <a:off x="8404444" y="9001233"/>
            <a:ext cx="5467155" cy="64174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24" y="9080710"/>
            <a:ext cx="7131676" cy="534875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08492" y="129815"/>
            <a:ext cx="2209961" cy="2761207"/>
          </a:xfrm>
          <a:prstGeom prst="rect">
            <a:avLst/>
          </a:prstGeom>
        </p:spPr>
      </p:pic>
    </p:spTree>
    <p:extLst>
      <p:ext uri="{BB962C8B-B14F-4D97-AF65-F5344CB8AC3E}">
        <p14:creationId xmlns:p14="http://schemas.microsoft.com/office/powerpoint/2010/main" val="1362397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621</TotalTime>
  <Words>63</Words>
  <Application>Microsoft Macintosh PowerPoint</Application>
  <PresentationFormat>Custom</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Baskerville Old Face</vt:lpstr>
      <vt:lpstr>Calibri</vt:lpstr>
      <vt:lpstr>Arial</vt:lpstr>
      <vt:lpstr>Office Theme</vt:lpstr>
      <vt:lpstr>The size of the paper is 17 in  x 22 in (C size)  Keep that in mind with the font /image sizes.   Use the layout of the next page as a guideline to include relevant information.  Change the background color and rearrange the sections as you see fit.   You can use the poster as presentation prop. You need the poster printed on the day of the presentation.  All group members need to participate!  </vt:lpstr>
      <vt:lpstr>PowerPoint Presentation</vt:lpstr>
    </vt:vector>
  </TitlesOfParts>
  <Company>Pasadena City College</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Arineh Arzoumanian</dc:creator>
  <cp:lastModifiedBy>Microsoft Office User</cp:lastModifiedBy>
  <cp:revision>26</cp:revision>
  <dcterms:created xsi:type="dcterms:W3CDTF">2016-09-24T15:06:24Z</dcterms:created>
  <dcterms:modified xsi:type="dcterms:W3CDTF">2016-12-07T06:16:48Z</dcterms:modified>
</cp:coreProperties>
</file>