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6b56b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6b56b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6b56b3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6b56b3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6b56b3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6b56b3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6b56b3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6b56b3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6b56b3b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6b56b3b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6b56b3b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6b56b3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12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Finding Gravitational Background Radiation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79225"/>
            <a:ext cx="85206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Daniel Carson, Nathanael Ribar (LIGOIII)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Background for the “Background”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5463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We have set out to find possible signatures of a “gravitational background radiation” in available LIGO data. 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GBR is predicted to be  uniformly distributed and very subtle, gravitational waves left over from the violent and dense state of the very early cosmos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This is analogous to the Cosmic Microwave Background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 primary issue in finding GBR is identical to that which faced the discoverers of the CMB: the signal we seek is lost in the noise. 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Strain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Following the tutorial available on the LIGO website, we produced a plot for the strains given during an event measured at the Hanford and Livingston sites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signal is not visible in this plot; more data analysis is needed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350" y="1017725"/>
            <a:ext cx="4267201" cy="276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Rolling Standard Deviation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0905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Our first step in breaking the data down was finding the rolling standard deviation.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blue in these plots is the strain, the green is the RSD, and the orange is the mean.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RSD has different altitudes for each reading because the Livingston data is deliberately offset, while the RSD is centered at 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300" y="445025"/>
            <a:ext cx="3104600" cy="20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4300" y="2660125"/>
            <a:ext cx="3104601" cy="20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Whitened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645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whitening process filters out both instrumental and fine noise, in order to make a gravitational wave event more noticable.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originally opted to forego the whitening process, thinking that it might also filter out the subtle GBR signal, if it exists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However, after finding nothing interesting in the unwhitened data alone, we decided to also measure the whitened data.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Whitened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5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would make a signal obvious would be if the standard deviation bottomed out prematurely, indicating a uniform and recognizable noise at some frequency, i.e. GBR.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 both this whitened data and the unwhitened data shown previously, this is not seen, so there is more work to be done.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725" y="445025"/>
            <a:ext cx="3219519" cy="212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725" y="2724150"/>
            <a:ext cx="32195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Next 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611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Thus far, we have been working with data collected from a black hole merger. Our next step is to analyze random data, not optimized to read a specific outcome. We would be looking for significant differences between the RST measured.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have also thought of using the same technique used by the discoverers of the CMB: taking pot shots with Markov chain Monte Carlo algorithms. However, this is a time consuming process, one which may not be possible to complete within the semester.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