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61" r:id="rId5"/>
    <p:sldId id="266" r:id="rId6"/>
    <p:sldId id="267" r:id="rId7"/>
    <p:sldId id="268" r:id="rId8"/>
    <p:sldId id="270" r:id="rId9"/>
    <p:sldId id="257" r:id="rId10"/>
    <p:sldId id="262" r:id="rId11"/>
    <p:sldId id="258" r:id="rId12"/>
    <p:sldId id="263" r:id="rId13"/>
    <p:sldId id="259" r:id="rId14"/>
    <p:sldId id="264" r:id="rId15"/>
    <p:sldId id="260" r:id="rId16"/>
    <p:sldId id="265" r:id="rId1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77" d="100"/>
          <a:sy n="77" d="100"/>
        </p:scale>
        <p:origin x="942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2C559-7509-F58B-6452-EA22DB72D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0C1137-8D1C-9BFA-1FFB-EF9D4DCF8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3E21B4-F440-FC81-37E7-C7757ADFD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1A1B-A1C5-494F-8060-1FF42C444EB1}" type="datetimeFigureOut">
              <a:rPr lang="es-PE" smtClean="0"/>
              <a:t>12/09/2022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5F9325-5CAE-96CF-6DB3-966F1D89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057715-BCC0-3707-D446-F91EE404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945E-4FD5-4C0D-907F-77761B1565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573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7E569-442A-F3EB-ECF1-1165904E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588B0D-D3C1-2731-F75A-DB161BBD8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1F2D7B-6F46-41C8-9969-5DD270EE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1A1B-A1C5-494F-8060-1FF42C444EB1}" type="datetimeFigureOut">
              <a:rPr lang="es-PE" smtClean="0"/>
              <a:t>12/09/2022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B9A530-ECB2-334E-C5F8-6651D312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E35330-581E-8341-391A-860217CB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945E-4FD5-4C0D-907F-77761B1565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785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C80839-7535-923E-EA47-21971F9A0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275E3B-BF6A-532A-E8C6-5C14B5528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3A40E6-90AE-64D4-34D4-84C92ACEF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1A1B-A1C5-494F-8060-1FF42C444EB1}" type="datetimeFigureOut">
              <a:rPr lang="es-PE" smtClean="0"/>
              <a:t>12/09/2022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E4074D-5458-B6EF-6357-377D22BB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577F59-0D53-6CD4-7B4B-656BC6D6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945E-4FD5-4C0D-907F-77761B1565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015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1ADF2-68DA-9988-02EF-A8399F47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793B77-F1E1-01E9-9F99-D3216C47C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0D61F4-689E-345F-494B-4363C598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1A1B-A1C5-494F-8060-1FF42C444EB1}" type="datetimeFigureOut">
              <a:rPr lang="es-PE" smtClean="0"/>
              <a:t>12/09/2022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CC4100-B9B2-F5C6-4775-2081286F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1DC773-4F8D-FECA-2166-CFABED96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945E-4FD5-4C0D-907F-77761B1565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880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7D1F3-B133-8E20-AD75-7F9BE247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C5FD87-408E-D32E-19AD-773653975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93EF22-D970-6E8F-2159-CA354B12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1A1B-A1C5-494F-8060-1FF42C444EB1}" type="datetimeFigureOut">
              <a:rPr lang="es-PE" smtClean="0"/>
              <a:t>12/09/2022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6351AA-92BA-52FD-5ED1-F0EE6933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DC68F0-EADF-DD5C-C345-D600146C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945E-4FD5-4C0D-907F-77761B1565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903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F9FAA-63CF-0FB1-7629-51575EE5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B83B6A-005A-8FE3-47CC-4756C128E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5729CD-6480-5529-A855-FCEE2CCF5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389928-60FE-7BFC-4097-6C5C8CF8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1A1B-A1C5-494F-8060-1FF42C444EB1}" type="datetimeFigureOut">
              <a:rPr lang="es-PE" smtClean="0"/>
              <a:t>12/09/2022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C1BECB-C6E9-1CE8-0603-03C2F47F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633F7D-E3FB-56F2-4150-5DC38049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945E-4FD5-4C0D-907F-77761B1565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929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80686-63CB-37AA-9024-A173146B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B99498-FFC3-37DC-1E31-F54981393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1A12D4-AE98-202C-26CB-B3F97A717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FC1FA95-7051-001E-2FF2-EE404447E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BD0AEF1-99F7-C7EA-6F4A-EC5FB603B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5BDEBA9-FDBE-7917-07E7-B3EA1632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1A1B-A1C5-494F-8060-1FF42C444EB1}" type="datetimeFigureOut">
              <a:rPr lang="es-PE" smtClean="0"/>
              <a:t>12/09/2022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2D47940-1FEE-C820-A30B-7D878244A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60BDE2A-BCF2-5542-9CA5-9C27EEEE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945E-4FD5-4C0D-907F-77761B1565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725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933B8-E7F3-9AFE-208C-1D48D8C3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2DA8791-85F0-08DF-4E0F-D990AFADF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1A1B-A1C5-494F-8060-1FF42C444EB1}" type="datetimeFigureOut">
              <a:rPr lang="es-PE" smtClean="0"/>
              <a:t>12/09/2022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A5138BF-E022-DF47-9261-911332356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5293EE8-5D19-C0BC-6029-2EE77788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945E-4FD5-4C0D-907F-77761B1565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562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D7EC29E-1655-4212-CE51-56A58CA0F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1A1B-A1C5-494F-8060-1FF42C444EB1}" type="datetimeFigureOut">
              <a:rPr lang="es-PE" smtClean="0"/>
              <a:t>12/09/2022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7B7A0C4-CD83-5048-995C-85B805D5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71783A-A124-2E9B-805E-5E476F40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945E-4FD5-4C0D-907F-77761B1565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760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E1D66-253C-3A57-5835-0AA26135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15776-9E05-956B-0065-CA94CFCCE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2ACF5A-6CF3-1D57-ABDA-533F7FD91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73A165-1EC5-F009-B7A6-18DB0711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1A1B-A1C5-494F-8060-1FF42C444EB1}" type="datetimeFigureOut">
              <a:rPr lang="es-PE" smtClean="0"/>
              <a:t>12/09/2022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1E898B-C8B0-EB6E-79E3-370C0983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6AF9B7-5C6E-F394-27C1-7830642C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945E-4FD5-4C0D-907F-77761B1565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08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9CEA8-9973-3914-2419-F8DA03B5A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115366F-8737-2D87-94D3-A125717D2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4F4C78-E2A4-5B0A-3B59-2C49DF19C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A37AED-244B-0311-372D-29F2475F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1A1B-A1C5-494F-8060-1FF42C444EB1}" type="datetimeFigureOut">
              <a:rPr lang="es-PE" smtClean="0"/>
              <a:t>12/09/2022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9CCC3D-F021-9044-77B1-29428B9E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36422C-E0DA-D08F-E971-032DC6D9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945E-4FD5-4C0D-907F-77761B1565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695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51D50F0-F4CC-8DBA-1BB7-56CAE1DCD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8EDCB5-931D-F627-8D57-079412DCA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5BBB4E-0931-93F6-2D35-CEAF4B682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1A1B-A1C5-494F-8060-1FF42C444EB1}" type="datetimeFigureOut">
              <a:rPr lang="es-PE" smtClean="0"/>
              <a:t>12/09/2022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6E2BD9-B56D-C45F-82F8-5D1F4A767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E9DAE8-03DE-5D47-9459-E588F09F7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945E-4FD5-4C0D-907F-77761B1565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651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E96E15D-EECC-2678-EAF7-223A6CAF0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05664"/>
            <a:ext cx="1501302" cy="452336"/>
          </a:xfrm>
        </p:spPr>
        <p:txBody>
          <a:bodyPr/>
          <a:lstStyle/>
          <a:p>
            <a:r>
              <a:rPr lang="es-ES" dirty="0" err="1"/>
              <a:t>By</a:t>
            </a:r>
            <a:r>
              <a:rPr lang="es-ES" dirty="0"/>
              <a:t> : MG</a:t>
            </a:r>
            <a:endParaRPr lang="es-PE" dirty="0"/>
          </a:p>
        </p:txBody>
      </p:sp>
      <p:sp>
        <p:nvSpPr>
          <p:cNvPr id="22" name="Cuadro de texto 3">
            <a:extLst>
              <a:ext uri="{FF2B5EF4-FFF2-40B4-BE49-F238E27FC236}">
                <a16:creationId xmlns:a16="http://schemas.microsoft.com/office/drawing/2014/main" id="{8BA6EA2C-594E-65D8-3FBB-0F5800E03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1074" y="1887743"/>
            <a:ext cx="7079988" cy="2462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6600" b="0" i="0" u="none" strike="noStrike" cap="none" normalizeH="0" baseline="0" dirty="0">
                <a:ln>
                  <a:noFill/>
                </a:ln>
                <a:solidFill>
                  <a:srgbClr val="D9D9D9"/>
                </a:solidFill>
                <a:effectLst/>
                <a:latin typeface="Muthiara -Demo Version-"/>
                <a:ea typeface="Calibri" panose="020F0502020204030204" pitchFamily="34" charset="0"/>
                <a:cs typeface="Times New Roman" panose="02020603050405020304" pitchFamily="18" charset="0"/>
              </a:rPr>
              <a:t>STATUS</a:t>
            </a:r>
            <a:endParaRPr kumimoji="0" lang="es-MX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Cuadro de texto 4">
            <a:extLst>
              <a:ext uri="{FF2B5EF4-FFF2-40B4-BE49-F238E27FC236}">
                <a16:creationId xmlns:a16="http://schemas.microsoft.com/office/drawing/2014/main" id="{5C4191A7-0DD1-41E4-4397-E93B1E1CD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7300" y="1887743"/>
            <a:ext cx="6826685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6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Muthiara -Demo Version-"/>
                <a:ea typeface="Calibri" panose="020F0502020204030204" pitchFamily="34" charset="0"/>
                <a:cs typeface="Times New Roman" panose="02020603050405020304" pitchFamily="18" charset="0"/>
              </a:rPr>
              <a:t>STATUS</a:t>
            </a:r>
            <a:endParaRPr kumimoji="0" lang="es-MX" altLang="es-PE" sz="3600" b="0" i="0" u="none" strike="noStrike" cap="none" normalizeH="0" baseline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9343AC4-8094-4625-6B28-1F878B2A9DE5}"/>
              </a:ext>
            </a:extLst>
          </p:cNvPr>
          <p:cNvSpPr/>
          <p:nvPr/>
        </p:nvSpPr>
        <p:spPr>
          <a:xfrm>
            <a:off x="0" y="760386"/>
            <a:ext cx="12192000" cy="4571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  <p:sp>
        <p:nvSpPr>
          <p:cNvPr id="25" name="Cuadro de texto 6">
            <a:extLst>
              <a:ext uri="{FF2B5EF4-FFF2-40B4-BE49-F238E27FC236}">
                <a16:creationId xmlns:a16="http://schemas.microsoft.com/office/drawing/2014/main" id="{52065260-6CEA-EA96-2FC6-E28598FC3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5622" y="3716232"/>
            <a:ext cx="322419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5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DK Lemon Yellow Sun"/>
                <a:ea typeface="Calibri" panose="020F0502020204030204" pitchFamily="34" charset="0"/>
                <a:cs typeface="Times New Roman" panose="02020603050405020304" pitchFamily="18" charset="0"/>
              </a:rPr>
              <a:t>JANETH</a:t>
            </a:r>
            <a:endParaRPr kumimoji="0" lang="es-MX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D99BF645-455D-639A-1CF9-1AB294CC2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E8C6BF6E-E7F2-881F-257D-68E5FF83F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08666D70-197B-3B17-ECCF-F48AC1BE258C}"/>
              </a:ext>
            </a:extLst>
          </p:cNvPr>
          <p:cNvSpPr/>
          <p:nvPr/>
        </p:nvSpPr>
        <p:spPr>
          <a:xfrm>
            <a:off x="-160518" y="3179421"/>
            <a:ext cx="3126599" cy="36106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D558CE22-98E6-CE10-A362-00D447C4884A}"/>
              </a:ext>
            </a:extLst>
          </p:cNvPr>
          <p:cNvSpPr/>
          <p:nvPr/>
        </p:nvSpPr>
        <p:spPr>
          <a:xfrm>
            <a:off x="9460926" y="3118793"/>
            <a:ext cx="3126599" cy="36106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04F0059-DD75-8201-AA5A-7F260EB22109}"/>
              </a:ext>
            </a:extLst>
          </p:cNvPr>
          <p:cNvSpPr/>
          <p:nvPr/>
        </p:nvSpPr>
        <p:spPr>
          <a:xfrm>
            <a:off x="0" y="6475198"/>
            <a:ext cx="12192000" cy="4571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4177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4C6732D-558A-4428-2F07-29D29685A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576262"/>
            <a:ext cx="9429750" cy="57054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45A13CA-0890-CCC5-26BC-197E09FD7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07" y="45078"/>
            <a:ext cx="11185585" cy="676784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1AC62D0-3D69-DF97-3EA4-C20B24C1D4D1}"/>
              </a:ext>
            </a:extLst>
          </p:cNvPr>
          <p:cNvSpPr txBox="1"/>
          <p:nvPr/>
        </p:nvSpPr>
        <p:spPr>
          <a:xfrm>
            <a:off x="9922159" y="5331124"/>
            <a:ext cx="2104845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Unidad: A5N-962</a:t>
            </a:r>
            <a:br>
              <a:rPr lang="es-ES" dirty="0"/>
            </a:br>
            <a:r>
              <a:rPr lang="es-ES" dirty="0"/>
              <a:t>Turno: TARDE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3716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C70951B-0267-A08D-54E2-1A4E9615C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6276" y="823497"/>
            <a:ext cx="13198276" cy="558039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7D8361D-2FCE-F9FC-A170-1781D6CC4B85}"/>
              </a:ext>
            </a:extLst>
          </p:cNvPr>
          <p:cNvSpPr txBox="1"/>
          <p:nvPr/>
        </p:nvSpPr>
        <p:spPr>
          <a:xfrm>
            <a:off x="9584754" y="5507393"/>
            <a:ext cx="226793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b="1" dirty="0"/>
              <a:t>Unidad: A5N-963</a:t>
            </a:r>
            <a:br>
              <a:rPr lang="es-ES" b="1" dirty="0"/>
            </a:br>
            <a:r>
              <a:rPr lang="es-ES" b="1" dirty="0"/>
              <a:t>Turno: Mañana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575639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56914D9-0A8F-8175-D6B8-0711297D8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7" y="499462"/>
            <a:ext cx="11982966" cy="58590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768F9F7-E030-EE2E-10B2-9F589B6902A7}"/>
              </a:ext>
            </a:extLst>
          </p:cNvPr>
          <p:cNvSpPr txBox="1"/>
          <p:nvPr/>
        </p:nvSpPr>
        <p:spPr>
          <a:xfrm>
            <a:off x="9922159" y="5331124"/>
            <a:ext cx="2104845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Unidad: A5N-963</a:t>
            </a:r>
            <a:br>
              <a:rPr lang="es-ES" dirty="0"/>
            </a:br>
            <a:r>
              <a:rPr lang="es-ES" dirty="0"/>
              <a:t>Turno: TARDE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27557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8C5FFB8-ADD6-F87C-B4B9-7564E265A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02" y="423216"/>
            <a:ext cx="11864196" cy="601156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E75A503-4C4B-782C-6F68-3ECD631B9A12}"/>
              </a:ext>
            </a:extLst>
          </p:cNvPr>
          <p:cNvSpPr txBox="1"/>
          <p:nvPr/>
        </p:nvSpPr>
        <p:spPr>
          <a:xfrm>
            <a:off x="9377720" y="5507393"/>
            <a:ext cx="226793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b="1" dirty="0"/>
              <a:t>Unidad: A9R-965</a:t>
            </a:r>
            <a:br>
              <a:rPr lang="es-ES" b="1" dirty="0"/>
            </a:br>
            <a:r>
              <a:rPr lang="es-ES" b="1" dirty="0"/>
              <a:t>Turno: Mañana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118128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B97E1D3-3CEB-4E4E-DBB8-E34262E48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55" y="241539"/>
            <a:ext cx="11704290" cy="595204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7E75D47-2393-7224-54E8-643FF314FDF9}"/>
              </a:ext>
            </a:extLst>
          </p:cNvPr>
          <p:cNvSpPr txBox="1"/>
          <p:nvPr/>
        </p:nvSpPr>
        <p:spPr>
          <a:xfrm>
            <a:off x="9377720" y="5507393"/>
            <a:ext cx="226793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b="1" dirty="0"/>
              <a:t>Unidad: A9R-965</a:t>
            </a:r>
            <a:br>
              <a:rPr lang="es-ES" b="1" dirty="0"/>
            </a:br>
            <a:r>
              <a:rPr lang="es-ES" b="1" dirty="0"/>
              <a:t>Turno: TARDE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84835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A48F882-7C06-40CC-5BA6-56D76FE1E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76" y="500486"/>
            <a:ext cx="11965647" cy="585702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81BFFE1-48D2-EE3E-96DE-017C0DF179E8}"/>
              </a:ext>
            </a:extLst>
          </p:cNvPr>
          <p:cNvSpPr txBox="1"/>
          <p:nvPr/>
        </p:nvSpPr>
        <p:spPr>
          <a:xfrm>
            <a:off x="9377720" y="5507393"/>
            <a:ext cx="226793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b="1" dirty="0"/>
              <a:t>Unidad: C0O-950</a:t>
            </a:r>
            <a:br>
              <a:rPr lang="es-ES" b="1" dirty="0"/>
            </a:br>
            <a:r>
              <a:rPr lang="es-ES" b="1" dirty="0"/>
              <a:t>Turno: Mañana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778811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2F0D749-7979-88F7-37EF-D775714C5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3217"/>
            <a:ext cx="12192000" cy="545156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610E5CE-1C1A-5B93-9686-588C8EA0DC44}"/>
              </a:ext>
            </a:extLst>
          </p:cNvPr>
          <p:cNvSpPr txBox="1"/>
          <p:nvPr/>
        </p:nvSpPr>
        <p:spPr>
          <a:xfrm>
            <a:off x="9291456" y="5508452"/>
            <a:ext cx="226793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b="1" dirty="0"/>
              <a:t>Unidad: C0O-950</a:t>
            </a:r>
            <a:br>
              <a:rPr lang="es-ES" b="1" dirty="0"/>
            </a:br>
            <a:r>
              <a:rPr lang="es-ES" b="1" dirty="0"/>
              <a:t>Turno: TARDE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27379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462BB2EF-BF8C-2AD1-CDC0-5B1F69827F9C}"/>
              </a:ext>
            </a:extLst>
          </p:cNvPr>
          <p:cNvGrpSpPr/>
          <p:nvPr/>
        </p:nvGrpSpPr>
        <p:grpSpPr>
          <a:xfrm>
            <a:off x="594123" y="305796"/>
            <a:ext cx="11088796" cy="6445200"/>
            <a:chOff x="1011382" y="554105"/>
            <a:chExt cx="9895157" cy="5806937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23C56A07-0DA5-C61E-3061-FE6896C121F8}"/>
                </a:ext>
              </a:extLst>
            </p:cNvPr>
            <p:cNvGrpSpPr/>
            <p:nvPr/>
          </p:nvGrpSpPr>
          <p:grpSpPr>
            <a:xfrm>
              <a:off x="1011382" y="554105"/>
              <a:ext cx="9895157" cy="5806937"/>
              <a:chOff x="1011382" y="554105"/>
              <a:chExt cx="9895157" cy="5806937"/>
            </a:xfrm>
          </p:grpSpPr>
          <p:grpSp>
            <p:nvGrpSpPr>
              <p:cNvPr id="22" name="Grupo 21">
                <a:extLst>
                  <a:ext uri="{FF2B5EF4-FFF2-40B4-BE49-F238E27FC236}">
                    <a16:creationId xmlns:a16="http://schemas.microsoft.com/office/drawing/2014/main" id="{6C234C7A-AA6E-DDF5-3867-FD8A0FB02A77}"/>
                  </a:ext>
                </a:extLst>
              </p:cNvPr>
              <p:cNvGrpSpPr/>
              <p:nvPr/>
            </p:nvGrpSpPr>
            <p:grpSpPr>
              <a:xfrm>
                <a:off x="1011382" y="554105"/>
                <a:ext cx="9895157" cy="5806937"/>
                <a:chOff x="1011382" y="554105"/>
                <a:chExt cx="9895157" cy="5806937"/>
              </a:xfrm>
            </p:grpSpPr>
            <p:sp>
              <p:nvSpPr>
                <p:cNvPr id="26" name="Rectángulo: esquinas redondeadas 25">
                  <a:extLst>
                    <a:ext uri="{FF2B5EF4-FFF2-40B4-BE49-F238E27FC236}">
                      <a16:creationId xmlns:a16="http://schemas.microsoft.com/office/drawing/2014/main" id="{56ADB44B-6F56-5BB0-4F17-A20EBE21EA51}"/>
                    </a:ext>
                  </a:extLst>
                </p:cNvPr>
                <p:cNvSpPr/>
                <p:nvPr/>
              </p:nvSpPr>
              <p:spPr>
                <a:xfrm>
                  <a:off x="1013790" y="554105"/>
                  <a:ext cx="9892749" cy="5806937"/>
                </a:xfrm>
                <a:prstGeom prst="roundRect">
                  <a:avLst>
                    <a:gd name="adj" fmla="val 1575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cxnSp>
              <p:nvCxnSpPr>
                <p:cNvPr id="27" name="Conector recto 26">
                  <a:extLst>
                    <a:ext uri="{FF2B5EF4-FFF2-40B4-BE49-F238E27FC236}">
                      <a16:creationId xmlns:a16="http://schemas.microsoft.com/office/drawing/2014/main" id="{C466F2F8-0ED0-E6E0-A48E-54377E529D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382" y="1537855"/>
                  <a:ext cx="9892749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15AC8AE1-781F-3216-07B8-0AC2F137AFED}"/>
                  </a:ext>
                </a:extLst>
              </p:cNvPr>
              <p:cNvSpPr/>
              <p:nvPr/>
            </p:nvSpPr>
            <p:spPr>
              <a:xfrm>
                <a:off x="1838326" y="825923"/>
                <a:ext cx="647700" cy="11429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71CA6CC0-543C-A01A-4552-56C32A794B7F}"/>
                  </a:ext>
                </a:extLst>
              </p:cNvPr>
              <p:cNvSpPr/>
              <p:nvPr/>
            </p:nvSpPr>
            <p:spPr>
              <a:xfrm>
                <a:off x="1838326" y="1000693"/>
                <a:ext cx="647700" cy="11429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CB9CF6EF-3C48-84BB-C400-658E73E36DBF}"/>
                  </a:ext>
                </a:extLst>
              </p:cNvPr>
              <p:cNvSpPr/>
              <p:nvPr/>
            </p:nvSpPr>
            <p:spPr>
              <a:xfrm>
                <a:off x="1838326" y="1183800"/>
                <a:ext cx="647700" cy="11429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5CB5B932-6F71-F462-CA9E-60A9D693A13C}"/>
                </a:ext>
              </a:extLst>
            </p:cNvPr>
            <p:cNvGrpSpPr/>
            <p:nvPr/>
          </p:nvGrpSpPr>
          <p:grpSpPr>
            <a:xfrm>
              <a:off x="8755276" y="940219"/>
              <a:ext cx="1318726" cy="293189"/>
              <a:chOff x="8752114" y="1000694"/>
              <a:chExt cx="1072016" cy="258626"/>
            </a:xfrm>
            <a:solidFill>
              <a:srgbClr val="FFFF00"/>
            </a:solidFill>
          </p:grpSpPr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49782BCF-4D9C-C489-8C3D-0F893BE0370D}"/>
                  </a:ext>
                </a:extLst>
              </p:cNvPr>
              <p:cNvSpPr/>
              <p:nvPr/>
            </p:nvSpPr>
            <p:spPr>
              <a:xfrm>
                <a:off x="8752114" y="1000694"/>
                <a:ext cx="246413" cy="25141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03C11415-EF10-CED2-535F-9295E9869B33}"/>
                  </a:ext>
                </a:extLst>
              </p:cNvPr>
              <p:cNvSpPr/>
              <p:nvPr/>
            </p:nvSpPr>
            <p:spPr>
              <a:xfrm>
                <a:off x="9169482" y="1007908"/>
                <a:ext cx="246413" cy="25141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CED8FB0B-6F97-C2CC-D113-CFF185504D82}"/>
                  </a:ext>
                </a:extLst>
              </p:cNvPr>
              <p:cNvSpPr/>
              <p:nvPr/>
            </p:nvSpPr>
            <p:spPr>
              <a:xfrm>
                <a:off x="9577717" y="1007908"/>
                <a:ext cx="246413" cy="25141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50998E38-9BF0-801F-1FB8-4F3EF5406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52" y="1666789"/>
            <a:ext cx="3228975" cy="11715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DD3C822-D48C-F4E0-4FE5-559839A99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445" y="3104697"/>
            <a:ext cx="7448550" cy="32575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67D5334-8F6E-A64D-251A-392CC8F34904}"/>
              </a:ext>
            </a:extLst>
          </p:cNvPr>
          <p:cNvSpPr txBox="1"/>
          <p:nvPr/>
        </p:nvSpPr>
        <p:spPr>
          <a:xfrm>
            <a:off x="2431627" y="534354"/>
            <a:ext cx="6042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/>
              <a:t>RESUMEN DE ESTATUS </a:t>
            </a:r>
            <a:endParaRPr lang="es-PE" sz="4000" b="1" dirty="0"/>
          </a:p>
        </p:txBody>
      </p:sp>
    </p:spTree>
    <p:extLst>
      <p:ext uri="{BB962C8B-B14F-4D97-AF65-F5344CB8AC3E}">
        <p14:creationId xmlns:p14="http://schemas.microsoft.com/office/powerpoint/2010/main" val="269035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 de texto 6">
            <a:extLst>
              <a:ext uri="{FF2B5EF4-FFF2-40B4-BE49-F238E27FC236}">
                <a16:creationId xmlns:a16="http://schemas.microsoft.com/office/drawing/2014/main" id="{892695DC-877F-CB3F-0622-775CA2106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132" y="3009900"/>
            <a:ext cx="832980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DK Lemon Yellow Sun"/>
                <a:ea typeface="Calibri" panose="020F0502020204030204" pitchFamily="34" charset="0"/>
                <a:cs typeface="Times New Roman" panose="02020603050405020304" pitchFamily="18" charset="0"/>
              </a:rPr>
              <a:t>UNIDADES TRABAJANDO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DK Lemon Yellow Sun"/>
                <a:ea typeface="Calibri" panose="020F0502020204030204" pitchFamily="34" charset="0"/>
                <a:cs typeface="Times New Roman" panose="02020603050405020304" pitchFamily="18" charset="0"/>
              </a:rPr>
              <a:t> CON ECOBUS</a:t>
            </a:r>
            <a:endParaRPr kumimoji="0" lang="es-MX" altLang="es-P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D684305-A40D-DB9E-7603-144ACB889567}"/>
              </a:ext>
            </a:extLst>
          </p:cNvPr>
          <p:cNvSpPr/>
          <p:nvPr/>
        </p:nvSpPr>
        <p:spPr>
          <a:xfrm>
            <a:off x="-160518" y="3179421"/>
            <a:ext cx="3126599" cy="36106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8AFA9B2-F73C-E9B0-4EEE-1D2CB8846C74}"/>
              </a:ext>
            </a:extLst>
          </p:cNvPr>
          <p:cNvSpPr/>
          <p:nvPr/>
        </p:nvSpPr>
        <p:spPr>
          <a:xfrm>
            <a:off x="9460926" y="3118793"/>
            <a:ext cx="3126599" cy="36106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923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2DF4DC3-686D-E481-6569-9BAEAC95F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62" y="-212383"/>
            <a:ext cx="11507638" cy="728276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B595E5E-2963-FA85-EBDC-52BE480DC527}"/>
              </a:ext>
            </a:extLst>
          </p:cNvPr>
          <p:cNvSpPr txBox="1"/>
          <p:nvPr/>
        </p:nvSpPr>
        <p:spPr>
          <a:xfrm>
            <a:off x="7591244" y="562535"/>
            <a:ext cx="3916394" cy="646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UNIDADES TRABAJANDO PARA ECOBUS</a:t>
            </a:r>
            <a:br>
              <a:rPr lang="es-ES" dirty="0"/>
            </a:br>
            <a:r>
              <a:rPr lang="es-ES" dirty="0"/>
              <a:t>TURNO MAÑANA</a:t>
            </a:r>
            <a:endParaRPr lang="es-PE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A32BFC3-2AF2-0254-ABD7-FCA1C1DF9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067526"/>
              </p:ext>
            </p:extLst>
          </p:nvPr>
        </p:nvGraphicFramePr>
        <p:xfrm>
          <a:off x="862642" y="5072332"/>
          <a:ext cx="2931829" cy="152400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180129">
                  <a:extLst>
                    <a:ext uri="{9D8B030D-6E8A-4147-A177-3AD203B41FA5}">
                      <a16:colId xmlns:a16="http://schemas.microsoft.com/office/drawing/2014/main" val="1598941"/>
                    </a:ext>
                  </a:extLst>
                </a:gridCol>
                <a:gridCol w="1094475">
                  <a:extLst>
                    <a:ext uri="{9D8B030D-6E8A-4147-A177-3AD203B41FA5}">
                      <a16:colId xmlns:a16="http://schemas.microsoft.com/office/drawing/2014/main" val="2182833986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54860376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BUS 2 PISOS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B4P-964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en servicio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09955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BUS 2 PISOS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A1T-956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en servicio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34239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BUS 2 PISOS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A2G-953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en servicio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72397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BUS 2 PISOS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A9R-962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en servicio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8847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BUS 2 PISOS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A9R-955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en servicio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8386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BUS 2 PISOS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A9R-961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en servicio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38305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BUS 2 PISOS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B6E-960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en servicio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87184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BUS 2 PISOS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A1A-959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en servicio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1668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74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0176FED-F063-59E2-CF93-219C51794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92" y="195900"/>
            <a:ext cx="11674416" cy="700464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C9B5247-3C47-FCD0-6FCE-016424E15414}"/>
              </a:ext>
            </a:extLst>
          </p:cNvPr>
          <p:cNvSpPr txBox="1"/>
          <p:nvPr/>
        </p:nvSpPr>
        <p:spPr>
          <a:xfrm>
            <a:off x="8016814" y="5583108"/>
            <a:ext cx="3916394" cy="646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UNIDADES TRABAJANDO PARA ECOBUS</a:t>
            </a:r>
            <a:br>
              <a:rPr lang="es-ES" dirty="0"/>
            </a:br>
            <a:r>
              <a:rPr lang="es-ES" dirty="0"/>
              <a:t>TURNO TARDE</a:t>
            </a:r>
            <a:endParaRPr lang="es-PE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414907C-121D-82E5-715D-120CBEC3E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669032"/>
              </p:ext>
            </p:extLst>
          </p:nvPr>
        </p:nvGraphicFramePr>
        <p:xfrm>
          <a:off x="1015880" y="4987867"/>
          <a:ext cx="3797660" cy="133350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9522712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315990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60002653"/>
                    </a:ext>
                  </a:extLst>
                </a:gridCol>
                <a:gridCol w="762360">
                  <a:extLst>
                    <a:ext uri="{9D8B030D-6E8A-4147-A177-3AD203B41FA5}">
                      <a16:colId xmlns:a16="http://schemas.microsoft.com/office/drawing/2014/main" val="261949663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ECOBUS-EXPRESO JANETH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BUS 2 PISOS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A1T-956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en servicio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84942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ECOBUS-EXPRESO JANETH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BUS 2 PISOS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A2G-953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en servicio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60686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ECOBUS-EXPRESO JANETH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BUS 2 PISOS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A9R-962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en servicio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72695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ECOBUS-EXPRESO JANETH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BUS 2 PISOS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A9R-955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en servicio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64346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ECOBUS-EXPRESO JANETH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BUS 2 PISOS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A9R-961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en servicio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44930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ECOBUS-EXPRESO JANETH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BUS 2 PISOS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B6E-960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en servicio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8312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ECOBUS-EXPRESO JANETH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BUS 2 PISOS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effectLst/>
                        </a:rPr>
                        <a:t>A1A-959</a:t>
                      </a:r>
                      <a:endParaRPr lang="es-P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effectLst/>
                        </a:rPr>
                        <a:t>en servicio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3047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70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AB59545-AD29-3627-CF92-547B34D49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90" y="829740"/>
            <a:ext cx="11854619" cy="544006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A2ED89E-7469-032B-4B3E-B3A2939934F5}"/>
              </a:ext>
            </a:extLst>
          </p:cNvPr>
          <p:cNvSpPr txBox="1"/>
          <p:nvPr/>
        </p:nvSpPr>
        <p:spPr>
          <a:xfrm>
            <a:off x="8488393" y="5538158"/>
            <a:ext cx="2656936" cy="6463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EXTERNO PLANTA-</a:t>
            </a:r>
          </a:p>
          <a:p>
            <a:r>
              <a:rPr lang="es-ES" dirty="0"/>
              <a:t>PERDIO LA SEÑAL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7190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B8CEB8C-10D5-95E9-4A09-C6888BE67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29" y="345056"/>
            <a:ext cx="11383742" cy="691263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81F1B0F-C12A-B810-EC4F-C90F1D097BD9}"/>
              </a:ext>
            </a:extLst>
          </p:cNvPr>
          <p:cNvSpPr txBox="1"/>
          <p:nvPr/>
        </p:nvSpPr>
        <p:spPr>
          <a:xfrm>
            <a:off x="7522234" y="5779698"/>
            <a:ext cx="2656936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EXTERNO PLANTA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0536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 de texto 6">
            <a:extLst>
              <a:ext uri="{FF2B5EF4-FFF2-40B4-BE49-F238E27FC236}">
                <a16:creationId xmlns:a16="http://schemas.microsoft.com/office/drawing/2014/main" id="{09FA94F1-3D5C-F44C-AEF8-2D705C9B0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506" y="3009900"/>
            <a:ext cx="7152361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4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DK Lemon Yellow Sun"/>
                <a:ea typeface="Calibri" panose="020F0502020204030204" pitchFamily="34" charset="0"/>
                <a:cs typeface="Times New Roman" panose="02020603050405020304" pitchFamily="18" charset="0"/>
              </a:rPr>
              <a:t>UNIDADES EN HORTIFRUIT</a:t>
            </a:r>
            <a:endParaRPr kumimoji="0" lang="es-MX" altLang="es-P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35BC4EF-19CA-25AE-CA6A-1EE80839B558}"/>
              </a:ext>
            </a:extLst>
          </p:cNvPr>
          <p:cNvSpPr/>
          <p:nvPr/>
        </p:nvSpPr>
        <p:spPr>
          <a:xfrm>
            <a:off x="-187258" y="3179421"/>
            <a:ext cx="3126599" cy="36106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F971027-C712-42E4-8F4E-4C51A506CD35}"/>
              </a:ext>
            </a:extLst>
          </p:cNvPr>
          <p:cNvSpPr/>
          <p:nvPr/>
        </p:nvSpPr>
        <p:spPr>
          <a:xfrm>
            <a:off x="9434186" y="3118793"/>
            <a:ext cx="3126599" cy="36106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922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3B47601-55B6-0567-16C0-5D3A4DD16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96" y="434242"/>
            <a:ext cx="11862008" cy="598951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77838A6-D0A3-77E1-55F6-7B7F06F804E7}"/>
              </a:ext>
            </a:extLst>
          </p:cNvPr>
          <p:cNvSpPr txBox="1"/>
          <p:nvPr/>
        </p:nvSpPr>
        <p:spPr>
          <a:xfrm>
            <a:off x="9922159" y="5331124"/>
            <a:ext cx="2104845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Unidad: A5N-962</a:t>
            </a:r>
            <a:br>
              <a:rPr lang="es-ES" dirty="0"/>
            </a:br>
            <a:r>
              <a:rPr lang="es-ES" dirty="0"/>
              <a:t>Turno: Mañana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696834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Panorámica</PresentationFormat>
  <Paragraphs>73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DK Lemon Yellow Sun</vt:lpstr>
      <vt:lpstr>Muthiara -Demo Version-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mariellamariella</dc:creator>
  <cp:lastModifiedBy>mariellamariella</cp:lastModifiedBy>
  <cp:revision>1</cp:revision>
  <dcterms:created xsi:type="dcterms:W3CDTF">2022-09-13T03:00:03Z</dcterms:created>
  <dcterms:modified xsi:type="dcterms:W3CDTF">2022-09-13T03:00:13Z</dcterms:modified>
</cp:coreProperties>
</file>