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d2f73c5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d2f73c5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aee101027_1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aee101027_1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e10f8794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e10f8794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e10f8794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e10f8794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e10f8794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e10f8794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aee101027_1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aee101027_1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aee101027_1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aee101027_1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e10f8794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e10f8794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eea35739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eea3573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c70eb6d8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c70eb6d8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loom.com/share/6e4da93482b84ff5935675f2a9a061bd" TargetMode="External"/><Relationship Id="rId4" Type="http://schemas.openxmlformats.org/officeDocument/2006/relationships/hyperlink" Target="https://www.loom.com/share/97d741ca3af5453bab2a839ea10ec48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47775" y="1568975"/>
            <a:ext cx="5862900" cy="17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3200"/>
              <a:t>Minesweeper</a:t>
            </a:r>
            <a:endParaRPr b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i="1" lang="en" sz="2300"/>
              <a:t>CST-247: Enterprise Application Programming III</a:t>
            </a:r>
            <a:endParaRPr sz="284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899225" y="4200300"/>
            <a:ext cx="40110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" sz="1312"/>
              <a:t>By: Daniel Cender, Nathaniel Kumar, and Hiram Viezca</a:t>
            </a:r>
            <a:endParaRPr sz="131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/ Issues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167800"/>
            <a:ext cx="76338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Does not support remember me, stay signed in, forgot password for login.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Registration could use a verify password to avoid users inputting a password incorrectly the first time.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“Show” </a:t>
            </a:r>
            <a:r>
              <a:rPr lang="en" sz="1400"/>
              <a:t>feature</a:t>
            </a:r>
            <a:r>
              <a:rPr lang="en" sz="1400"/>
              <a:t> on passwords right now, part of user friendliness.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Demo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Screencast demo and project walkthrough: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(Project Walkthrough):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https://www.loom.com/share/6e4da93482b84ff5935675f2a9a061bd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(Slide Deck):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https://www.loom.com/share/97d741ca3af5453bab2a839ea10ec482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Objectives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261900"/>
            <a:ext cx="7038900" cy="35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esign and build a .NET N-Layer web application based from the desktop version of the Minesweeper application. The application focuses on: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ASP.NET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C#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.NET MVC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T-SQL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AJAX / client-side HTTP requests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Solid OOP Programming standards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Frontend Design</a:t>
            </a:r>
            <a:endParaRPr b="1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167800"/>
            <a:ext cx="4609800" cy="24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Bootstrap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HTML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ASP.NET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CSS for theme </a:t>
            </a:r>
            <a:r>
              <a:rPr lang="en" sz="1400"/>
              <a:t>changer &amp; responsive game board grid</a:t>
            </a:r>
            <a:endParaRPr sz="1400"/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14772" l="0" r="0" t="58076"/>
          <a:stretch/>
        </p:blipFill>
        <p:spPr>
          <a:xfrm>
            <a:off x="6064000" y="965794"/>
            <a:ext cx="2823024" cy="305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180225" y="399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Backend Design</a:t>
            </a:r>
            <a:endParaRPr b="1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180225" y="1313175"/>
            <a:ext cx="3878100" cy="32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Table Design: Uses 3 Tables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Implemented as an MS SQL database connection in a DAO application class layer.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Controller classes connect to the DAO layer and perform queries or data updates and route users, oftentimes using special Service-layer objects and utilities.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Accesses external web hosted database.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Utilizes common software architecture patterns to keep complexity minimal (DI, IoC, DAO).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1900" y="808988"/>
            <a:ext cx="3095836" cy="352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034500" y="413975"/>
            <a:ext cx="2141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-121375" y="1547325"/>
            <a:ext cx="3297600" cy="31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Existing users can login to the application using the email and password from their registered account.</a:t>
            </a:r>
            <a:endParaRPr sz="1400"/>
          </a:p>
          <a:p>
            <a:pPr indent="-317500" lvl="0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a user does not possess an account, they can navigate to the registration form.</a:t>
            </a:r>
            <a:endParaRPr sz="1400"/>
          </a:p>
          <a:p>
            <a:pPr indent="-317500" lvl="0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 can change light/dark theme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625" y="1072275"/>
            <a:ext cx="5662974" cy="354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21050" y="339350"/>
            <a:ext cx="2776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 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396825" y="1194800"/>
            <a:ext cx="32688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4165" lvl="0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If a user does not already possess an account, they may create one here.</a:t>
            </a:r>
            <a:endParaRPr sz="1400"/>
          </a:p>
          <a:p>
            <a:pPr indent="-304165" lvl="0" marL="9144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All fields are required for a successful registration.</a:t>
            </a:r>
            <a:endParaRPr sz="1400"/>
          </a:p>
          <a:p>
            <a:pPr indent="-304165" lvl="0" marL="9144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If a user attempts to register with incorrect or otherwise invalid credentials, the errors will cause the registration attempt to fail and the page will reload.</a:t>
            </a:r>
            <a:endParaRPr sz="1400"/>
          </a:p>
          <a:p>
            <a:pPr indent="-304165" lvl="0" marL="9144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L</a:t>
            </a:r>
            <a:r>
              <a:rPr lang="en" sz="1400"/>
              <a:t>ight/dark theme changes here as well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4225" y="1110175"/>
            <a:ext cx="5173577" cy="3241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990700"/>
            <a:ext cx="2509200" cy="3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Light/dark theme changes here as well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Right-click places/removes a flag on a cell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en" sz="1400"/>
              <a:t>Left-click attempts to expose a cell</a:t>
            </a:r>
            <a:endParaRPr sz="1400"/>
          </a:p>
        </p:txBody>
      </p:sp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25092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Page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100" y="152400"/>
            <a:ext cx="496933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Routes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350550" y="1754675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/api/games/{id} (GET) - Fetches a game’s metadata from its ID.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/api/games/{id}/save (POST) - Saves a game’s state to the database.</a:t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375" y="602398"/>
            <a:ext cx="4532801" cy="11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2900" y="1930250"/>
            <a:ext cx="4689750" cy="2584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for Future Improvements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167800"/>
            <a:ext cx="76338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a view where users can see their past game runs and how they match up to other similar players.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a view showing a user’s accuracy metrics over time.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more API routes for interacting with user metrics or user profile settings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a view for the users to update their own profile settings, or delete their account.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