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0A54-D643-4650-AE12-86EF14F9663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4D8B-8605-4EC0-8417-F36FC00F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9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0A54-D643-4650-AE12-86EF14F9663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4D8B-8605-4EC0-8417-F36FC00F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2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0A54-D643-4650-AE12-86EF14F9663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4D8B-8605-4EC0-8417-F36FC00F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3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0A54-D643-4650-AE12-86EF14F9663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4D8B-8605-4EC0-8417-F36FC00F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0A54-D643-4650-AE12-86EF14F9663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4D8B-8605-4EC0-8417-F36FC00F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9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0A54-D643-4650-AE12-86EF14F9663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4D8B-8605-4EC0-8417-F36FC00F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2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0A54-D643-4650-AE12-86EF14F9663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4D8B-8605-4EC0-8417-F36FC00F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7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0A54-D643-4650-AE12-86EF14F9663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4D8B-8605-4EC0-8417-F36FC00F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6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0A54-D643-4650-AE12-86EF14F9663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4D8B-8605-4EC0-8417-F36FC00F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6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0A54-D643-4650-AE12-86EF14F9663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4D8B-8605-4EC0-8417-F36FC00F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0A54-D643-4650-AE12-86EF14F9663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4D8B-8605-4EC0-8417-F36FC00F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3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00A54-D643-4650-AE12-86EF14F9663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74D8B-8605-4EC0-8417-F36FC00FB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9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0180" y="5486400"/>
            <a:ext cx="5459104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Infrastructure – On Prem/Cloud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(VMware, RedHat, Azure, AWS, Google)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0180" y="4531056"/>
            <a:ext cx="5459104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Container Orchestration Platform – K8s On Prem/Cloud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smtClean="0">
                <a:solidFill>
                  <a:schemeClr val="tx1"/>
                </a:solidFill>
              </a:rPr>
              <a:t>RedHat OCP, Azure AKS, AWS EKS, Google GKE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80180" y="3575712"/>
            <a:ext cx="5459104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Multi K8s cluster management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(IBM MCM, Google Anthos, </a:t>
            </a:r>
            <a:r>
              <a:rPr lang="en-US" sz="1600" dirty="0" smtClean="0">
                <a:solidFill>
                  <a:schemeClr val="tx1"/>
                </a:solidFill>
              </a:rPr>
              <a:t>VMware Tanzu Mission Control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80180" y="2620368"/>
            <a:ext cx="545910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Applications &amp; Workload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(Microservices - .netcore/node.js, DB - couchbase 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0618" y="1910687"/>
            <a:ext cx="6714701" cy="436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>
                <a:solidFill>
                  <a:schemeClr val="tx1"/>
                </a:solidFill>
              </a:rPr>
              <a:t>Multicloud management K8s reference architecture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93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22829" y="27488"/>
            <a:ext cx="11969088" cy="6114005"/>
            <a:chOff x="122829" y="27488"/>
            <a:chExt cx="11894024" cy="6714074"/>
          </a:xfrm>
        </p:grpSpPr>
        <p:sp>
          <p:nvSpPr>
            <p:cNvPr id="6" name="Rectangle 5"/>
            <p:cNvSpPr/>
            <p:nvPr/>
          </p:nvSpPr>
          <p:spPr>
            <a:xfrm>
              <a:off x="2681788" y="27488"/>
              <a:ext cx="5568287" cy="436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u="sng" dirty="0" smtClean="0">
                  <a:solidFill>
                    <a:schemeClr val="tx1"/>
                  </a:solidFill>
                </a:rPr>
                <a:t>IBM MCM K8s reference architecture</a:t>
              </a:r>
              <a:endParaRPr lang="en-US" sz="2400" b="1" u="sng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487007" y="3984713"/>
              <a:ext cx="4763068" cy="2756849"/>
              <a:chOff x="3480178" y="3630303"/>
              <a:chExt cx="4763068" cy="2756849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480179" y="3971498"/>
                <a:ext cx="4763067" cy="2415654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480178" y="3630303"/>
                <a:ext cx="1146413" cy="33778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Datacenter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991972" y="4540439"/>
                <a:ext cx="3671246" cy="16104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91972" y="4317810"/>
                <a:ext cx="1194177" cy="4034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On-Prem K8s cluster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264623" y="4226534"/>
                <a:ext cx="1272655" cy="3181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RedHat OCP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278572" y="5350991"/>
                <a:ext cx="1194177" cy="4228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MCM Controller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260914" y="5370394"/>
                <a:ext cx="1194177" cy="4034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Klusterlet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22829" y="742516"/>
              <a:ext cx="4763068" cy="2756849"/>
              <a:chOff x="3480178" y="3630303"/>
              <a:chExt cx="4763068" cy="2756849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480179" y="3971498"/>
                <a:ext cx="4763067" cy="241565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480178" y="3630303"/>
                <a:ext cx="1296538" cy="33778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Branch office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991972" y="4540439"/>
                <a:ext cx="3671246" cy="16104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991972" y="4317810"/>
                <a:ext cx="1194177" cy="4034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Remote</a:t>
                </a:r>
              </a:p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K8s cluster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264623" y="4226534"/>
                <a:ext cx="1272655" cy="3181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VMware PKS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43101" y="5179325"/>
                <a:ext cx="1194177" cy="4034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Klusterlet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8273957" y="5235620"/>
              <a:ext cx="1948216" cy="59622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Hub cluster &amp;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Managed Cluster (local)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329752" y="1992573"/>
              <a:ext cx="1456899" cy="46721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Managed Cluster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(remote)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363266" y="742516"/>
              <a:ext cx="5653587" cy="2756849"/>
              <a:chOff x="6527042" y="742516"/>
              <a:chExt cx="5653587" cy="2756849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527042" y="742516"/>
                <a:ext cx="4763068" cy="2756849"/>
                <a:chOff x="3480178" y="3630303"/>
                <a:chExt cx="4763068" cy="2756849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3480179" y="3971498"/>
                  <a:ext cx="4763067" cy="241565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480178" y="3630303"/>
                  <a:ext cx="1320420" cy="33778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Public cloud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991972" y="4540439"/>
                  <a:ext cx="3671246" cy="161043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3991972" y="4317810"/>
                  <a:ext cx="1194177" cy="40346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Remote</a:t>
                  </a:r>
                </a:p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K8s cluster</a:t>
                  </a: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264623" y="4226534"/>
                  <a:ext cx="1272655" cy="31816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Azure AKS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247565" y="5179325"/>
                  <a:ext cx="1194177" cy="40346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Klusterlet</a:t>
                  </a:r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10723730" y="2057928"/>
                <a:ext cx="1456899" cy="46721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Managed Cluster</a:t>
                </a:r>
              </a:p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(remote)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" name="Straight Arrow Connector 41"/>
            <p:cNvCxnSpPr>
              <a:stCxn id="13" idx="3"/>
              <a:endCxn id="14" idx="1"/>
            </p:cNvCxnSpPr>
            <p:nvPr/>
          </p:nvCxnSpPr>
          <p:spPr>
            <a:xfrm>
              <a:off x="5479578" y="5916835"/>
              <a:ext cx="788165" cy="970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455999" y="6128268"/>
              <a:ext cx="1473958" cy="3770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8001/K8s API svc</a:t>
              </a:r>
            </a:p>
            <a:p>
              <a:r>
                <a:rPr lang="en-US" sz="1200" b="1" dirty="0" smtClean="0">
                  <a:solidFill>
                    <a:schemeClr val="tx1"/>
                  </a:solidFill>
                </a:rPr>
                <a:t>8500/Image registry</a:t>
              </a:r>
            </a:p>
          </p:txBody>
        </p:sp>
        <p:cxnSp>
          <p:nvCxnSpPr>
            <p:cNvPr id="47" name="Straight Arrow Connector 46"/>
            <p:cNvCxnSpPr>
              <a:stCxn id="24" idx="2"/>
            </p:cNvCxnSpPr>
            <p:nvPr/>
          </p:nvCxnSpPr>
          <p:spPr>
            <a:xfrm>
              <a:off x="2582841" y="2695002"/>
              <a:ext cx="2013048" cy="300506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5271453" y="2695002"/>
              <a:ext cx="3002504" cy="300506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6100555" y="6060184"/>
              <a:ext cx="1392072" cy="3088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443/klusterlet svc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147717" y="2663227"/>
              <a:ext cx="1392072" cy="3088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443/klusterlet svc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652785" y="2637156"/>
              <a:ext cx="1392072" cy="3088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443/klusterlet svc</a:t>
              </a:r>
            </a:p>
          </p:txBody>
        </p:sp>
      </p:grpSp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48" y="5001678"/>
            <a:ext cx="780290" cy="780290"/>
          </a:xfrm>
          <a:prstGeom prst="rect">
            <a:avLst/>
          </a:prstGeom>
        </p:spPr>
      </p:pic>
      <p:cxnSp>
        <p:nvCxnSpPr>
          <p:cNvPr id="60" name="Straight Arrow Connector 59"/>
          <p:cNvCxnSpPr>
            <a:stCxn id="58" idx="3"/>
            <a:endCxn id="13" idx="1"/>
          </p:cNvCxnSpPr>
          <p:nvPr/>
        </p:nvCxnSpPr>
        <p:spPr>
          <a:xfrm flipV="1">
            <a:off x="1656138" y="5390476"/>
            <a:ext cx="2655534" cy="13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928843" y="5245756"/>
            <a:ext cx="1400857" cy="312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REST API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CLI/UI</a:t>
            </a:r>
          </a:p>
        </p:txBody>
      </p:sp>
    </p:spTree>
    <p:extLst>
      <p:ext uri="{BB962C8B-B14F-4D97-AF65-F5344CB8AC3E}">
        <p14:creationId xmlns:p14="http://schemas.microsoft.com/office/powerpoint/2010/main" val="282441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131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Sarkar Abhinab (XXR1CHW)</dc:creator>
  <cp:lastModifiedBy>Sarkar Abhinab (XXR1CHW)</cp:lastModifiedBy>
  <cp:revision>22</cp:revision>
  <dcterms:created xsi:type="dcterms:W3CDTF">2019-12-02T15:14:22Z</dcterms:created>
  <dcterms:modified xsi:type="dcterms:W3CDTF">2019-12-02T20:32:58Z</dcterms:modified>
</cp:coreProperties>
</file>