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83" r:id="rId25"/>
    <p:sldId id="278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38CCA-7E7D-496F-AD25-8D31A4A1C51D}" v="215" dt="2019-05-24T15:57:0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umberto Cifuentes Grueso" userId="aa341cf3-8a20-43da-bc12-e30b1f9c77a0" providerId="ADAL" clId="{37538CCA-7E7D-496F-AD25-8D31A4A1C51D}"/>
    <pc:docChg chg="undo custSel mod addSld modSld">
      <pc:chgData name="Daniel Humberto Cifuentes Grueso" userId="aa341cf3-8a20-43da-bc12-e30b1f9c77a0" providerId="ADAL" clId="{37538CCA-7E7D-496F-AD25-8D31A4A1C51D}" dt="2019-05-24T15:57:16.810" v="2306" actId="27636"/>
      <pc:docMkLst>
        <pc:docMk/>
      </pc:docMkLst>
      <pc:sldChg chg="addSp delSp modSp mod setBg setClrOvrMap delDesignElem">
        <pc:chgData name="Daniel Humberto Cifuentes Grueso" userId="aa341cf3-8a20-43da-bc12-e30b1f9c77a0" providerId="ADAL" clId="{37538CCA-7E7D-496F-AD25-8D31A4A1C51D}" dt="2019-05-24T15:55:52.121" v="2289" actId="26606"/>
        <pc:sldMkLst>
          <pc:docMk/>
          <pc:sldMk cId="1875722902" sldId="256"/>
        </pc:sldMkLst>
        <pc:spChg chg="mod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2" creationId="{8ACBC60B-9562-47BF-9E4E-59AB8F15A0C6}"/>
          </ac:spMkLst>
        </pc:spChg>
        <pc:spChg chg="mod">
          <ac:chgData name="Daniel Humberto Cifuentes Grueso" userId="aa341cf3-8a20-43da-bc12-e30b1f9c77a0" providerId="ADAL" clId="{37538CCA-7E7D-496F-AD25-8D31A4A1C51D}" dt="2019-05-24T15:55:13.143" v="2269" actId="26606"/>
          <ac:spMkLst>
            <pc:docMk/>
            <pc:sldMk cId="1875722902" sldId="256"/>
            <ac:spMk id="3" creationId="{38439E6A-DD7C-4A1A-A4AD-D60B5EE00C5A}"/>
          </ac:spMkLst>
        </pc:spChg>
        <pc:spChg chg="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1875722902" sldId="256"/>
            <ac:spMk id="5" creationId="{62AE8E50-35D4-4D5A-A4BB-168CBB027DA2}"/>
          </ac:spMkLst>
        </pc:spChg>
        <pc:spChg chg="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1875722902" sldId="256"/>
            <ac:spMk id="6" creationId="{B94D87A0-BA55-4A8B-9FD6-6109543D2BD4}"/>
          </ac:spMkLst>
        </pc:spChg>
        <pc:spChg chg="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1875722902" sldId="256"/>
            <ac:spMk id="7" creationId="{1B26E892-1320-40AA-9CA1-246721C18768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8" creationId="{62AE8E50-35D4-4D5A-A4BB-168CBB027DA2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10" creationId="{C37D1D6D-17D8-4296-B000-665D1892D01E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12" creationId="{1B26E892-1320-40AA-9CA1-246721C18768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16" creationId="{C170DF7D-4686-4BD5-A9CD-C8964928468D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21" creationId="{62AE8E50-35D4-4D5A-A4BB-168CBB027DA2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23" creationId="{C37D1D6D-17D8-4296-B000-665D1892D01E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25" creationId="{1B26E892-1320-40AA-9CA1-246721C18768}"/>
          </ac:spMkLst>
        </pc:spChg>
        <pc:spChg chg="add del">
          <ac:chgData name="Daniel Humberto Cifuentes Grueso" userId="aa341cf3-8a20-43da-bc12-e30b1f9c77a0" providerId="ADAL" clId="{37538CCA-7E7D-496F-AD25-8D31A4A1C51D}" dt="2019-05-24T15:55:52.121" v="2289" actId="26606"/>
          <ac:spMkLst>
            <pc:docMk/>
            <pc:sldMk cId="1875722902" sldId="256"/>
            <ac:spMk id="29" creationId="{C170DF7D-4686-4BD5-A9CD-C8964928468D}"/>
          </ac:spMkLst>
        </pc:spChg>
        <pc:cxnChg chg="del">
          <ac:chgData name="Daniel Humberto Cifuentes Grueso" userId="aa341cf3-8a20-43da-bc12-e30b1f9c77a0" providerId="ADAL" clId="{37538CCA-7E7D-496F-AD25-8D31A4A1C51D}" dt="2019-05-24T14:55:48.428" v="2109"/>
          <ac:cxnSpMkLst>
            <pc:docMk/>
            <pc:sldMk cId="1875722902" sldId="256"/>
            <ac:cxnSpMk id="9" creationId="{C9A1F79C-E4D1-4AAE-BA11-3A09005252E3}"/>
          </ac:cxnSpMkLst>
        </pc:cxnChg>
        <pc:cxnChg chg="add del">
          <ac:chgData name="Daniel Humberto Cifuentes Grueso" userId="aa341cf3-8a20-43da-bc12-e30b1f9c77a0" providerId="ADAL" clId="{37538CCA-7E7D-496F-AD25-8D31A4A1C51D}" dt="2019-05-24T15:55:52.121" v="2289" actId="26606"/>
          <ac:cxnSpMkLst>
            <pc:docMk/>
            <pc:sldMk cId="1875722902" sldId="256"/>
            <ac:cxnSpMk id="14" creationId="{C9A1F79C-E4D1-4AAE-BA11-3A09005252E3}"/>
          </ac:cxnSpMkLst>
        </pc:cxnChg>
        <pc:cxnChg chg="add del">
          <ac:chgData name="Daniel Humberto Cifuentes Grueso" userId="aa341cf3-8a20-43da-bc12-e30b1f9c77a0" providerId="ADAL" clId="{37538CCA-7E7D-496F-AD25-8D31A4A1C51D}" dt="2019-05-24T15:55:52.121" v="2289" actId="26606"/>
          <ac:cxnSpMkLst>
            <pc:docMk/>
            <pc:sldMk cId="1875722902" sldId="256"/>
            <ac:cxnSpMk id="27" creationId="{C9A1F79C-E4D1-4AAE-BA11-3A09005252E3}"/>
          </ac:cxnSpMkLst>
        </pc:cxnChg>
      </pc:sldChg>
      <pc:sldChg chg="addSp delSp modSp mod setBg setClrOvrMap delDesignElem">
        <pc:chgData name="Daniel Humberto Cifuentes Grueso" userId="aa341cf3-8a20-43da-bc12-e30b1f9c77a0" providerId="ADAL" clId="{37538CCA-7E7D-496F-AD25-8D31A4A1C51D}" dt="2019-05-24T14:55:48.428" v="2109"/>
        <pc:sldMkLst>
          <pc:docMk/>
          <pc:sldMk cId="3319531583" sldId="257"/>
        </pc:sldMkLst>
        <pc:spChg chg="mod">
          <ac:chgData name="Daniel Humberto Cifuentes Grueso" userId="aa341cf3-8a20-43da-bc12-e30b1f9c77a0" providerId="ADAL" clId="{37538CCA-7E7D-496F-AD25-8D31A4A1C51D}" dt="2019-05-24T13:41:09.409" v="23" actId="26606"/>
          <ac:spMkLst>
            <pc:docMk/>
            <pc:sldMk cId="3319531583" sldId="257"/>
            <ac:spMk id="2" creationId="{913951A5-7FF9-4A7F-BA7B-DAD6485B46C6}"/>
          </ac:spMkLst>
        </pc:spChg>
        <pc:spChg chg="mod">
          <ac:chgData name="Daniel Humberto Cifuentes Grueso" userId="aa341cf3-8a20-43da-bc12-e30b1f9c77a0" providerId="ADAL" clId="{37538CCA-7E7D-496F-AD25-8D31A4A1C51D}" dt="2019-05-24T13:41:09.409" v="23" actId="26606"/>
          <ac:spMkLst>
            <pc:docMk/>
            <pc:sldMk cId="3319531583" sldId="257"/>
            <ac:spMk id="3" creationId="{9626BDC9-DB4E-47E9-B33A-5DE5680DF741}"/>
          </ac:spMkLst>
        </pc:spChg>
        <pc:picChg chg="add mod ord">
          <ac:chgData name="Daniel Humberto Cifuentes Grueso" userId="aa341cf3-8a20-43da-bc12-e30b1f9c77a0" providerId="ADAL" clId="{37538CCA-7E7D-496F-AD25-8D31A4A1C51D}" dt="2019-05-24T13:41:09.409" v="23" actId="26606"/>
          <ac:picMkLst>
            <pc:docMk/>
            <pc:sldMk cId="3319531583" sldId="257"/>
            <ac:picMk id="1026" creationId="{BF0FE14B-BB1C-4750-8863-549F3A31FA33}"/>
          </ac:picMkLst>
        </pc:picChg>
        <pc:cxnChg chg="add del">
          <ac:chgData name="Daniel Humberto Cifuentes Grueso" userId="aa341cf3-8a20-43da-bc12-e30b1f9c77a0" providerId="ADAL" clId="{37538CCA-7E7D-496F-AD25-8D31A4A1C51D}" dt="2019-05-24T14:55:48.428" v="2109"/>
          <ac:cxnSpMkLst>
            <pc:docMk/>
            <pc:sldMk cId="3319531583" sldId="257"/>
            <ac:cxnSpMk id="71" creationId="{28588E83-7B84-4FD7-97FB-8724570C8C23}"/>
          </ac:cxnSpMkLst>
        </pc:cxnChg>
      </pc:sldChg>
      <pc:sldChg chg="addSp delSp modSp mod setBg setClrOvrMap delDesignElem">
        <pc:chgData name="Daniel Humberto Cifuentes Grueso" userId="aa341cf3-8a20-43da-bc12-e30b1f9c77a0" providerId="ADAL" clId="{37538CCA-7E7D-496F-AD25-8D31A4A1C51D}" dt="2019-05-24T15:57:16.810" v="2306" actId="27636"/>
        <pc:sldMkLst>
          <pc:docMk/>
          <pc:sldMk cId="2727054382" sldId="258"/>
        </pc:sldMkLst>
        <pc:spChg chg="mod">
          <ac:chgData name="Daniel Humberto Cifuentes Grueso" userId="aa341cf3-8a20-43da-bc12-e30b1f9c77a0" providerId="ADAL" clId="{37538CCA-7E7D-496F-AD25-8D31A4A1C51D}" dt="2019-05-24T15:56:20.150" v="2292" actId="207"/>
          <ac:spMkLst>
            <pc:docMk/>
            <pc:sldMk cId="2727054382" sldId="258"/>
            <ac:spMk id="2" creationId="{68329525-2DB9-4A07-94AF-A50121420384}"/>
          </ac:spMkLst>
        </pc:spChg>
        <pc:spChg chg="mod ord">
          <ac:chgData name="Daniel Humberto Cifuentes Grueso" userId="aa341cf3-8a20-43da-bc12-e30b1f9c77a0" providerId="ADAL" clId="{37538CCA-7E7D-496F-AD25-8D31A4A1C51D}" dt="2019-05-24T15:57:16.810" v="2306" actId="27636"/>
          <ac:spMkLst>
            <pc:docMk/>
            <pc:sldMk cId="2727054382" sldId="258"/>
            <ac:spMk id="3" creationId="{90FAFFF5-4771-4E9A-9D10-488B6DA547F8}"/>
          </ac:spMkLst>
        </pc:spChg>
        <pc:spChg chg="add del">
          <ac:chgData name="Daniel Humberto Cifuentes Grueso" userId="aa341cf3-8a20-43da-bc12-e30b1f9c77a0" providerId="ADAL" clId="{37538CCA-7E7D-496F-AD25-8D31A4A1C51D}" dt="2019-05-24T13:42:21.959" v="26" actId="26606"/>
          <ac:spMkLst>
            <pc:docMk/>
            <pc:sldMk cId="2727054382" sldId="258"/>
            <ac:spMk id="71" creationId="{4038CB10-1F5C-4D54-9DF7-12586DE5B007}"/>
          </ac:spMkLst>
        </pc:spChg>
        <pc:spChg chg="add del">
          <ac:chgData name="Daniel Humberto Cifuentes Grueso" userId="aa341cf3-8a20-43da-bc12-e30b1f9c77a0" providerId="ADAL" clId="{37538CCA-7E7D-496F-AD25-8D31A4A1C51D}" dt="2019-05-24T13:42:21.959" v="26" actId="26606"/>
          <ac:spMkLst>
            <pc:docMk/>
            <pc:sldMk cId="2727054382" sldId="258"/>
            <ac:spMk id="73" creationId="{73ED6512-6858-4552-B699-9A97FE9A4EA2}"/>
          </ac:spMkLst>
        </pc:spChg>
        <pc:spChg chg="add del">
          <ac:chgData name="Daniel Humberto Cifuentes Grueso" userId="aa341cf3-8a20-43da-bc12-e30b1f9c77a0" providerId="ADAL" clId="{37538CCA-7E7D-496F-AD25-8D31A4A1C51D}" dt="2019-05-24T15:53:37.622" v="2244"/>
          <ac:spMkLst>
            <pc:docMk/>
            <pc:sldMk cId="2727054382" sldId="258"/>
            <ac:spMk id="2053" creationId="{43FB3696-1E22-49CF-9BBB-F0D898CED716}"/>
          </ac:spMkLst>
        </pc:spChg>
        <pc:spChg chg="add 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2727054382" sldId="258"/>
            <ac:spMk id="2054" creationId="{E1CF2A21-8A04-457E-A95E-0E005AEE7D30}"/>
          </ac:spMkLst>
        </pc:spChg>
        <pc:picChg chg="add del mod ord">
          <ac:chgData name="Daniel Humberto Cifuentes Grueso" userId="aa341cf3-8a20-43da-bc12-e30b1f9c77a0" providerId="ADAL" clId="{37538CCA-7E7D-496F-AD25-8D31A4A1C51D}" dt="2019-05-24T15:57:09.257" v="2297" actId="478"/>
          <ac:picMkLst>
            <pc:docMk/>
            <pc:sldMk cId="2727054382" sldId="258"/>
            <ac:picMk id="2050" creationId="{3138D127-A105-4F13-8174-37786D7E7080}"/>
          </ac:picMkLst>
        </pc:picChg>
        <pc:picChg chg="add del">
          <ac:chgData name="Daniel Humberto Cifuentes Grueso" userId="aa341cf3-8a20-43da-bc12-e30b1f9c77a0" providerId="ADAL" clId="{37538CCA-7E7D-496F-AD25-8D31A4A1C51D}" dt="2019-05-24T15:53:37.622" v="2244"/>
          <ac:picMkLst>
            <pc:docMk/>
            <pc:sldMk cId="2727054382" sldId="258"/>
            <ac:picMk id="2056" creationId="{F925AF9C-55D9-4068-B7ED-0EAE4BDC5C6C}"/>
          </ac:picMkLst>
        </pc:picChg>
        <pc:cxnChg chg="add del">
          <ac:chgData name="Daniel Humberto Cifuentes Grueso" userId="aa341cf3-8a20-43da-bc12-e30b1f9c77a0" providerId="ADAL" clId="{37538CCA-7E7D-496F-AD25-8D31A4A1C51D}" dt="2019-05-24T13:42:30.189" v="28" actId="26606"/>
          <ac:cxnSpMkLst>
            <pc:docMk/>
            <pc:sldMk cId="2727054382" sldId="258"/>
            <ac:cxnSpMk id="2052" creationId="{640A451F-69D2-4DD6-9B47-EA388236ABEC}"/>
          </ac:cxnSpMkLst>
        </pc:cxnChg>
        <pc:cxnChg chg="add del">
          <ac:chgData name="Daniel Humberto Cifuentes Grueso" userId="aa341cf3-8a20-43da-bc12-e30b1f9c77a0" providerId="ADAL" clId="{37538CCA-7E7D-496F-AD25-8D31A4A1C51D}" dt="2019-05-24T14:55:48.428" v="2109"/>
          <ac:cxnSpMkLst>
            <pc:docMk/>
            <pc:sldMk cId="2727054382" sldId="258"/>
            <ac:cxnSpMk id="2055" creationId="{8435344E-67FA-430E-A28D-6DF65F6262BB}"/>
          </ac:cxnSpMkLst>
        </pc:cxnChg>
      </pc:sldChg>
      <pc:sldChg chg="addSp delSp modSp add mod setBg">
        <pc:chgData name="Daniel Humberto Cifuentes Grueso" userId="aa341cf3-8a20-43da-bc12-e30b1f9c77a0" providerId="ADAL" clId="{37538CCA-7E7D-496F-AD25-8D31A4A1C51D}" dt="2019-05-24T13:51:41.837" v="588" actId="1076"/>
        <pc:sldMkLst>
          <pc:docMk/>
          <pc:sldMk cId="302509048" sldId="259"/>
        </pc:sldMkLst>
        <pc:spChg chg="mod">
          <ac:chgData name="Daniel Humberto Cifuentes Grueso" userId="aa341cf3-8a20-43da-bc12-e30b1f9c77a0" providerId="ADAL" clId="{37538CCA-7E7D-496F-AD25-8D31A4A1C51D}" dt="2019-05-24T13:50:32.435" v="565" actId="26606"/>
          <ac:spMkLst>
            <pc:docMk/>
            <pc:sldMk cId="302509048" sldId="259"/>
            <ac:spMk id="2" creationId="{6B0A3126-9962-4923-A6E0-492E1B9379DF}"/>
          </ac:spMkLst>
        </pc:spChg>
        <pc:spChg chg="del">
          <ac:chgData name="Daniel Humberto Cifuentes Grueso" userId="aa341cf3-8a20-43da-bc12-e30b1f9c77a0" providerId="ADAL" clId="{37538CCA-7E7D-496F-AD25-8D31A4A1C51D}" dt="2019-05-24T13:49:34.506" v="556"/>
          <ac:spMkLst>
            <pc:docMk/>
            <pc:sldMk cId="302509048" sldId="259"/>
            <ac:spMk id="3" creationId="{2AD3435E-2FEE-418D-AE00-FD4472B49305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78" creationId="{AE885D22-AF3B-4556-8EA2-FF79A5DE4B2C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80" creationId="{2EADF1FB-BADD-498D-85F5-280AC05FC64A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82" creationId="{D9FCA910-8FC6-4228-A54A-6A0F12E63D99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84" creationId="{B32E2FF0-7B2F-4721-B8CC-644408CE09E2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86" creationId="{2A0889DD-03C0-451E-BEEE-FA088912BA65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88" creationId="{5F32E738-3288-4315-95AC-2F23FC609D13}"/>
          </ac:spMkLst>
        </pc:spChg>
        <pc:spChg chg="add del">
          <ac:chgData name="Daniel Humberto Cifuentes Grueso" userId="aa341cf3-8a20-43da-bc12-e30b1f9c77a0" providerId="ADAL" clId="{37538CCA-7E7D-496F-AD25-8D31A4A1C51D}" dt="2019-05-24T13:50:32.426" v="564" actId="26606"/>
          <ac:spMkLst>
            <pc:docMk/>
            <pc:sldMk cId="302509048" sldId="259"/>
            <ac:spMk id="3083" creationId="{AD08AAC7-82DA-45CC-B5C8-D0B7D5953730}"/>
          </ac:spMkLst>
        </pc:spChg>
        <pc:spChg chg="add del">
          <ac:chgData name="Daniel Humberto Cifuentes Grueso" userId="aa341cf3-8a20-43da-bc12-e30b1f9c77a0" providerId="ADAL" clId="{37538CCA-7E7D-496F-AD25-8D31A4A1C51D}" dt="2019-05-24T13:51:06.378" v="566" actId="478"/>
          <ac:spMkLst>
            <pc:docMk/>
            <pc:sldMk cId="302509048" sldId="259"/>
            <ac:spMk id="3086" creationId="{F0238F43-4E2D-40F0-B794-E6FBC06C33E8}"/>
          </ac:spMkLst>
        </pc:spChg>
        <pc:picChg chg="add del mod">
          <ac:chgData name="Daniel Humberto Cifuentes Grueso" userId="aa341cf3-8a20-43da-bc12-e30b1f9c77a0" providerId="ADAL" clId="{37538CCA-7E7D-496F-AD25-8D31A4A1C51D}" dt="2019-05-24T13:50:32.435" v="565" actId="26606"/>
          <ac:picMkLst>
            <pc:docMk/>
            <pc:sldMk cId="302509048" sldId="259"/>
            <ac:picMk id="3074" creationId="{0E3DCB63-4BFE-49D6-8B2C-356B16AEC40F}"/>
          </ac:picMkLst>
        </pc:picChg>
        <pc:picChg chg="add mod">
          <ac:chgData name="Daniel Humberto Cifuentes Grueso" userId="aa341cf3-8a20-43da-bc12-e30b1f9c77a0" providerId="ADAL" clId="{37538CCA-7E7D-496F-AD25-8D31A4A1C51D}" dt="2019-05-24T13:51:31" v="583" actId="1076"/>
          <ac:picMkLst>
            <pc:docMk/>
            <pc:sldMk cId="302509048" sldId="259"/>
            <ac:picMk id="3076" creationId="{73857A54-B523-4193-9EE0-D34BDC2F2508}"/>
          </ac:picMkLst>
        </pc:picChg>
        <pc:picChg chg="add mod">
          <ac:chgData name="Daniel Humberto Cifuentes Grueso" userId="aa341cf3-8a20-43da-bc12-e30b1f9c77a0" providerId="ADAL" clId="{37538CCA-7E7D-496F-AD25-8D31A4A1C51D}" dt="2019-05-24T13:51:41.837" v="588" actId="1076"/>
          <ac:picMkLst>
            <pc:docMk/>
            <pc:sldMk cId="302509048" sldId="259"/>
            <ac:picMk id="3078" creationId="{5D0A663C-BBFA-4E0E-8DA3-45A30242944E}"/>
          </ac:picMkLst>
        </pc:picChg>
        <pc:picChg chg="add del">
          <ac:chgData name="Daniel Humberto Cifuentes Grueso" userId="aa341cf3-8a20-43da-bc12-e30b1f9c77a0" providerId="ADAL" clId="{37538CCA-7E7D-496F-AD25-8D31A4A1C51D}" dt="2019-05-24T13:50:32.426" v="564" actId="26606"/>
          <ac:picMkLst>
            <pc:docMk/>
            <pc:sldMk cId="302509048" sldId="259"/>
            <ac:picMk id="3081" creationId="{0E3DCB63-4BFE-49D6-8B2C-356B16AEC40F}"/>
          </ac:picMkLst>
        </pc:picChg>
        <pc:picChg chg="add mod">
          <ac:chgData name="Daniel Humberto Cifuentes Grueso" userId="aa341cf3-8a20-43da-bc12-e30b1f9c77a0" providerId="ADAL" clId="{37538CCA-7E7D-496F-AD25-8D31A4A1C51D}" dt="2019-05-24T13:51:32.389" v="584" actId="1076"/>
          <ac:picMkLst>
            <pc:docMk/>
            <pc:sldMk cId="302509048" sldId="259"/>
            <ac:picMk id="3085" creationId="{0E3DCB63-4BFE-49D6-8B2C-356B16AEC40F}"/>
          </ac:picMkLst>
        </pc:picChg>
      </pc:sldChg>
      <pc:sldChg chg="addSp delSp modSp add mod setBg">
        <pc:chgData name="Daniel Humberto Cifuentes Grueso" userId="aa341cf3-8a20-43da-bc12-e30b1f9c77a0" providerId="ADAL" clId="{37538CCA-7E7D-496F-AD25-8D31A4A1C51D}" dt="2019-05-24T15:54:21.994" v="2261" actId="1076"/>
        <pc:sldMkLst>
          <pc:docMk/>
          <pc:sldMk cId="2955394314" sldId="260"/>
        </pc:sldMkLst>
        <pc:spChg chg="del">
          <ac:chgData name="Daniel Humberto Cifuentes Grueso" userId="aa341cf3-8a20-43da-bc12-e30b1f9c77a0" providerId="ADAL" clId="{37538CCA-7E7D-496F-AD25-8D31A4A1C51D}" dt="2019-05-24T13:53:05.308" v="591" actId="478"/>
          <ac:spMkLst>
            <pc:docMk/>
            <pc:sldMk cId="2955394314" sldId="260"/>
            <ac:spMk id="2" creationId="{0392E283-8F26-4B5E-83E7-18E2900A7AA0}"/>
          </ac:spMkLst>
        </pc:spChg>
        <pc:spChg chg="del">
          <ac:chgData name="Daniel Humberto Cifuentes Grueso" userId="aa341cf3-8a20-43da-bc12-e30b1f9c77a0" providerId="ADAL" clId="{37538CCA-7E7D-496F-AD25-8D31A4A1C51D}" dt="2019-05-24T13:52:54.818" v="590"/>
          <ac:spMkLst>
            <pc:docMk/>
            <pc:sldMk cId="2955394314" sldId="260"/>
            <ac:spMk id="3" creationId="{3E9F7A1E-96C6-4F84-9C2E-C8EAF6E42103}"/>
          </ac:spMkLst>
        </pc:spChg>
        <pc:spChg chg="add mod">
          <ac:chgData name="Daniel Humberto Cifuentes Grueso" userId="aa341cf3-8a20-43da-bc12-e30b1f9c77a0" providerId="ADAL" clId="{37538CCA-7E7D-496F-AD25-8D31A4A1C51D}" dt="2019-05-24T15:54:21.994" v="2261" actId="1076"/>
          <ac:spMkLst>
            <pc:docMk/>
            <pc:sldMk cId="2955394314" sldId="260"/>
            <ac:spMk id="5" creationId="{241FC67E-D581-4075-ADDB-4AB15E2CEE7D}"/>
          </ac:spMkLst>
        </pc:spChg>
        <pc:spChg chg="add mod">
          <ac:chgData name="Daniel Humberto Cifuentes Grueso" userId="aa341cf3-8a20-43da-bc12-e30b1f9c77a0" providerId="ADAL" clId="{37538CCA-7E7D-496F-AD25-8D31A4A1C51D}" dt="2019-05-24T15:53:37.819" v="2253" actId="27636"/>
          <ac:spMkLst>
            <pc:docMk/>
            <pc:sldMk cId="2955394314" sldId="260"/>
            <ac:spMk id="9" creationId="{E0DFA8B4-616D-4595-8448-2B154B2B5CB5}"/>
          </ac:spMkLst>
        </pc:spChg>
        <pc:picChg chg="add del mod">
          <ac:chgData name="Daniel Humberto Cifuentes Grueso" userId="aa341cf3-8a20-43da-bc12-e30b1f9c77a0" providerId="ADAL" clId="{37538CCA-7E7D-496F-AD25-8D31A4A1C51D}" dt="2019-05-24T13:53:25.640" v="592" actId="26606"/>
          <ac:picMkLst>
            <pc:docMk/>
            <pc:sldMk cId="2955394314" sldId="260"/>
            <ac:picMk id="4" creationId="{85FEB2B8-0258-4092-864A-DFCB16C4B63A}"/>
          </ac:picMkLst>
        </pc:picChg>
        <pc:picChg chg="add mod">
          <ac:chgData name="Daniel Humberto Cifuentes Grueso" userId="aa341cf3-8a20-43da-bc12-e30b1f9c77a0" providerId="ADAL" clId="{37538CCA-7E7D-496F-AD25-8D31A4A1C51D}" dt="2019-05-24T13:55:47.875" v="749" actId="14100"/>
          <ac:picMkLst>
            <pc:docMk/>
            <pc:sldMk cId="2955394314" sldId="260"/>
            <ac:picMk id="7" creationId="{85FEB2B8-0258-4092-864A-DFCB16C4B63A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07:25.615" v="857" actId="692"/>
        <pc:sldMkLst>
          <pc:docMk/>
          <pc:sldMk cId="2324910998" sldId="261"/>
        </pc:sldMkLst>
        <pc:spChg chg="del">
          <ac:chgData name="Daniel Humberto Cifuentes Grueso" userId="aa341cf3-8a20-43da-bc12-e30b1f9c77a0" providerId="ADAL" clId="{37538CCA-7E7D-496F-AD25-8D31A4A1C51D}" dt="2019-05-24T13:58:24.659" v="751"/>
          <ac:spMkLst>
            <pc:docMk/>
            <pc:sldMk cId="2324910998" sldId="261"/>
            <ac:spMk id="3" creationId="{FA1A8740-0914-4566-B859-D8D5342CC3BD}"/>
          </ac:spMkLst>
        </pc:spChg>
        <pc:spChg chg="add mod">
          <ac:chgData name="Daniel Humberto Cifuentes Grueso" userId="aa341cf3-8a20-43da-bc12-e30b1f9c77a0" providerId="ADAL" clId="{37538CCA-7E7D-496F-AD25-8D31A4A1C51D}" dt="2019-05-24T14:01:48.759" v="809" actId="1582"/>
          <ac:spMkLst>
            <pc:docMk/>
            <pc:sldMk cId="2324910998" sldId="261"/>
            <ac:spMk id="6" creationId="{A5FD2EA8-54D4-4824-99E9-171ECBB95EE5}"/>
          </ac:spMkLst>
        </pc:spChg>
        <pc:spChg chg="add mod">
          <ac:chgData name="Daniel Humberto Cifuentes Grueso" userId="aa341cf3-8a20-43da-bc12-e30b1f9c77a0" providerId="ADAL" clId="{37538CCA-7E7D-496F-AD25-8D31A4A1C51D}" dt="2019-05-24T14:03:09.617" v="813" actId="207"/>
          <ac:spMkLst>
            <pc:docMk/>
            <pc:sldMk cId="2324910998" sldId="261"/>
            <ac:spMk id="7" creationId="{467661BA-B64D-435C-9A50-229F0D54A4CB}"/>
          </ac:spMkLst>
        </pc:spChg>
        <pc:spChg chg="add del mod">
          <ac:chgData name="Daniel Humberto Cifuentes Grueso" userId="aa341cf3-8a20-43da-bc12-e30b1f9c77a0" providerId="ADAL" clId="{37538CCA-7E7D-496F-AD25-8D31A4A1C51D}" dt="2019-05-24T14:03:37.240" v="817" actId="478"/>
          <ac:spMkLst>
            <pc:docMk/>
            <pc:sldMk cId="2324910998" sldId="261"/>
            <ac:spMk id="8" creationId="{F94D695C-D1B1-4483-82B3-801AB72C3C03}"/>
          </ac:spMkLst>
        </pc:spChg>
        <pc:spChg chg="add mod">
          <ac:chgData name="Daniel Humberto Cifuentes Grueso" userId="aa341cf3-8a20-43da-bc12-e30b1f9c77a0" providerId="ADAL" clId="{37538CCA-7E7D-496F-AD25-8D31A4A1C51D}" dt="2019-05-24T14:04:36.721" v="825" actId="14100"/>
          <ac:spMkLst>
            <pc:docMk/>
            <pc:sldMk cId="2324910998" sldId="261"/>
            <ac:spMk id="9" creationId="{2B05DD1D-8AD2-4B16-AE9E-0A288CCE752F}"/>
          </ac:spMkLst>
        </pc:spChg>
        <pc:spChg chg="add mod">
          <ac:chgData name="Daniel Humberto Cifuentes Grueso" userId="aa341cf3-8a20-43da-bc12-e30b1f9c77a0" providerId="ADAL" clId="{37538CCA-7E7D-496F-AD25-8D31A4A1C51D}" dt="2019-05-24T14:04:43.976" v="826" actId="208"/>
          <ac:spMkLst>
            <pc:docMk/>
            <pc:sldMk cId="2324910998" sldId="261"/>
            <ac:spMk id="10" creationId="{6F5AE36D-0236-43FB-ACCF-10DA69EAA0B9}"/>
          </ac:spMkLst>
        </pc:spChg>
        <pc:spChg chg="add mod">
          <ac:chgData name="Daniel Humberto Cifuentes Grueso" userId="aa341cf3-8a20-43da-bc12-e30b1f9c77a0" providerId="ADAL" clId="{37538CCA-7E7D-496F-AD25-8D31A4A1C51D}" dt="2019-05-24T14:05:10.440" v="831" actId="14100"/>
          <ac:spMkLst>
            <pc:docMk/>
            <pc:sldMk cId="2324910998" sldId="261"/>
            <ac:spMk id="11" creationId="{68336332-34A0-40C6-9258-7AEB0E0BA58B}"/>
          </ac:spMkLst>
        </pc:spChg>
        <pc:spChg chg="add mod">
          <ac:chgData name="Daniel Humberto Cifuentes Grueso" userId="aa341cf3-8a20-43da-bc12-e30b1f9c77a0" providerId="ADAL" clId="{37538CCA-7E7D-496F-AD25-8D31A4A1C51D}" dt="2019-05-24T14:05:23.960" v="834" actId="14100"/>
          <ac:spMkLst>
            <pc:docMk/>
            <pc:sldMk cId="2324910998" sldId="261"/>
            <ac:spMk id="12" creationId="{26285764-8FAA-4CAA-AF33-9E0774F748A6}"/>
          </ac:spMkLst>
        </pc:spChg>
        <pc:spChg chg="add mod">
          <ac:chgData name="Daniel Humberto Cifuentes Grueso" userId="aa341cf3-8a20-43da-bc12-e30b1f9c77a0" providerId="ADAL" clId="{37538CCA-7E7D-496F-AD25-8D31A4A1C51D}" dt="2019-05-24T14:06:13.438" v="838" actId="1582"/>
          <ac:spMkLst>
            <pc:docMk/>
            <pc:sldMk cId="2324910998" sldId="261"/>
            <ac:spMk id="13" creationId="{B1E3BA76-1EA4-4C7F-9700-DF23CFA96EB4}"/>
          </ac:spMkLst>
        </pc:spChg>
        <pc:spChg chg="add mod">
          <ac:chgData name="Daniel Humberto Cifuentes Grueso" userId="aa341cf3-8a20-43da-bc12-e30b1f9c77a0" providerId="ADAL" clId="{37538CCA-7E7D-496F-AD25-8D31A4A1C51D}" dt="2019-05-24T14:07:25.615" v="857" actId="692"/>
          <ac:spMkLst>
            <pc:docMk/>
            <pc:sldMk cId="2324910998" sldId="261"/>
            <ac:spMk id="14" creationId="{D3A03FBE-1D38-43E5-BD58-FFF2F051A664}"/>
          </ac:spMkLst>
        </pc:spChg>
        <pc:picChg chg="add mod">
          <ac:chgData name="Daniel Humberto Cifuentes Grueso" userId="aa341cf3-8a20-43da-bc12-e30b1f9c77a0" providerId="ADAL" clId="{37538CCA-7E7D-496F-AD25-8D31A4A1C51D}" dt="2019-05-24T14:06:59.063" v="847" actId="1076"/>
          <ac:picMkLst>
            <pc:docMk/>
            <pc:sldMk cId="2324910998" sldId="261"/>
            <ac:picMk id="4" creationId="{C83BD4E4-EE5D-463F-B837-C05AB617D74B}"/>
          </ac:picMkLst>
        </pc:picChg>
        <pc:picChg chg="add mod">
          <ac:chgData name="Daniel Humberto Cifuentes Grueso" userId="aa341cf3-8a20-43da-bc12-e30b1f9c77a0" providerId="ADAL" clId="{37538CCA-7E7D-496F-AD25-8D31A4A1C51D}" dt="2019-05-24T14:04:56.160" v="829" actId="1076"/>
          <ac:picMkLst>
            <pc:docMk/>
            <pc:sldMk cId="2324910998" sldId="261"/>
            <ac:picMk id="5" creationId="{E3EDD2AC-4789-4283-99C2-7DD34A8FB0C3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13" v="2245" actId="27636"/>
        <pc:sldMkLst>
          <pc:docMk/>
          <pc:sldMk cId="1342059835" sldId="262"/>
        </pc:sldMkLst>
        <pc:spChg chg="mod">
          <ac:chgData name="Daniel Humberto Cifuentes Grueso" userId="aa341cf3-8a20-43da-bc12-e30b1f9c77a0" providerId="ADAL" clId="{37538CCA-7E7D-496F-AD25-8D31A4A1C51D}" dt="2019-05-24T15:53:37.713" v="2245" actId="27636"/>
          <ac:spMkLst>
            <pc:docMk/>
            <pc:sldMk cId="1342059835" sldId="262"/>
            <ac:spMk id="2" creationId="{0494AD3E-F3D2-4739-A750-DFC012AF312B}"/>
          </ac:spMkLst>
        </pc:spChg>
        <pc:spChg chg="del">
          <ac:chgData name="Daniel Humberto Cifuentes Grueso" userId="aa341cf3-8a20-43da-bc12-e30b1f9c77a0" providerId="ADAL" clId="{37538CCA-7E7D-496F-AD25-8D31A4A1C51D}" dt="2019-05-24T14:09:14.327" v="894"/>
          <ac:spMkLst>
            <pc:docMk/>
            <pc:sldMk cId="1342059835" sldId="262"/>
            <ac:spMk id="3" creationId="{4C7A0374-B73F-4452-9F9A-EB869F41D284}"/>
          </ac:spMkLst>
        </pc:spChg>
        <pc:picChg chg="add mod">
          <ac:chgData name="Daniel Humberto Cifuentes Grueso" userId="aa341cf3-8a20-43da-bc12-e30b1f9c77a0" providerId="ADAL" clId="{37538CCA-7E7D-496F-AD25-8D31A4A1C51D}" dt="2019-05-24T14:09:54.966" v="908" actId="14100"/>
          <ac:picMkLst>
            <pc:docMk/>
            <pc:sldMk cId="1342059835" sldId="262"/>
            <ac:picMk id="5" creationId="{FB168AFA-C8B3-4A5A-A246-1A6E60CA893A}"/>
          </ac:picMkLst>
        </pc:picChg>
        <pc:picChg chg="add mod">
          <ac:chgData name="Daniel Humberto Cifuentes Grueso" userId="aa341cf3-8a20-43da-bc12-e30b1f9c77a0" providerId="ADAL" clId="{37538CCA-7E7D-496F-AD25-8D31A4A1C51D}" dt="2019-05-24T14:10:31.532" v="914" actId="1076"/>
          <ac:picMkLst>
            <pc:docMk/>
            <pc:sldMk cId="1342059835" sldId="262"/>
            <ac:picMk id="4098" creationId="{1C3AD114-2745-4AE2-9BE0-055556C9E499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67" v="2246" actId="27636"/>
        <pc:sldMkLst>
          <pc:docMk/>
          <pc:sldMk cId="2242403223" sldId="263"/>
        </pc:sldMkLst>
        <pc:spChg chg="mod">
          <ac:chgData name="Daniel Humberto Cifuentes Grueso" userId="aa341cf3-8a20-43da-bc12-e30b1f9c77a0" providerId="ADAL" clId="{37538CCA-7E7D-496F-AD25-8D31A4A1C51D}" dt="2019-05-24T15:53:37.767" v="2246" actId="27636"/>
          <ac:spMkLst>
            <pc:docMk/>
            <pc:sldMk cId="2242403223" sldId="263"/>
            <ac:spMk id="2" creationId="{E5A19473-BF84-47EF-B775-4FE070702039}"/>
          </ac:spMkLst>
        </pc:spChg>
        <pc:spChg chg="del">
          <ac:chgData name="Daniel Humberto Cifuentes Grueso" userId="aa341cf3-8a20-43da-bc12-e30b1f9c77a0" providerId="ADAL" clId="{37538CCA-7E7D-496F-AD25-8D31A4A1C51D}" dt="2019-05-24T14:14:02.104" v="957" actId="478"/>
          <ac:spMkLst>
            <pc:docMk/>
            <pc:sldMk cId="2242403223" sldId="263"/>
            <ac:spMk id="3" creationId="{06BC48CD-EE9A-4C97-ACCA-D6928BD150D1}"/>
          </ac:spMkLst>
        </pc:spChg>
        <pc:picChg chg="add mod">
          <ac:chgData name="Daniel Humberto Cifuentes Grueso" userId="aa341cf3-8a20-43da-bc12-e30b1f9c77a0" providerId="ADAL" clId="{37538CCA-7E7D-496F-AD25-8D31A4A1C51D}" dt="2019-05-24T14:17:27.900" v="1013" actId="1076"/>
          <ac:picMkLst>
            <pc:docMk/>
            <pc:sldMk cId="2242403223" sldId="263"/>
            <ac:picMk id="4" creationId="{F3D9F380-2179-4EBE-896B-36CFCCB42303}"/>
          </ac:picMkLst>
        </pc:picChg>
        <pc:picChg chg="add mod">
          <ac:chgData name="Daniel Humberto Cifuentes Grueso" userId="aa341cf3-8a20-43da-bc12-e30b1f9c77a0" providerId="ADAL" clId="{37538CCA-7E7D-496F-AD25-8D31A4A1C51D}" dt="2019-05-24T14:17:23.434" v="1012" actId="1076"/>
          <ac:picMkLst>
            <pc:docMk/>
            <pc:sldMk cId="2242403223" sldId="263"/>
            <ac:picMk id="5" creationId="{5B9E59D9-67BD-4100-8988-674AFCF7E12A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4:19.502" v="2259" actId="27636"/>
        <pc:sldMkLst>
          <pc:docMk/>
          <pc:sldMk cId="4012890769" sldId="264"/>
        </pc:sldMkLst>
        <pc:spChg chg="mod">
          <ac:chgData name="Daniel Humberto Cifuentes Grueso" userId="aa341cf3-8a20-43da-bc12-e30b1f9c77a0" providerId="ADAL" clId="{37538CCA-7E7D-496F-AD25-8D31A4A1C51D}" dt="2019-05-24T15:54:19.502" v="2259" actId="27636"/>
          <ac:spMkLst>
            <pc:docMk/>
            <pc:sldMk cId="4012890769" sldId="264"/>
            <ac:spMk id="2" creationId="{4269FA76-3BE5-4102-8167-0DFC2D7289FD}"/>
          </ac:spMkLst>
        </pc:spChg>
        <pc:spChg chg="del">
          <ac:chgData name="Daniel Humberto Cifuentes Grueso" userId="aa341cf3-8a20-43da-bc12-e30b1f9c77a0" providerId="ADAL" clId="{37538CCA-7E7D-496F-AD25-8D31A4A1C51D}" dt="2019-05-24T14:18:39.167" v="1015"/>
          <ac:spMkLst>
            <pc:docMk/>
            <pc:sldMk cId="4012890769" sldId="264"/>
            <ac:spMk id="3" creationId="{853F3A64-8906-4FA1-9574-08EFB8EF001A}"/>
          </ac:spMkLst>
        </pc:spChg>
        <pc:picChg chg="add mod">
          <ac:chgData name="Daniel Humberto Cifuentes Grueso" userId="aa341cf3-8a20-43da-bc12-e30b1f9c77a0" providerId="ADAL" clId="{37538CCA-7E7D-496F-AD25-8D31A4A1C51D}" dt="2019-05-24T14:19:22.536" v="1075" actId="1076"/>
          <ac:picMkLst>
            <pc:docMk/>
            <pc:sldMk cId="4012890769" sldId="264"/>
            <ac:picMk id="5" creationId="{641F760E-D39C-4438-91CB-C3C52309EE9B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56.650" v="2257" actId="27636"/>
        <pc:sldMkLst>
          <pc:docMk/>
          <pc:sldMk cId="3865043727" sldId="265"/>
        </pc:sldMkLst>
        <pc:spChg chg="mod">
          <ac:chgData name="Daniel Humberto Cifuentes Grueso" userId="aa341cf3-8a20-43da-bc12-e30b1f9c77a0" providerId="ADAL" clId="{37538CCA-7E7D-496F-AD25-8D31A4A1C51D}" dt="2019-05-24T15:53:56.650" v="2257" actId="27636"/>
          <ac:spMkLst>
            <pc:docMk/>
            <pc:sldMk cId="3865043727" sldId="265"/>
            <ac:spMk id="2" creationId="{97B37291-C861-48A6-B17B-E13FD24ACE15}"/>
          </ac:spMkLst>
        </pc:spChg>
        <pc:spChg chg="del">
          <ac:chgData name="Daniel Humberto Cifuentes Grueso" userId="aa341cf3-8a20-43da-bc12-e30b1f9c77a0" providerId="ADAL" clId="{37538CCA-7E7D-496F-AD25-8D31A4A1C51D}" dt="2019-05-24T14:22:28.690" v="1159"/>
          <ac:spMkLst>
            <pc:docMk/>
            <pc:sldMk cId="3865043727" sldId="265"/>
            <ac:spMk id="3" creationId="{5C9D1307-FD79-4BBC-B79F-910EF18E995D}"/>
          </ac:spMkLst>
        </pc:spChg>
        <pc:picChg chg="add mod">
          <ac:chgData name="Daniel Humberto Cifuentes Grueso" userId="aa341cf3-8a20-43da-bc12-e30b1f9c77a0" providerId="ADAL" clId="{37538CCA-7E7D-496F-AD25-8D31A4A1C51D}" dt="2019-05-24T14:22:38.927" v="1166" actId="1076"/>
          <ac:picMkLst>
            <pc:docMk/>
            <pc:sldMk cId="3865043727" sldId="265"/>
            <ac:picMk id="5" creationId="{F8DE9824-FC6A-488D-B1BF-4D1A989DC7DF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23:31.002" v="1208" actId="20577"/>
        <pc:sldMkLst>
          <pc:docMk/>
          <pc:sldMk cId="3898466805" sldId="266"/>
        </pc:sldMkLst>
        <pc:spChg chg="mod">
          <ac:chgData name="Daniel Humberto Cifuentes Grueso" userId="aa341cf3-8a20-43da-bc12-e30b1f9c77a0" providerId="ADAL" clId="{37538CCA-7E7D-496F-AD25-8D31A4A1C51D}" dt="2019-05-24T14:23:31.002" v="1208" actId="20577"/>
          <ac:spMkLst>
            <pc:docMk/>
            <pc:sldMk cId="3898466805" sldId="266"/>
            <ac:spMk id="2" creationId="{17421063-4BD4-48F7-A09D-063953E42C0A}"/>
          </ac:spMkLst>
        </pc:spChg>
        <pc:spChg chg="del">
          <ac:chgData name="Daniel Humberto Cifuentes Grueso" userId="aa341cf3-8a20-43da-bc12-e30b1f9c77a0" providerId="ADAL" clId="{37538CCA-7E7D-496F-AD25-8D31A4A1C51D}" dt="2019-05-24T14:22:53.889" v="1168"/>
          <ac:spMkLst>
            <pc:docMk/>
            <pc:sldMk cId="3898466805" sldId="266"/>
            <ac:spMk id="3" creationId="{C728322C-6C1D-48A7-8D2B-7A68BFCA26A8}"/>
          </ac:spMkLst>
        </pc:spChg>
        <pc:picChg chg="add mod">
          <ac:chgData name="Daniel Humberto Cifuentes Grueso" userId="aa341cf3-8a20-43da-bc12-e30b1f9c77a0" providerId="ADAL" clId="{37538CCA-7E7D-496F-AD25-8D31A4A1C51D}" dt="2019-05-24T14:23:17.337" v="1184" actId="14100"/>
          <ac:picMkLst>
            <pc:docMk/>
            <pc:sldMk cId="3898466805" sldId="266"/>
            <ac:picMk id="5" creationId="{3FCAEB05-1545-4EE6-AA44-AFFEF67ECF71}"/>
          </ac:picMkLst>
        </pc:picChg>
        <pc:picChg chg="add mod">
          <ac:chgData name="Daniel Humberto Cifuentes Grueso" userId="aa341cf3-8a20-43da-bc12-e30b1f9c77a0" providerId="ADAL" clId="{37538CCA-7E7D-496F-AD25-8D31A4A1C51D}" dt="2019-05-24T14:23:15.231" v="1183" actId="14100"/>
          <ac:picMkLst>
            <pc:docMk/>
            <pc:sldMk cId="3898466805" sldId="266"/>
            <ac:picMk id="7" creationId="{820FED4D-4F2E-460B-9167-74AECA74187E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56.655" v="2258" actId="27636"/>
        <pc:sldMkLst>
          <pc:docMk/>
          <pc:sldMk cId="902911427" sldId="267"/>
        </pc:sldMkLst>
        <pc:spChg chg="mod">
          <ac:chgData name="Daniel Humberto Cifuentes Grueso" userId="aa341cf3-8a20-43da-bc12-e30b1f9c77a0" providerId="ADAL" clId="{37538CCA-7E7D-496F-AD25-8D31A4A1C51D}" dt="2019-05-24T15:53:56.655" v="2258" actId="27636"/>
          <ac:spMkLst>
            <pc:docMk/>
            <pc:sldMk cId="902911427" sldId="267"/>
            <ac:spMk id="2" creationId="{08953D5F-244C-407B-A387-C7F892C7E2F4}"/>
          </ac:spMkLst>
        </pc:spChg>
        <pc:spChg chg="del">
          <ac:chgData name="Daniel Humberto Cifuentes Grueso" userId="aa341cf3-8a20-43da-bc12-e30b1f9c77a0" providerId="ADAL" clId="{37538CCA-7E7D-496F-AD25-8D31A4A1C51D}" dt="2019-05-24T14:24:58.275" v="1232"/>
          <ac:spMkLst>
            <pc:docMk/>
            <pc:sldMk cId="902911427" sldId="267"/>
            <ac:spMk id="3" creationId="{F7221C10-8363-4CDC-AA0F-38142C8B918F}"/>
          </ac:spMkLst>
        </pc:spChg>
        <pc:picChg chg="add mod">
          <ac:chgData name="Daniel Humberto Cifuentes Grueso" userId="aa341cf3-8a20-43da-bc12-e30b1f9c77a0" providerId="ADAL" clId="{37538CCA-7E7D-496F-AD25-8D31A4A1C51D}" dt="2019-05-24T14:25:13.838" v="1242" actId="14100"/>
          <ac:picMkLst>
            <pc:docMk/>
            <pc:sldMk cId="902911427" sldId="267"/>
            <ac:picMk id="5" creationId="{8AAFDB03-0D6F-4FC7-BFCF-A35FC72BAC6C}"/>
          </ac:picMkLst>
        </pc:picChg>
        <pc:picChg chg="add mod">
          <ac:chgData name="Daniel Humberto Cifuentes Grueso" userId="aa341cf3-8a20-43da-bc12-e30b1f9c77a0" providerId="ADAL" clId="{37538CCA-7E7D-496F-AD25-8D31A4A1C51D}" dt="2019-05-24T14:25:39.271" v="1244" actId="1076"/>
          <ac:picMkLst>
            <pc:docMk/>
            <pc:sldMk cId="902911427" sldId="267"/>
            <ac:picMk id="1026" creationId="{57F06675-CABC-4CC9-95D9-35B281135876}"/>
          </ac:picMkLst>
        </pc:picChg>
      </pc:sldChg>
      <pc:sldChg chg="addSp modSp add">
        <pc:chgData name="Daniel Humberto Cifuentes Grueso" userId="aa341cf3-8a20-43da-bc12-e30b1f9c77a0" providerId="ADAL" clId="{37538CCA-7E7D-496F-AD25-8D31A4A1C51D}" dt="2019-05-24T14:27:46.006" v="1316" actId="1076"/>
        <pc:sldMkLst>
          <pc:docMk/>
          <pc:sldMk cId="3024317580" sldId="268"/>
        </pc:sldMkLst>
        <pc:spChg chg="mod">
          <ac:chgData name="Daniel Humberto Cifuentes Grueso" userId="aa341cf3-8a20-43da-bc12-e30b1f9c77a0" providerId="ADAL" clId="{37538CCA-7E7D-496F-AD25-8D31A4A1C51D}" dt="2019-05-24T14:26:26.703" v="1265" actId="14100"/>
          <ac:spMkLst>
            <pc:docMk/>
            <pc:sldMk cId="3024317580" sldId="268"/>
            <ac:spMk id="2" creationId="{6F0289BB-28E0-4BA1-832F-0B88BC841392}"/>
          </ac:spMkLst>
        </pc:spChg>
        <pc:spChg chg="mod">
          <ac:chgData name="Daniel Humberto Cifuentes Grueso" userId="aa341cf3-8a20-43da-bc12-e30b1f9c77a0" providerId="ADAL" clId="{37538CCA-7E7D-496F-AD25-8D31A4A1C51D}" dt="2019-05-24T14:27:06.559" v="1308" actId="14100"/>
          <ac:spMkLst>
            <pc:docMk/>
            <pc:sldMk cId="3024317580" sldId="268"/>
            <ac:spMk id="3" creationId="{A6D27BD9-F412-4B02-B2A4-45E20878A016}"/>
          </ac:spMkLst>
        </pc:spChg>
        <pc:picChg chg="add mod">
          <ac:chgData name="Daniel Humberto Cifuentes Grueso" userId="aa341cf3-8a20-43da-bc12-e30b1f9c77a0" providerId="ADAL" clId="{37538CCA-7E7D-496F-AD25-8D31A4A1C51D}" dt="2019-05-24T14:27:32.598" v="1313" actId="1076"/>
          <ac:picMkLst>
            <pc:docMk/>
            <pc:sldMk cId="3024317580" sldId="268"/>
            <ac:picMk id="5" creationId="{73320F19-EDC4-4158-93DB-E52490664C39}"/>
          </ac:picMkLst>
        </pc:picChg>
        <pc:picChg chg="add mod">
          <ac:chgData name="Daniel Humberto Cifuentes Grueso" userId="aa341cf3-8a20-43da-bc12-e30b1f9c77a0" providerId="ADAL" clId="{37538CCA-7E7D-496F-AD25-8D31A4A1C51D}" dt="2019-05-24T14:27:46.006" v="1316" actId="1076"/>
          <ac:picMkLst>
            <pc:docMk/>
            <pc:sldMk cId="3024317580" sldId="268"/>
            <ac:picMk id="7" creationId="{2062E102-5F36-4EEE-84B9-873210372BF4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28:58.169" v="1366" actId="20577"/>
        <pc:sldMkLst>
          <pc:docMk/>
          <pc:sldMk cId="791072829" sldId="269"/>
        </pc:sldMkLst>
        <pc:spChg chg="mod">
          <ac:chgData name="Daniel Humberto Cifuentes Grueso" userId="aa341cf3-8a20-43da-bc12-e30b1f9c77a0" providerId="ADAL" clId="{37538CCA-7E7D-496F-AD25-8D31A4A1C51D}" dt="2019-05-24T14:28:58.169" v="1366" actId="20577"/>
          <ac:spMkLst>
            <pc:docMk/>
            <pc:sldMk cId="791072829" sldId="269"/>
            <ac:spMk id="2" creationId="{AAD23707-A7E7-4F45-A6C6-1359F39D5105}"/>
          </ac:spMkLst>
        </pc:spChg>
        <pc:spChg chg="del">
          <ac:chgData name="Daniel Humberto Cifuentes Grueso" userId="aa341cf3-8a20-43da-bc12-e30b1f9c77a0" providerId="ADAL" clId="{37538CCA-7E7D-496F-AD25-8D31A4A1C51D}" dt="2019-05-24T14:28:36.242" v="1318"/>
          <ac:spMkLst>
            <pc:docMk/>
            <pc:sldMk cId="791072829" sldId="269"/>
            <ac:spMk id="3" creationId="{F0C6A91E-ADF1-4356-8006-3EAB79707384}"/>
          </ac:spMkLst>
        </pc:spChg>
        <pc:picChg chg="add mod">
          <ac:chgData name="Daniel Humberto Cifuentes Grueso" userId="aa341cf3-8a20-43da-bc12-e30b1f9c77a0" providerId="ADAL" clId="{37538CCA-7E7D-496F-AD25-8D31A4A1C51D}" dt="2019-05-24T14:28:46.968" v="1327" actId="1076"/>
          <ac:picMkLst>
            <pc:docMk/>
            <pc:sldMk cId="791072829" sldId="269"/>
            <ac:picMk id="5" creationId="{D315B51A-5154-484A-85F7-765432BC2B5B}"/>
          </ac:picMkLst>
        </pc:picChg>
        <pc:picChg chg="add del mod">
          <ac:chgData name="Daniel Humberto Cifuentes Grueso" userId="aa341cf3-8a20-43da-bc12-e30b1f9c77a0" providerId="ADAL" clId="{37538CCA-7E7D-496F-AD25-8D31A4A1C51D}" dt="2019-05-24T14:28:39.086" v="1324" actId="478"/>
          <ac:picMkLst>
            <pc:docMk/>
            <pc:sldMk cId="791072829" sldId="269"/>
            <ac:picMk id="7" creationId="{73E74A66-A321-4CF1-98D9-CC252F352B7F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29:41.407" v="1410" actId="14100"/>
        <pc:sldMkLst>
          <pc:docMk/>
          <pc:sldMk cId="421351109" sldId="270"/>
        </pc:sldMkLst>
        <pc:spChg chg="mod">
          <ac:chgData name="Daniel Humberto Cifuentes Grueso" userId="aa341cf3-8a20-43da-bc12-e30b1f9c77a0" providerId="ADAL" clId="{37538CCA-7E7D-496F-AD25-8D31A4A1C51D}" dt="2019-05-24T14:29:22.037" v="1404" actId="20577"/>
          <ac:spMkLst>
            <pc:docMk/>
            <pc:sldMk cId="421351109" sldId="270"/>
            <ac:spMk id="2" creationId="{CAFEAF4E-743D-4869-A92F-E1CE75E79BAF}"/>
          </ac:spMkLst>
        </pc:spChg>
        <pc:spChg chg="del">
          <ac:chgData name="Daniel Humberto Cifuentes Grueso" userId="aa341cf3-8a20-43da-bc12-e30b1f9c77a0" providerId="ADAL" clId="{37538CCA-7E7D-496F-AD25-8D31A4A1C51D}" dt="2019-05-24T14:29:27.215" v="1405"/>
          <ac:spMkLst>
            <pc:docMk/>
            <pc:sldMk cId="421351109" sldId="270"/>
            <ac:spMk id="3" creationId="{4079BB5F-A168-457A-A939-E97A628C9F15}"/>
          </ac:spMkLst>
        </pc:spChg>
        <pc:picChg chg="add mod">
          <ac:chgData name="Daniel Humberto Cifuentes Grueso" userId="aa341cf3-8a20-43da-bc12-e30b1f9c77a0" providerId="ADAL" clId="{37538CCA-7E7D-496F-AD25-8D31A4A1C51D}" dt="2019-05-24T14:29:41.407" v="1410" actId="14100"/>
          <ac:picMkLst>
            <pc:docMk/>
            <pc:sldMk cId="421351109" sldId="270"/>
            <ac:picMk id="5" creationId="{709581FB-74DB-4193-9090-021D80647D69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30:40.277" v="1455" actId="1076"/>
        <pc:sldMkLst>
          <pc:docMk/>
          <pc:sldMk cId="711133601" sldId="271"/>
        </pc:sldMkLst>
        <pc:spChg chg="mod">
          <ac:chgData name="Daniel Humberto Cifuentes Grueso" userId="aa341cf3-8a20-43da-bc12-e30b1f9c77a0" providerId="ADAL" clId="{37538CCA-7E7D-496F-AD25-8D31A4A1C51D}" dt="2019-05-24T14:30:35.772" v="1454" actId="14100"/>
          <ac:spMkLst>
            <pc:docMk/>
            <pc:sldMk cId="711133601" sldId="271"/>
            <ac:spMk id="2" creationId="{CCBD4AF3-DF8C-426A-86A4-0494D79B9AEE}"/>
          </ac:spMkLst>
        </pc:spChg>
        <pc:spChg chg="del">
          <ac:chgData name="Daniel Humberto Cifuentes Grueso" userId="aa341cf3-8a20-43da-bc12-e30b1f9c77a0" providerId="ADAL" clId="{37538CCA-7E7D-496F-AD25-8D31A4A1C51D}" dt="2019-05-24T14:30:15.608" v="1444"/>
          <ac:spMkLst>
            <pc:docMk/>
            <pc:sldMk cId="711133601" sldId="271"/>
            <ac:spMk id="3" creationId="{C208DABD-B003-4163-AB77-AB81CAFB7365}"/>
          </ac:spMkLst>
        </pc:spChg>
        <pc:picChg chg="add mod">
          <ac:chgData name="Daniel Humberto Cifuentes Grueso" userId="aa341cf3-8a20-43da-bc12-e30b1f9c77a0" providerId="ADAL" clId="{37538CCA-7E7D-496F-AD25-8D31A4A1C51D}" dt="2019-05-24T14:30:40.277" v="1455" actId="1076"/>
          <ac:picMkLst>
            <pc:docMk/>
            <pc:sldMk cId="711133601" sldId="271"/>
            <ac:picMk id="5" creationId="{0767390C-F207-424F-BB8B-7D84539453D7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75" v="2247" actId="27636"/>
        <pc:sldMkLst>
          <pc:docMk/>
          <pc:sldMk cId="2768432004" sldId="272"/>
        </pc:sldMkLst>
        <pc:spChg chg="mod">
          <ac:chgData name="Daniel Humberto Cifuentes Grueso" userId="aa341cf3-8a20-43da-bc12-e30b1f9c77a0" providerId="ADAL" clId="{37538CCA-7E7D-496F-AD25-8D31A4A1C51D}" dt="2019-05-24T15:53:37.775" v="2247" actId="27636"/>
          <ac:spMkLst>
            <pc:docMk/>
            <pc:sldMk cId="2768432004" sldId="272"/>
            <ac:spMk id="2" creationId="{BC3DDF82-9613-4610-8428-7F8FAC84063D}"/>
          </ac:spMkLst>
        </pc:spChg>
        <pc:spChg chg="del">
          <ac:chgData name="Daniel Humberto Cifuentes Grueso" userId="aa341cf3-8a20-43da-bc12-e30b1f9c77a0" providerId="ADAL" clId="{37538CCA-7E7D-496F-AD25-8D31A4A1C51D}" dt="2019-05-24T14:31:17.286" v="1493"/>
          <ac:spMkLst>
            <pc:docMk/>
            <pc:sldMk cId="2768432004" sldId="272"/>
            <ac:spMk id="3" creationId="{D234CE6A-BDB7-4966-9CED-E0525683BEF0}"/>
          </ac:spMkLst>
        </pc:spChg>
        <pc:picChg chg="add mod">
          <ac:chgData name="Daniel Humberto Cifuentes Grueso" userId="aa341cf3-8a20-43da-bc12-e30b1f9c77a0" providerId="ADAL" clId="{37538CCA-7E7D-496F-AD25-8D31A4A1C51D}" dt="2019-05-24T14:31:26.828" v="1499" actId="14100"/>
          <ac:picMkLst>
            <pc:docMk/>
            <pc:sldMk cId="2768432004" sldId="272"/>
            <ac:picMk id="5" creationId="{9649CD6D-8D9C-44A7-845F-B6707523E111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78" v="2248" actId="27636"/>
        <pc:sldMkLst>
          <pc:docMk/>
          <pc:sldMk cId="1843675766" sldId="273"/>
        </pc:sldMkLst>
        <pc:spChg chg="mod">
          <ac:chgData name="Daniel Humberto Cifuentes Grueso" userId="aa341cf3-8a20-43da-bc12-e30b1f9c77a0" providerId="ADAL" clId="{37538CCA-7E7D-496F-AD25-8D31A4A1C51D}" dt="2019-05-24T15:53:37.778" v="2248" actId="27636"/>
          <ac:spMkLst>
            <pc:docMk/>
            <pc:sldMk cId="1843675766" sldId="273"/>
            <ac:spMk id="2" creationId="{732320D5-9EAD-4D16-B750-064DF5E930F3}"/>
          </ac:spMkLst>
        </pc:spChg>
        <pc:spChg chg="del">
          <ac:chgData name="Daniel Humberto Cifuentes Grueso" userId="aa341cf3-8a20-43da-bc12-e30b1f9c77a0" providerId="ADAL" clId="{37538CCA-7E7D-496F-AD25-8D31A4A1C51D}" dt="2019-05-24T14:31:53.164" v="1538"/>
          <ac:spMkLst>
            <pc:docMk/>
            <pc:sldMk cId="1843675766" sldId="273"/>
            <ac:spMk id="3" creationId="{38D767FF-6A7A-47BA-BCA8-5515A7B3CA56}"/>
          </ac:spMkLst>
        </pc:spChg>
        <pc:picChg chg="add mod">
          <ac:chgData name="Daniel Humberto Cifuentes Grueso" userId="aa341cf3-8a20-43da-bc12-e30b1f9c77a0" providerId="ADAL" clId="{37538CCA-7E7D-496F-AD25-8D31A4A1C51D}" dt="2019-05-24T14:32:02.323" v="1544" actId="1076"/>
          <ac:picMkLst>
            <pc:docMk/>
            <pc:sldMk cId="1843675766" sldId="273"/>
            <ac:picMk id="5" creationId="{BE78EB3B-6181-46C5-9589-1516A904A037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81" v="2249" actId="27636"/>
        <pc:sldMkLst>
          <pc:docMk/>
          <pc:sldMk cId="315504867" sldId="274"/>
        </pc:sldMkLst>
        <pc:spChg chg="mod">
          <ac:chgData name="Daniel Humberto Cifuentes Grueso" userId="aa341cf3-8a20-43da-bc12-e30b1f9c77a0" providerId="ADAL" clId="{37538CCA-7E7D-496F-AD25-8D31A4A1C51D}" dt="2019-05-24T15:53:37.781" v="2249" actId="27636"/>
          <ac:spMkLst>
            <pc:docMk/>
            <pc:sldMk cId="315504867" sldId="274"/>
            <ac:spMk id="2" creationId="{E9685FBB-DD2C-4D59-8246-6E1C90D45911}"/>
          </ac:spMkLst>
        </pc:spChg>
        <pc:spChg chg="del">
          <ac:chgData name="Daniel Humberto Cifuentes Grueso" userId="aa341cf3-8a20-43da-bc12-e30b1f9c77a0" providerId="ADAL" clId="{37538CCA-7E7D-496F-AD25-8D31A4A1C51D}" dt="2019-05-24T14:32:53.243" v="1577"/>
          <ac:spMkLst>
            <pc:docMk/>
            <pc:sldMk cId="315504867" sldId="274"/>
            <ac:spMk id="3" creationId="{D5A73DE9-DB4D-4B93-86CA-84A2A6123C56}"/>
          </ac:spMkLst>
        </pc:spChg>
        <pc:picChg chg="add mod">
          <ac:chgData name="Daniel Humberto Cifuentes Grueso" userId="aa341cf3-8a20-43da-bc12-e30b1f9c77a0" providerId="ADAL" clId="{37538CCA-7E7D-496F-AD25-8D31A4A1C51D}" dt="2019-05-24T14:33:12.596" v="1589" actId="14100"/>
          <ac:picMkLst>
            <pc:docMk/>
            <pc:sldMk cId="315504867" sldId="274"/>
            <ac:picMk id="5" creationId="{73A4749B-985B-44AC-B07A-BD140D25B8DD}"/>
          </ac:picMkLst>
        </pc:picChg>
        <pc:picChg chg="add mod">
          <ac:chgData name="Daniel Humberto Cifuentes Grueso" userId="aa341cf3-8a20-43da-bc12-e30b1f9c77a0" providerId="ADAL" clId="{37538CCA-7E7D-496F-AD25-8D31A4A1C51D}" dt="2019-05-24T14:33:17.860" v="1590" actId="1076"/>
          <ac:picMkLst>
            <pc:docMk/>
            <pc:sldMk cId="315504867" sldId="274"/>
            <ac:picMk id="7" creationId="{ADAF419B-81AA-4680-84CA-AE92CE30698B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3:37.786" v="2250" actId="27636"/>
        <pc:sldMkLst>
          <pc:docMk/>
          <pc:sldMk cId="1314646574" sldId="275"/>
        </pc:sldMkLst>
        <pc:spChg chg="mod">
          <ac:chgData name="Daniel Humberto Cifuentes Grueso" userId="aa341cf3-8a20-43da-bc12-e30b1f9c77a0" providerId="ADAL" clId="{37538CCA-7E7D-496F-AD25-8D31A4A1C51D}" dt="2019-05-24T15:53:37.786" v="2250" actId="27636"/>
          <ac:spMkLst>
            <pc:docMk/>
            <pc:sldMk cId="1314646574" sldId="275"/>
            <ac:spMk id="2" creationId="{D64BD5BF-92ED-4FB3-841A-A79FE0013D9C}"/>
          </ac:spMkLst>
        </pc:spChg>
        <pc:spChg chg="del">
          <ac:chgData name="Daniel Humberto Cifuentes Grueso" userId="aa341cf3-8a20-43da-bc12-e30b1f9c77a0" providerId="ADAL" clId="{37538CCA-7E7D-496F-AD25-8D31A4A1C51D}" dt="2019-05-24T14:34:10.177" v="1604"/>
          <ac:spMkLst>
            <pc:docMk/>
            <pc:sldMk cId="1314646574" sldId="275"/>
            <ac:spMk id="3" creationId="{90A85406-1C74-4DBA-8F0A-5D8E0F6215E1}"/>
          </ac:spMkLst>
        </pc:spChg>
        <pc:picChg chg="add mod">
          <ac:chgData name="Daniel Humberto Cifuentes Grueso" userId="aa341cf3-8a20-43da-bc12-e30b1f9c77a0" providerId="ADAL" clId="{37538CCA-7E7D-496F-AD25-8D31A4A1C51D}" dt="2019-05-24T14:34:25.371" v="1612" actId="14100"/>
          <ac:picMkLst>
            <pc:docMk/>
            <pc:sldMk cId="1314646574" sldId="275"/>
            <ac:picMk id="5" creationId="{187318C4-5207-48AF-AA29-FC6CE688D08A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55:04.905" v="2266" actId="27636"/>
        <pc:sldMkLst>
          <pc:docMk/>
          <pc:sldMk cId="134674755" sldId="276"/>
        </pc:sldMkLst>
        <pc:spChg chg="mod">
          <ac:chgData name="Daniel Humberto Cifuentes Grueso" userId="aa341cf3-8a20-43da-bc12-e30b1f9c77a0" providerId="ADAL" clId="{37538CCA-7E7D-496F-AD25-8D31A4A1C51D}" dt="2019-05-24T15:55:04.905" v="2266" actId="27636"/>
          <ac:spMkLst>
            <pc:docMk/>
            <pc:sldMk cId="134674755" sldId="276"/>
            <ac:spMk id="2" creationId="{B8E1C94F-4C7C-42B1-899A-068B59D5D2DD}"/>
          </ac:spMkLst>
        </pc:spChg>
        <pc:spChg chg="del">
          <ac:chgData name="Daniel Humberto Cifuentes Grueso" userId="aa341cf3-8a20-43da-bc12-e30b1f9c77a0" providerId="ADAL" clId="{37538CCA-7E7D-496F-AD25-8D31A4A1C51D}" dt="2019-05-24T14:34:36.005" v="1614"/>
          <ac:spMkLst>
            <pc:docMk/>
            <pc:sldMk cId="134674755" sldId="276"/>
            <ac:spMk id="3" creationId="{82382FDF-F2E2-41A5-9C74-76A8DEC87C07}"/>
          </ac:spMkLst>
        </pc:spChg>
        <pc:picChg chg="add mod">
          <ac:chgData name="Daniel Humberto Cifuentes Grueso" userId="aa341cf3-8a20-43da-bc12-e30b1f9c77a0" providerId="ADAL" clId="{37538CCA-7E7D-496F-AD25-8D31A4A1C51D}" dt="2019-05-24T14:35:01.691" v="1626" actId="1076"/>
          <ac:picMkLst>
            <pc:docMk/>
            <pc:sldMk cId="134674755" sldId="276"/>
            <ac:picMk id="5" creationId="{85621396-1E85-4C2B-AB79-70AF53706AC3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4:36:32.715" v="1682" actId="1076"/>
        <pc:sldMkLst>
          <pc:docMk/>
          <pc:sldMk cId="1842395333" sldId="277"/>
        </pc:sldMkLst>
        <pc:spChg chg="mod">
          <ac:chgData name="Daniel Humberto Cifuentes Grueso" userId="aa341cf3-8a20-43da-bc12-e30b1f9c77a0" providerId="ADAL" clId="{37538CCA-7E7D-496F-AD25-8D31A4A1C51D}" dt="2019-05-24T14:36:21.012" v="1676" actId="20577"/>
          <ac:spMkLst>
            <pc:docMk/>
            <pc:sldMk cId="1842395333" sldId="277"/>
            <ac:spMk id="2" creationId="{ABF85BB3-F970-4B0A-8C12-872C5D6D4950}"/>
          </ac:spMkLst>
        </pc:spChg>
        <pc:spChg chg="del">
          <ac:chgData name="Daniel Humberto Cifuentes Grueso" userId="aa341cf3-8a20-43da-bc12-e30b1f9c77a0" providerId="ADAL" clId="{37538CCA-7E7D-496F-AD25-8D31A4A1C51D}" dt="2019-05-24T14:36:24.189" v="1677"/>
          <ac:spMkLst>
            <pc:docMk/>
            <pc:sldMk cId="1842395333" sldId="277"/>
            <ac:spMk id="3" creationId="{27BFD31A-C5B9-4792-8BD9-02455EE67618}"/>
          </ac:spMkLst>
        </pc:spChg>
        <pc:picChg chg="add mod">
          <ac:chgData name="Daniel Humberto Cifuentes Grueso" userId="aa341cf3-8a20-43da-bc12-e30b1f9c77a0" providerId="ADAL" clId="{37538CCA-7E7D-496F-AD25-8D31A4A1C51D}" dt="2019-05-24T14:36:32.715" v="1682" actId="1076"/>
          <ac:picMkLst>
            <pc:docMk/>
            <pc:sldMk cId="1842395333" sldId="277"/>
            <ac:picMk id="5" creationId="{04A52394-F8CC-455B-95F6-04B2DA91913A}"/>
          </ac:picMkLst>
        </pc:picChg>
      </pc:sldChg>
      <pc:sldChg chg="addSp delSp modSp add">
        <pc:chgData name="Daniel Humberto Cifuentes Grueso" userId="aa341cf3-8a20-43da-bc12-e30b1f9c77a0" providerId="ADAL" clId="{37538CCA-7E7D-496F-AD25-8D31A4A1C51D}" dt="2019-05-24T15:05:28.926" v="2158" actId="14100"/>
        <pc:sldMkLst>
          <pc:docMk/>
          <pc:sldMk cId="303703641" sldId="278"/>
        </pc:sldMkLst>
        <pc:spChg chg="mod">
          <ac:chgData name="Daniel Humberto Cifuentes Grueso" userId="aa341cf3-8a20-43da-bc12-e30b1f9c77a0" providerId="ADAL" clId="{37538CCA-7E7D-496F-AD25-8D31A4A1C51D}" dt="2019-05-24T14:44:50.288" v="1752" actId="5793"/>
          <ac:spMkLst>
            <pc:docMk/>
            <pc:sldMk cId="303703641" sldId="278"/>
            <ac:spMk id="2" creationId="{B477E577-C016-44A8-AAC6-69FDAF46D46A}"/>
          </ac:spMkLst>
        </pc:spChg>
        <pc:spChg chg="del">
          <ac:chgData name="Daniel Humberto Cifuentes Grueso" userId="aa341cf3-8a20-43da-bc12-e30b1f9c77a0" providerId="ADAL" clId="{37538CCA-7E7D-496F-AD25-8D31A4A1C51D}" dt="2019-05-24T14:37:28.469" v="1690"/>
          <ac:spMkLst>
            <pc:docMk/>
            <pc:sldMk cId="303703641" sldId="278"/>
            <ac:spMk id="3" creationId="{3A143075-5A01-4727-B8CE-E7E320124B31}"/>
          </ac:spMkLst>
        </pc:spChg>
        <pc:spChg chg="add del mod">
          <ac:chgData name="Daniel Humberto Cifuentes Grueso" userId="aa341cf3-8a20-43da-bc12-e30b1f9c77a0" providerId="ADAL" clId="{37538CCA-7E7D-496F-AD25-8D31A4A1C51D}" dt="2019-05-24T15:05:17.705" v="2154" actId="478"/>
          <ac:spMkLst>
            <pc:docMk/>
            <pc:sldMk cId="303703641" sldId="278"/>
            <ac:spMk id="7" creationId="{0EA2B3D7-57AC-4B94-BA62-156E9B186B79}"/>
          </ac:spMkLst>
        </pc:spChg>
        <pc:picChg chg="add del mod">
          <ac:chgData name="Daniel Humberto Cifuentes Grueso" userId="aa341cf3-8a20-43da-bc12-e30b1f9c77a0" providerId="ADAL" clId="{37538CCA-7E7D-496F-AD25-8D31A4A1C51D}" dt="2019-05-24T15:05:15.250" v="2152" actId="478"/>
          <ac:picMkLst>
            <pc:docMk/>
            <pc:sldMk cId="303703641" sldId="278"/>
            <ac:picMk id="5" creationId="{98757E5E-8463-4B0B-9B88-CA18F1007AC6}"/>
          </ac:picMkLst>
        </pc:picChg>
        <pc:picChg chg="add mod">
          <ac:chgData name="Daniel Humberto Cifuentes Grueso" userId="aa341cf3-8a20-43da-bc12-e30b1f9c77a0" providerId="ADAL" clId="{37538CCA-7E7D-496F-AD25-8D31A4A1C51D}" dt="2019-05-24T15:05:28.926" v="2158" actId="14100"/>
          <ac:picMkLst>
            <pc:docMk/>
            <pc:sldMk cId="303703641" sldId="278"/>
            <ac:picMk id="8" creationId="{C7107B24-DB09-47DE-B983-1C380881A2F1}"/>
          </ac:picMkLst>
        </pc:picChg>
      </pc:sldChg>
      <pc:sldChg chg="addSp delSp modSp add mod setBg delDesignElem">
        <pc:chgData name="Daniel Humberto Cifuentes Grueso" userId="aa341cf3-8a20-43da-bc12-e30b1f9c77a0" providerId="ADAL" clId="{37538CCA-7E7D-496F-AD25-8D31A4A1C51D}" dt="2019-05-24T15:55:04.900" v="2265" actId="27636"/>
        <pc:sldMkLst>
          <pc:docMk/>
          <pc:sldMk cId="1740543991" sldId="279"/>
        </pc:sldMkLst>
        <pc:spChg chg="mod">
          <ac:chgData name="Daniel Humberto Cifuentes Grueso" userId="aa341cf3-8a20-43da-bc12-e30b1f9c77a0" providerId="ADAL" clId="{37538CCA-7E7D-496F-AD25-8D31A4A1C51D}" dt="2019-05-24T15:55:04.900" v="2265" actId="27636"/>
          <ac:spMkLst>
            <pc:docMk/>
            <pc:sldMk cId="1740543991" sldId="279"/>
            <ac:spMk id="2" creationId="{F09BD363-563A-4569-ACA4-4E982E01E714}"/>
          </ac:spMkLst>
        </pc:spChg>
        <pc:spChg chg="del">
          <ac:chgData name="Daniel Humberto Cifuentes Grueso" userId="aa341cf3-8a20-43da-bc12-e30b1f9c77a0" providerId="ADAL" clId="{37538CCA-7E7D-496F-AD25-8D31A4A1C51D}" dt="2019-05-24T14:43:39.326" v="1732" actId="478"/>
          <ac:spMkLst>
            <pc:docMk/>
            <pc:sldMk cId="1740543991" sldId="279"/>
            <ac:spMk id="3" creationId="{371D31FF-9B55-4E0A-AE98-9EB72439A5D7}"/>
          </ac:spMkLst>
        </pc:spChg>
        <pc:spChg chg="add 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1740543991" sldId="279"/>
            <ac:spMk id="11" creationId="{6EAAB671-E1B2-4834-B3F6-E0A2D3BE861F}"/>
          </ac:spMkLst>
        </pc:spChg>
        <pc:spChg chg="add del">
          <ac:chgData name="Daniel Humberto Cifuentes Grueso" userId="aa341cf3-8a20-43da-bc12-e30b1f9c77a0" providerId="ADAL" clId="{37538CCA-7E7D-496F-AD25-8D31A4A1C51D}" dt="2019-05-24T14:55:48.428" v="2109"/>
          <ac:spMkLst>
            <pc:docMk/>
            <pc:sldMk cId="1740543991" sldId="279"/>
            <ac:spMk id="13" creationId="{09B43EBB-719F-4C01-AECE-1D876283B93E}"/>
          </ac:spMkLst>
        </pc:spChg>
        <pc:picChg chg="add mod">
          <ac:chgData name="Daniel Humberto Cifuentes Grueso" userId="aa341cf3-8a20-43da-bc12-e30b1f9c77a0" providerId="ADAL" clId="{37538CCA-7E7D-496F-AD25-8D31A4A1C51D}" dt="2019-05-24T14:44:23.776" v="1739" actId="14100"/>
          <ac:picMkLst>
            <pc:docMk/>
            <pc:sldMk cId="1740543991" sldId="279"/>
            <ac:picMk id="4" creationId="{0997ED23-99A0-466B-9496-89F1792F313F}"/>
          </ac:picMkLst>
        </pc:picChg>
        <pc:cxnChg chg="add del">
          <ac:chgData name="Daniel Humberto Cifuentes Grueso" userId="aa341cf3-8a20-43da-bc12-e30b1f9c77a0" providerId="ADAL" clId="{37538CCA-7E7D-496F-AD25-8D31A4A1C51D}" dt="2019-05-24T14:55:48.428" v="2109"/>
          <ac:cxnSpMkLst>
            <pc:docMk/>
            <pc:sldMk cId="1740543991" sldId="279"/>
            <ac:cxnSpMk id="9" creationId="{B73DEAEA-BFDB-410C-89E7-02514506C826}"/>
          </ac:cxnSpMkLst>
        </pc:cxnChg>
        <pc:cxnChg chg="add del">
          <ac:chgData name="Daniel Humberto Cifuentes Grueso" userId="aa341cf3-8a20-43da-bc12-e30b1f9c77a0" providerId="ADAL" clId="{37538CCA-7E7D-496F-AD25-8D31A4A1C51D}" dt="2019-05-24T14:55:48.428" v="2109"/>
          <ac:cxnSpMkLst>
            <pc:docMk/>
            <pc:sldMk cId="1740543991" sldId="279"/>
            <ac:cxnSpMk id="15" creationId="{55B70B32-BD93-4B4F-B210-8956E300D240}"/>
          </ac:cxnSpMkLst>
        </pc:cxnChg>
      </pc:sldChg>
      <pc:sldChg chg="addSp delSp modSp add">
        <pc:chgData name="Daniel Humberto Cifuentes Grueso" userId="aa341cf3-8a20-43da-bc12-e30b1f9c77a0" providerId="ADAL" clId="{37538CCA-7E7D-496F-AD25-8D31A4A1C51D}" dt="2019-05-24T15:53:37.795" v="2252" actId="27636"/>
        <pc:sldMkLst>
          <pc:docMk/>
          <pc:sldMk cId="1924992045" sldId="280"/>
        </pc:sldMkLst>
        <pc:spChg chg="mod">
          <ac:chgData name="Daniel Humberto Cifuentes Grueso" userId="aa341cf3-8a20-43da-bc12-e30b1f9c77a0" providerId="ADAL" clId="{37538CCA-7E7D-496F-AD25-8D31A4A1C51D}" dt="2019-05-24T15:53:37.795" v="2252" actId="27636"/>
          <ac:spMkLst>
            <pc:docMk/>
            <pc:sldMk cId="1924992045" sldId="280"/>
            <ac:spMk id="2" creationId="{510B5AA9-20B0-47E7-B165-DAB385F79189}"/>
          </ac:spMkLst>
        </pc:spChg>
        <pc:spChg chg="del">
          <ac:chgData name="Daniel Humberto Cifuentes Grueso" userId="aa341cf3-8a20-43da-bc12-e30b1f9c77a0" providerId="ADAL" clId="{37538CCA-7E7D-496F-AD25-8D31A4A1C51D}" dt="2019-05-24T14:45:00.358" v="1760" actId="478"/>
          <ac:spMkLst>
            <pc:docMk/>
            <pc:sldMk cId="1924992045" sldId="280"/>
            <ac:spMk id="3" creationId="{DED8CED0-D61D-442D-931C-A5AD15C11AD9}"/>
          </ac:spMkLst>
        </pc:spChg>
        <pc:picChg chg="add mod">
          <ac:chgData name="Daniel Humberto Cifuentes Grueso" userId="aa341cf3-8a20-43da-bc12-e30b1f9c77a0" providerId="ADAL" clId="{37538CCA-7E7D-496F-AD25-8D31A4A1C51D}" dt="2019-05-24T14:45:26.703" v="1767" actId="14100"/>
          <ac:picMkLst>
            <pc:docMk/>
            <pc:sldMk cId="1924992045" sldId="280"/>
            <ac:picMk id="5" creationId="{38FFC5AC-ED35-4836-BC8A-FEC1547C16ED}"/>
          </ac:picMkLst>
        </pc:picChg>
      </pc:sldChg>
      <pc:sldChg chg="addSp delSp modSp add mod setBg">
        <pc:chgData name="Daniel Humberto Cifuentes Grueso" userId="aa341cf3-8a20-43da-bc12-e30b1f9c77a0" providerId="ADAL" clId="{37538CCA-7E7D-496F-AD25-8D31A4A1C51D}" dt="2019-05-24T14:58:54.761" v="2151"/>
        <pc:sldMkLst>
          <pc:docMk/>
          <pc:sldMk cId="898107572" sldId="281"/>
        </pc:sldMkLst>
        <pc:spChg chg="mod">
          <ac:chgData name="Daniel Humberto Cifuentes Grueso" userId="aa341cf3-8a20-43da-bc12-e30b1f9c77a0" providerId="ADAL" clId="{37538CCA-7E7D-496F-AD25-8D31A4A1C51D}" dt="2019-05-24T14:56:07.796" v="2111" actId="26606"/>
          <ac:spMkLst>
            <pc:docMk/>
            <pc:sldMk cId="898107572" sldId="281"/>
            <ac:spMk id="2" creationId="{3928D4D2-B6A3-4CBB-BC18-569FEDC4D56A}"/>
          </ac:spMkLst>
        </pc:spChg>
        <pc:spChg chg="del mod">
          <ac:chgData name="Daniel Humberto Cifuentes Grueso" userId="aa341cf3-8a20-43da-bc12-e30b1f9c77a0" providerId="ADAL" clId="{37538CCA-7E7D-496F-AD25-8D31A4A1C51D}" dt="2019-05-24T14:56:07.796" v="2111" actId="26606"/>
          <ac:spMkLst>
            <pc:docMk/>
            <pc:sldMk cId="898107572" sldId="281"/>
            <ac:spMk id="3" creationId="{9FBD8F8A-D2FE-4185-9126-F0C65CD27BEC}"/>
          </ac:spMkLst>
        </pc:spChg>
        <pc:graphicFrameChg chg="add mod ord modGraphic">
          <ac:chgData name="Daniel Humberto Cifuentes Grueso" userId="aa341cf3-8a20-43da-bc12-e30b1f9c77a0" providerId="ADAL" clId="{37538CCA-7E7D-496F-AD25-8D31A4A1C51D}" dt="2019-05-24T14:58:54.761" v="2151"/>
          <ac:graphicFrameMkLst>
            <pc:docMk/>
            <pc:sldMk cId="898107572" sldId="281"/>
            <ac:graphicFrameMk id="5" creationId="{5FF25B42-B420-4B1C-994A-5743F1B03986}"/>
          </ac:graphicFrameMkLst>
        </pc:graphicFrameChg>
        <pc:picChg chg="add mod">
          <ac:chgData name="Daniel Humberto Cifuentes Grueso" userId="aa341cf3-8a20-43da-bc12-e30b1f9c77a0" providerId="ADAL" clId="{37538CCA-7E7D-496F-AD25-8D31A4A1C51D}" dt="2019-05-24T14:58:06.448" v="2134" actId="1076"/>
          <ac:picMkLst>
            <pc:docMk/>
            <pc:sldMk cId="898107572" sldId="281"/>
            <ac:picMk id="6" creationId="{74FD0A4F-F132-4275-8E65-6452692493FE}"/>
          </ac:picMkLst>
        </pc:picChg>
        <pc:picChg chg="add mod">
          <ac:chgData name="Daniel Humberto Cifuentes Grueso" userId="aa341cf3-8a20-43da-bc12-e30b1f9c77a0" providerId="ADAL" clId="{37538CCA-7E7D-496F-AD25-8D31A4A1C51D}" dt="2019-05-24T14:58:04.824" v="2133" actId="1076"/>
          <ac:picMkLst>
            <pc:docMk/>
            <pc:sldMk cId="898107572" sldId="281"/>
            <ac:picMk id="8" creationId="{5268831C-E960-4A32-BC88-F7B5EEBC6F4F}"/>
          </ac:picMkLst>
        </pc:picChg>
        <pc:picChg chg="add mod">
          <ac:chgData name="Daniel Humberto Cifuentes Grueso" userId="aa341cf3-8a20-43da-bc12-e30b1f9c77a0" providerId="ADAL" clId="{37538CCA-7E7D-496F-AD25-8D31A4A1C51D}" dt="2019-05-24T14:58:03.858" v="2132" actId="1076"/>
          <ac:picMkLst>
            <pc:docMk/>
            <pc:sldMk cId="898107572" sldId="281"/>
            <ac:picMk id="10" creationId="{F0C2D8C8-16FE-43B7-9FA6-12B193C8AAFA}"/>
          </ac:picMkLst>
        </pc:picChg>
      </pc:sldChg>
      <pc:sldChg chg="addSp delSp modSp add mod setBg delDesignElem">
        <pc:chgData name="Daniel Humberto Cifuentes Grueso" userId="aa341cf3-8a20-43da-bc12-e30b1f9c77a0" providerId="ADAL" clId="{37538CCA-7E7D-496F-AD25-8D31A4A1C51D}" dt="2019-05-24T15:56:54.674" v="2296" actId="207"/>
        <pc:sldMkLst>
          <pc:docMk/>
          <pc:sldMk cId="1866700790" sldId="282"/>
        </pc:sldMkLst>
        <pc:spChg chg="mod">
          <ac:chgData name="Daniel Humberto Cifuentes Grueso" userId="aa341cf3-8a20-43da-bc12-e30b1f9c77a0" providerId="ADAL" clId="{37538CCA-7E7D-496F-AD25-8D31A4A1C51D}" dt="2019-05-24T15:56:54.674" v="2296" actId="207"/>
          <ac:spMkLst>
            <pc:docMk/>
            <pc:sldMk cId="1866700790" sldId="282"/>
            <ac:spMk id="2" creationId="{98E6492E-1A89-4E90-B736-95433934EA98}"/>
          </ac:spMkLst>
        </pc:spChg>
        <pc:spChg chg="del">
          <ac:chgData name="Daniel Humberto Cifuentes Grueso" userId="aa341cf3-8a20-43da-bc12-e30b1f9c77a0" providerId="ADAL" clId="{37538CCA-7E7D-496F-AD25-8D31A4A1C51D}" dt="2019-05-24T14:55:19.918" v="2086" actId="478"/>
          <ac:spMkLst>
            <pc:docMk/>
            <pc:sldMk cId="1866700790" sldId="282"/>
            <ac:spMk id="3" creationId="{0DDB254F-EDC1-4D2D-8C96-A02E4234B4E2}"/>
          </ac:spMkLst>
        </pc:spChg>
        <pc:spChg chg="add del">
          <ac:chgData name="Daniel Humberto Cifuentes Grueso" userId="aa341cf3-8a20-43da-bc12-e30b1f9c77a0" providerId="ADAL" clId="{37538CCA-7E7D-496F-AD25-8D31A4A1C51D}" dt="2019-05-24T15:51:51.049" v="2217"/>
          <ac:spMkLst>
            <pc:docMk/>
            <pc:sldMk cId="1866700790" sldId="282"/>
            <ac:spMk id="9" creationId="{0F9ADC11-F6B8-4B69-8AC7-50377071A16C}"/>
          </ac:spMkLst>
        </pc:spChg>
        <pc:spChg chg="add del">
          <ac:chgData name="Daniel Humberto Cifuentes Grueso" userId="aa341cf3-8a20-43da-bc12-e30b1f9c77a0" providerId="ADAL" clId="{37538CCA-7E7D-496F-AD25-8D31A4A1C51D}" dt="2019-05-24T15:51:51.049" v="2217"/>
          <ac:spMkLst>
            <pc:docMk/>
            <pc:sldMk cId="1866700790" sldId="282"/>
            <ac:spMk id="11" creationId="{62AE8E50-35D4-4D5A-A4BB-168CBB027DA2}"/>
          </ac:spMkLst>
        </pc:spChg>
        <pc:spChg chg="add del">
          <ac:chgData name="Daniel Humberto Cifuentes Grueso" userId="aa341cf3-8a20-43da-bc12-e30b1f9c77a0" providerId="ADAL" clId="{37538CCA-7E7D-496F-AD25-8D31A4A1C51D}" dt="2019-05-24T15:51:51.049" v="2217"/>
          <ac:spMkLst>
            <pc:docMk/>
            <pc:sldMk cId="1866700790" sldId="282"/>
            <ac:spMk id="13" creationId="{B94D87A0-BA55-4A8B-9FD6-6109543D2BD4}"/>
          </ac:spMkLst>
        </pc:spChg>
        <pc:spChg chg="add del">
          <ac:chgData name="Daniel Humberto Cifuentes Grueso" userId="aa341cf3-8a20-43da-bc12-e30b1f9c77a0" providerId="ADAL" clId="{37538CCA-7E7D-496F-AD25-8D31A4A1C51D}" dt="2019-05-24T15:51:51.049" v="2217"/>
          <ac:spMkLst>
            <pc:docMk/>
            <pc:sldMk cId="1866700790" sldId="282"/>
            <ac:spMk id="15" creationId="{1B26E892-1320-40AA-9CA1-246721C18768}"/>
          </ac:spMkLst>
        </pc:spChg>
        <pc:cxnChg chg="add del">
          <ac:chgData name="Daniel Humberto Cifuentes Grueso" userId="aa341cf3-8a20-43da-bc12-e30b1f9c77a0" providerId="ADAL" clId="{37538CCA-7E7D-496F-AD25-8D31A4A1C51D}" dt="2019-05-24T15:51:51.049" v="2217"/>
          <ac:cxnSpMkLst>
            <pc:docMk/>
            <pc:sldMk cId="1866700790" sldId="282"/>
            <ac:cxnSpMk id="7" creationId="{C9D6DD36-50FE-47C1-8D00-3D3C4187ECFA}"/>
          </ac:cxnSpMkLst>
        </pc:cxnChg>
        <pc:cxnChg chg="add del">
          <ac:chgData name="Daniel Humberto Cifuentes Grueso" userId="aa341cf3-8a20-43da-bc12-e30b1f9c77a0" providerId="ADAL" clId="{37538CCA-7E7D-496F-AD25-8D31A4A1C51D}" dt="2019-05-24T15:51:51.049" v="2217"/>
          <ac:cxnSpMkLst>
            <pc:docMk/>
            <pc:sldMk cId="1866700790" sldId="282"/>
            <ac:cxnSpMk id="17" creationId="{C9A1F79C-E4D1-4AAE-BA11-3A09005252E3}"/>
          </ac:cxnSpMkLst>
        </pc:cxnChg>
      </pc:sldChg>
      <pc:sldChg chg="addSp delSp modSp add">
        <pc:chgData name="Daniel Humberto Cifuentes Grueso" userId="aa341cf3-8a20-43da-bc12-e30b1f9c77a0" providerId="ADAL" clId="{37538CCA-7E7D-496F-AD25-8D31A4A1C51D}" dt="2019-05-24T15:29:26.891" v="2215" actId="14100"/>
        <pc:sldMkLst>
          <pc:docMk/>
          <pc:sldMk cId="2351354403" sldId="283"/>
        </pc:sldMkLst>
        <pc:spChg chg="mod">
          <ac:chgData name="Daniel Humberto Cifuentes Grueso" userId="aa341cf3-8a20-43da-bc12-e30b1f9c77a0" providerId="ADAL" clId="{37538CCA-7E7D-496F-AD25-8D31A4A1C51D}" dt="2019-05-24T15:21:33.944" v="2190" actId="14100"/>
          <ac:spMkLst>
            <pc:docMk/>
            <pc:sldMk cId="2351354403" sldId="283"/>
            <ac:spMk id="2" creationId="{9F907109-F926-4A62-B8BC-B377E8C7B233}"/>
          </ac:spMkLst>
        </pc:spChg>
        <pc:spChg chg="del">
          <ac:chgData name="Daniel Humberto Cifuentes Grueso" userId="aa341cf3-8a20-43da-bc12-e30b1f9c77a0" providerId="ADAL" clId="{37538CCA-7E7D-496F-AD25-8D31A4A1C51D}" dt="2019-05-24T15:19:38.489" v="2160"/>
          <ac:spMkLst>
            <pc:docMk/>
            <pc:sldMk cId="2351354403" sldId="283"/>
            <ac:spMk id="3" creationId="{64BE5B67-3FD2-438F-8BBA-5106ED311C44}"/>
          </ac:spMkLst>
        </pc:spChg>
        <pc:spChg chg="add del mod">
          <ac:chgData name="Daniel Humberto Cifuentes Grueso" userId="aa341cf3-8a20-43da-bc12-e30b1f9c77a0" providerId="ADAL" clId="{37538CCA-7E7D-496F-AD25-8D31A4A1C51D}" dt="2019-05-24T15:25:35.440" v="2193"/>
          <ac:spMkLst>
            <pc:docMk/>
            <pc:sldMk cId="2351354403" sldId="283"/>
            <ac:spMk id="6" creationId="{47E5CB19-830C-42C2-A352-0E79640A2B21}"/>
          </ac:spMkLst>
        </pc:spChg>
        <pc:spChg chg="add del mod">
          <ac:chgData name="Daniel Humberto Cifuentes Grueso" userId="aa341cf3-8a20-43da-bc12-e30b1f9c77a0" providerId="ADAL" clId="{37538CCA-7E7D-496F-AD25-8D31A4A1C51D}" dt="2019-05-24T15:29:07.889" v="2207" actId="478"/>
          <ac:spMkLst>
            <pc:docMk/>
            <pc:sldMk cId="2351354403" sldId="283"/>
            <ac:spMk id="13" creationId="{F8A08F4F-10C6-428A-A221-BA6BD60CC390}"/>
          </ac:spMkLst>
        </pc:spChg>
        <pc:picChg chg="add del mod">
          <ac:chgData name="Daniel Humberto Cifuentes Grueso" userId="aa341cf3-8a20-43da-bc12-e30b1f9c77a0" providerId="ADAL" clId="{37538CCA-7E7D-496F-AD25-8D31A4A1C51D}" dt="2019-05-24T15:21:31.428" v="2189" actId="478"/>
          <ac:picMkLst>
            <pc:docMk/>
            <pc:sldMk cId="2351354403" sldId="283"/>
            <ac:picMk id="4" creationId="{CE60AFD6-080B-48A6-8004-3B3C0C7EFEB9}"/>
          </ac:picMkLst>
        </pc:picChg>
        <pc:picChg chg="add del mod">
          <ac:chgData name="Daniel Humberto Cifuentes Grueso" userId="aa341cf3-8a20-43da-bc12-e30b1f9c77a0" providerId="ADAL" clId="{37538CCA-7E7D-496F-AD25-8D31A4A1C51D}" dt="2019-05-24T15:25:39.593" v="2195" actId="478"/>
          <ac:picMkLst>
            <pc:docMk/>
            <pc:sldMk cId="2351354403" sldId="283"/>
            <ac:picMk id="7" creationId="{627E92E1-1D1E-4B54-A7BA-4A7C660FA905}"/>
          </ac:picMkLst>
        </pc:picChg>
        <pc:picChg chg="add del mod">
          <ac:chgData name="Daniel Humberto Cifuentes Grueso" userId="aa341cf3-8a20-43da-bc12-e30b1f9c77a0" providerId="ADAL" clId="{37538CCA-7E7D-496F-AD25-8D31A4A1C51D}" dt="2019-05-24T15:28:42.588" v="2206" actId="478"/>
          <ac:picMkLst>
            <pc:docMk/>
            <pc:sldMk cId="2351354403" sldId="283"/>
            <ac:picMk id="8" creationId="{56FE57FC-9B5E-4AD0-BE05-BCFD7DA497B5}"/>
          </ac:picMkLst>
        </pc:picChg>
        <pc:picChg chg="add del mod">
          <ac:chgData name="Daniel Humberto Cifuentes Grueso" userId="aa341cf3-8a20-43da-bc12-e30b1f9c77a0" providerId="ADAL" clId="{37538CCA-7E7D-496F-AD25-8D31A4A1C51D}" dt="2019-05-24T15:28:11.881" v="2199" actId="478"/>
          <ac:picMkLst>
            <pc:docMk/>
            <pc:sldMk cId="2351354403" sldId="283"/>
            <ac:picMk id="9" creationId="{C6651C6E-C021-44C5-88DB-1E2C4C712014}"/>
          </ac:picMkLst>
        </pc:picChg>
        <pc:picChg chg="add del mod">
          <ac:chgData name="Daniel Humberto Cifuentes Grueso" userId="aa341cf3-8a20-43da-bc12-e30b1f9c77a0" providerId="ADAL" clId="{37538CCA-7E7D-496F-AD25-8D31A4A1C51D}" dt="2019-05-24T15:28:37.387" v="2203" actId="478"/>
          <ac:picMkLst>
            <pc:docMk/>
            <pc:sldMk cId="2351354403" sldId="283"/>
            <ac:picMk id="10" creationId="{35EEE3BC-7302-4477-AA94-7EC7D04687C2}"/>
          </ac:picMkLst>
        </pc:picChg>
        <pc:picChg chg="add mod">
          <ac:chgData name="Daniel Humberto Cifuentes Grueso" userId="aa341cf3-8a20-43da-bc12-e30b1f9c77a0" providerId="ADAL" clId="{37538CCA-7E7D-496F-AD25-8D31A4A1C51D}" dt="2019-05-24T15:29:23.764" v="2214" actId="14100"/>
          <ac:picMkLst>
            <pc:docMk/>
            <pc:sldMk cId="2351354403" sldId="283"/>
            <ac:picMk id="11" creationId="{EECF3A1A-97D0-4AAC-B4DC-84802C23A65C}"/>
          </ac:picMkLst>
        </pc:picChg>
        <pc:picChg chg="add mod">
          <ac:chgData name="Daniel Humberto Cifuentes Grueso" userId="aa341cf3-8a20-43da-bc12-e30b1f9c77a0" providerId="ADAL" clId="{37538CCA-7E7D-496F-AD25-8D31A4A1C51D}" dt="2019-05-24T15:29:26.891" v="2215" actId="14100"/>
          <ac:picMkLst>
            <pc:docMk/>
            <pc:sldMk cId="2351354403" sldId="283"/>
            <ac:picMk id="14" creationId="{857F567F-60DD-45E1-9C57-D83F6A80196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7FEE1-6EBF-4877-AD5B-90A2897ABD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2F746C-0663-485C-AADE-1E51881138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1" dirty="0"/>
            <a:t>Consolidar serie de tiempo que muestre el proceso y trámite de los proyectos de ley </a:t>
          </a:r>
          <a:endParaRPr lang="en-US" b="1" dirty="0"/>
        </a:p>
      </dgm:t>
    </dgm:pt>
    <dgm:pt modelId="{41636F26-A839-40FA-BCB5-97C7D10DF603}" type="parTrans" cxnId="{9A803EC4-0FE0-434F-9144-9924E25F9AD0}">
      <dgm:prSet/>
      <dgm:spPr/>
      <dgm:t>
        <a:bodyPr/>
        <a:lstStyle/>
        <a:p>
          <a:endParaRPr lang="en-US"/>
        </a:p>
      </dgm:t>
    </dgm:pt>
    <dgm:pt modelId="{6756580D-5641-4533-A8FB-CFAD1FBA27C0}" type="sibTrans" cxnId="{9A803EC4-0FE0-434F-9144-9924E25F9A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995B07-F98E-4F56-86E9-24CD0DAA69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1" dirty="0"/>
            <a:t>Análisis de redes para encontrar asociaciones entre congresistas de diferentes bancadas </a:t>
          </a:r>
          <a:endParaRPr lang="en-US" b="1" dirty="0"/>
        </a:p>
      </dgm:t>
    </dgm:pt>
    <dgm:pt modelId="{FF92FFEB-DC5F-49DD-AC39-C0A88BB71269}" type="parTrans" cxnId="{B05A9D93-963B-4E12-A990-4E3793F3059A}">
      <dgm:prSet/>
      <dgm:spPr/>
      <dgm:t>
        <a:bodyPr/>
        <a:lstStyle/>
        <a:p>
          <a:endParaRPr lang="en-US"/>
        </a:p>
      </dgm:t>
    </dgm:pt>
    <dgm:pt modelId="{943F3184-342E-42AF-880D-C47F5D60943D}" type="sibTrans" cxnId="{B05A9D93-963B-4E12-A990-4E3793F3059A}">
      <dgm:prSet/>
      <dgm:spPr/>
      <dgm:t>
        <a:bodyPr/>
        <a:lstStyle/>
        <a:p>
          <a:endParaRPr lang="en-US"/>
        </a:p>
      </dgm:t>
    </dgm:pt>
    <dgm:pt modelId="{0E5210F0-0922-4F5E-A9FC-91125AD456E6}" type="pres">
      <dgm:prSet presAssocID="{6FB7FEE1-6EBF-4877-AD5B-90A2897ABD1A}" presName="root" presStyleCnt="0">
        <dgm:presLayoutVars>
          <dgm:dir/>
          <dgm:resizeHandles val="exact"/>
        </dgm:presLayoutVars>
      </dgm:prSet>
      <dgm:spPr/>
    </dgm:pt>
    <dgm:pt modelId="{7C2EA1F4-74BC-450C-88CB-01013FE1C401}" type="pres">
      <dgm:prSet presAssocID="{992F746C-0663-485C-AADE-1E5188113870}" presName="compNode" presStyleCnt="0"/>
      <dgm:spPr/>
    </dgm:pt>
    <dgm:pt modelId="{167F4169-CEE1-4616-9FF3-F807E4DAA265}" type="pres">
      <dgm:prSet presAssocID="{992F746C-0663-485C-AADE-1E5188113870}" presName="iconBgRect" presStyleLbl="bgShp" presStyleIdx="0" presStyleCnt="2" custLinFactNeighborX="-325" custLinFactNeighborY="-12069"/>
      <dgm:spPr/>
    </dgm:pt>
    <dgm:pt modelId="{26B8D4E8-A7BD-4567-B4BD-77626335BF26}" type="pres">
      <dgm:prSet presAssocID="{992F746C-0663-485C-AADE-1E51881138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3D29FB5-51C1-4361-B286-F58A415D5747}" type="pres">
      <dgm:prSet presAssocID="{992F746C-0663-485C-AADE-1E5188113870}" presName="spaceRect" presStyleCnt="0"/>
      <dgm:spPr/>
    </dgm:pt>
    <dgm:pt modelId="{C61ED4BC-71F6-4C6D-8A3B-93B0C820B40D}" type="pres">
      <dgm:prSet presAssocID="{992F746C-0663-485C-AADE-1E5188113870}" presName="textRect" presStyleLbl="revTx" presStyleIdx="0" presStyleCnt="2" custScaleX="106622" custScaleY="142280" custLinFactNeighborX="-1726" custLinFactNeighborY="14725">
        <dgm:presLayoutVars>
          <dgm:chMax val="1"/>
          <dgm:chPref val="1"/>
        </dgm:presLayoutVars>
      </dgm:prSet>
      <dgm:spPr/>
    </dgm:pt>
    <dgm:pt modelId="{97C93EC6-6803-4A0F-982C-6F7E4B093699}" type="pres">
      <dgm:prSet presAssocID="{6756580D-5641-4533-A8FB-CFAD1FBA27C0}" presName="sibTrans" presStyleCnt="0"/>
      <dgm:spPr/>
    </dgm:pt>
    <dgm:pt modelId="{8703F5F9-9DC3-40AA-B93C-C4CF9353F679}" type="pres">
      <dgm:prSet presAssocID="{8A995B07-F98E-4F56-86E9-24CD0DAA69DC}" presName="compNode" presStyleCnt="0"/>
      <dgm:spPr/>
    </dgm:pt>
    <dgm:pt modelId="{D3700B3B-7203-4830-B44D-72163DC7B1B5}" type="pres">
      <dgm:prSet presAssocID="{8A995B07-F98E-4F56-86E9-24CD0DAA69DC}" presName="iconBgRect" presStyleLbl="bgShp" presStyleIdx="1" presStyleCnt="2" custLinFactNeighborX="14179" custLinFactNeighborY="-13524"/>
      <dgm:spPr/>
    </dgm:pt>
    <dgm:pt modelId="{F7854788-F471-4AAA-9DB4-18FA502D3A36}" type="pres">
      <dgm:prSet presAssocID="{8A995B07-F98E-4F56-86E9-24CD0DAA69DC}" presName="iconRect" presStyleLbl="node1" presStyleIdx="1" presStyleCnt="2" custLinFactNeighborX="13674" custLinFactNeighborY="-235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11F5AC33-72A0-4B6C-9BEF-6961BA0A0816}" type="pres">
      <dgm:prSet presAssocID="{8A995B07-F98E-4F56-86E9-24CD0DAA69DC}" presName="spaceRect" presStyleCnt="0"/>
      <dgm:spPr/>
    </dgm:pt>
    <dgm:pt modelId="{63DF618B-2041-435D-9E7A-939896DF797A}" type="pres">
      <dgm:prSet presAssocID="{8A995B07-F98E-4F56-86E9-24CD0DAA69DC}" presName="textRect" presStyleLbl="revTx" presStyleIdx="1" presStyleCnt="2" custLinFactNeighborX="8649" custLinFactNeighborY="-39600">
        <dgm:presLayoutVars>
          <dgm:chMax val="1"/>
          <dgm:chPref val="1"/>
        </dgm:presLayoutVars>
      </dgm:prSet>
      <dgm:spPr/>
    </dgm:pt>
  </dgm:ptLst>
  <dgm:cxnLst>
    <dgm:cxn modelId="{B7C5F105-99F0-4400-9D72-7368F01C0DC8}" type="presOf" srcId="{6FB7FEE1-6EBF-4877-AD5B-90A2897ABD1A}" destId="{0E5210F0-0922-4F5E-A9FC-91125AD456E6}" srcOrd="0" destOrd="0" presId="urn:microsoft.com/office/officeart/2018/5/layout/IconCircleLabelList"/>
    <dgm:cxn modelId="{B05A9D93-963B-4E12-A990-4E3793F3059A}" srcId="{6FB7FEE1-6EBF-4877-AD5B-90A2897ABD1A}" destId="{8A995B07-F98E-4F56-86E9-24CD0DAA69DC}" srcOrd="1" destOrd="0" parTransId="{FF92FFEB-DC5F-49DD-AC39-C0A88BB71269}" sibTransId="{943F3184-342E-42AF-880D-C47F5D60943D}"/>
    <dgm:cxn modelId="{961B05A5-D7DA-4766-9935-23A8B11E635C}" type="presOf" srcId="{992F746C-0663-485C-AADE-1E5188113870}" destId="{C61ED4BC-71F6-4C6D-8A3B-93B0C820B40D}" srcOrd="0" destOrd="0" presId="urn:microsoft.com/office/officeart/2018/5/layout/IconCircleLabelList"/>
    <dgm:cxn modelId="{9A803EC4-0FE0-434F-9144-9924E25F9AD0}" srcId="{6FB7FEE1-6EBF-4877-AD5B-90A2897ABD1A}" destId="{992F746C-0663-485C-AADE-1E5188113870}" srcOrd="0" destOrd="0" parTransId="{41636F26-A839-40FA-BCB5-97C7D10DF603}" sibTransId="{6756580D-5641-4533-A8FB-CFAD1FBA27C0}"/>
    <dgm:cxn modelId="{D5D2DDF7-B8BA-4D8C-8DE9-676EB1B85F2C}" type="presOf" srcId="{8A995B07-F98E-4F56-86E9-24CD0DAA69DC}" destId="{63DF618B-2041-435D-9E7A-939896DF797A}" srcOrd="0" destOrd="0" presId="urn:microsoft.com/office/officeart/2018/5/layout/IconCircleLabelList"/>
    <dgm:cxn modelId="{B67E0B9B-3024-4446-98C6-030EC9B312C4}" type="presParOf" srcId="{0E5210F0-0922-4F5E-A9FC-91125AD456E6}" destId="{7C2EA1F4-74BC-450C-88CB-01013FE1C401}" srcOrd="0" destOrd="0" presId="urn:microsoft.com/office/officeart/2018/5/layout/IconCircleLabelList"/>
    <dgm:cxn modelId="{E2A2935C-461F-4BE0-92C3-AA4242316CBB}" type="presParOf" srcId="{7C2EA1F4-74BC-450C-88CB-01013FE1C401}" destId="{167F4169-CEE1-4616-9FF3-F807E4DAA265}" srcOrd="0" destOrd="0" presId="urn:microsoft.com/office/officeart/2018/5/layout/IconCircleLabelList"/>
    <dgm:cxn modelId="{3D0A928D-72A3-4BBB-91D3-92BCFA5733AA}" type="presParOf" srcId="{7C2EA1F4-74BC-450C-88CB-01013FE1C401}" destId="{26B8D4E8-A7BD-4567-B4BD-77626335BF26}" srcOrd="1" destOrd="0" presId="urn:microsoft.com/office/officeart/2018/5/layout/IconCircleLabelList"/>
    <dgm:cxn modelId="{6662FFD9-CE99-4FF2-B826-975D8F81BD72}" type="presParOf" srcId="{7C2EA1F4-74BC-450C-88CB-01013FE1C401}" destId="{33D29FB5-51C1-4361-B286-F58A415D5747}" srcOrd="2" destOrd="0" presId="urn:microsoft.com/office/officeart/2018/5/layout/IconCircleLabelList"/>
    <dgm:cxn modelId="{49953F37-E8D2-4CB3-9505-10E309F86054}" type="presParOf" srcId="{7C2EA1F4-74BC-450C-88CB-01013FE1C401}" destId="{C61ED4BC-71F6-4C6D-8A3B-93B0C820B40D}" srcOrd="3" destOrd="0" presId="urn:microsoft.com/office/officeart/2018/5/layout/IconCircleLabelList"/>
    <dgm:cxn modelId="{216E6BAC-D4ED-4458-8981-4C48DBBB0FB8}" type="presParOf" srcId="{0E5210F0-0922-4F5E-A9FC-91125AD456E6}" destId="{97C93EC6-6803-4A0F-982C-6F7E4B093699}" srcOrd="1" destOrd="0" presId="urn:microsoft.com/office/officeart/2018/5/layout/IconCircleLabelList"/>
    <dgm:cxn modelId="{35A77795-8B36-4990-9C97-E6606B6C7ECD}" type="presParOf" srcId="{0E5210F0-0922-4F5E-A9FC-91125AD456E6}" destId="{8703F5F9-9DC3-40AA-B93C-C4CF9353F679}" srcOrd="2" destOrd="0" presId="urn:microsoft.com/office/officeart/2018/5/layout/IconCircleLabelList"/>
    <dgm:cxn modelId="{2AB5B0C5-BC8B-4198-8279-3C2DADB2EE70}" type="presParOf" srcId="{8703F5F9-9DC3-40AA-B93C-C4CF9353F679}" destId="{D3700B3B-7203-4830-B44D-72163DC7B1B5}" srcOrd="0" destOrd="0" presId="urn:microsoft.com/office/officeart/2018/5/layout/IconCircleLabelList"/>
    <dgm:cxn modelId="{6294FF7A-37A0-4311-8DFF-B21E967D8EE9}" type="presParOf" srcId="{8703F5F9-9DC3-40AA-B93C-C4CF9353F679}" destId="{F7854788-F471-4AAA-9DB4-18FA502D3A36}" srcOrd="1" destOrd="0" presId="urn:microsoft.com/office/officeart/2018/5/layout/IconCircleLabelList"/>
    <dgm:cxn modelId="{0A60E4BD-BA84-4C2C-9756-9DE227807825}" type="presParOf" srcId="{8703F5F9-9DC3-40AA-B93C-C4CF9353F679}" destId="{11F5AC33-72A0-4B6C-9BEF-6961BA0A0816}" srcOrd="2" destOrd="0" presId="urn:microsoft.com/office/officeart/2018/5/layout/IconCircleLabelList"/>
    <dgm:cxn modelId="{D19EF3FC-4414-4B0F-8A15-2470F8E77762}" type="presParOf" srcId="{8703F5F9-9DC3-40AA-B93C-C4CF9353F679}" destId="{63DF618B-2041-435D-9E7A-939896DF7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F4169-CEE1-4616-9FF3-F807E4DAA265}">
      <dsp:nvSpPr>
        <dsp:cNvPr id="0" name=""/>
        <dsp:cNvSpPr/>
      </dsp:nvSpPr>
      <dsp:spPr>
        <a:xfrm>
          <a:off x="2040241" y="8475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8D4E8-A7BD-4567-B4BD-77626335BF26}">
      <dsp:nvSpPr>
        <dsp:cNvPr id="0" name=""/>
        <dsp:cNvSpPr/>
      </dsp:nvSpPr>
      <dsp:spPr>
        <a:xfrm>
          <a:off x="2515379" y="81779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D4BC-71F6-4C6D-8A3B-93B0C820B40D}">
      <dsp:nvSpPr>
        <dsp:cNvPr id="0" name=""/>
        <dsp:cNvSpPr/>
      </dsp:nvSpPr>
      <dsp:spPr>
        <a:xfrm>
          <a:off x="1164047" y="3183602"/>
          <a:ext cx="3838392" cy="102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b="1" kern="1200" dirty="0"/>
            <a:t>Consolidar serie de tiempo que muestre el proceso y trámite de los proyectos de ley </a:t>
          </a:r>
          <a:endParaRPr lang="en-US" sz="1600" b="1" kern="1200" dirty="0"/>
        </a:p>
      </dsp:txBody>
      <dsp:txXfrm>
        <a:off x="1164047" y="3183602"/>
        <a:ext cx="3838392" cy="1024416"/>
      </dsp:txXfrm>
    </dsp:sp>
    <dsp:sp modelId="{D3700B3B-7203-4830-B44D-72163DC7B1B5}">
      <dsp:nvSpPr>
        <dsp:cNvPr id="0" name=""/>
        <dsp:cNvSpPr/>
      </dsp:nvSpPr>
      <dsp:spPr>
        <a:xfrm>
          <a:off x="6707945" y="12890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54788-F471-4AAA-9DB4-18FA502D3A36}">
      <dsp:nvSpPr>
        <dsp:cNvPr id="0" name=""/>
        <dsp:cNvSpPr/>
      </dsp:nvSpPr>
      <dsp:spPr>
        <a:xfrm>
          <a:off x="7036867" y="59690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F618B-2041-435D-9E7A-939896DF797A}">
      <dsp:nvSpPr>
        <dsp:cNvPr id="0" name=""/>
        <dsp:cNvSpPr/>
      </dsp:nvSpPr>
      <dsp:spPr>
        <a:xfrm>
          <a:off x="6005939" y="30207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b="1" kern="1200" dirty="0"/>
            <a:t>Análisis de redes para encontrar asociaciones entre congresistas de diferentes bancadas </a:t>
          </a:r>
          <a:endParaRPr lang="en-US" sz="1600" b="1" kern="1200" dirty="0"/>
        </a:p>
      </dsp:txBody>
      <dsp:txXfrm>
        <a:off x="6005939" y="302077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4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2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762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87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59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399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939E72-819D-4E69-A43A-8DF14AA5A997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38FC34-00E8-4A20-8266-7788F6A7FC6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BC60B-9562-47BF-9E4E-59AB8F15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1675" y="1148745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s-ES" sz="3700" b="1" dirty="0">
                <a:solidFill>
                  <a:srgbClr val="FFFFFF"/>
                </a:solidFill>
              </a:rPr>
              <a:t>Proyectos de Ley Presentados a la fecha por el actual Congreso de Colombia (julio 2018 - Mayo 2019)</a:t>
            </a:r>
            <a:br>
              <a:rPr lang="es-ES" sz="3700" b="1" dirty="0">
                <a:solidFill>
                  <a:srgbClr val="FFFFFF"/>
                </a:solidFill>
              </a:rPr>
            </a:br>
            <a:endParaRPr lang="es-ES" sz="37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39E6A-DD7C-4A1A-A4AD-D60B5EE0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Daniel Cifuentes Grueso </a:t>
            </a:r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37291-C861-48A6-B17B-E13FD24A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6506"/>
          </a:xfrm>
        </p:spPr>
        <p:txBody>
          <a:bodyPr>
            <a:normAutofit/>
          </a:bodyPr>
          <a:lstStyle/>
          <a:p>
            <a:r>
              <a:rPr lang="es-CO" dirty="0"/>
              <a:t>BASE – Datos con un solo valor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DE9824-FC6A-488D-B1BF-4D1A989D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351722"/>
            <a:ext cx="8840371" cy="5164805"/>
          </a:xfrm>
        </p:spPr>
      </p:pic>
    </p:spTree>
    <p:extLst>
      <p:ext uri="{BB962C8B-B14F-4D97-AF65-F5344CB8AC3E}">
        <p14:creationId xmlns:p14="http://schemas.microsoft.com/office/powerpoint/2010/main" val="386504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1063-4BD4-48F7-A09D-063953E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892"/>
          </a:xfrm>
        </p:spPr>
        <p:txBody>
          <a:bodyPr/>
          <a:lstStyle/>
          <a:p>
            <a:r>
              <a:rPr lang="es-CO" dirty="0"/>
              <a:t>Bases de Temas y Tags 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FCAEB05-1545-4EE6-AA44-AFFEF67E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1477108"/>
            <a:ext cx="4121978" cy="4975721"/>
          </a:xfr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20FED4D-4F2E-460B-9167-74AECA741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08" y="1412506"/>
            <a:ext cx="4171340" cy="5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53D5F-244C-407B-A387-C7F892C7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282"/>
          </a:xfrm>
        </p:spPr>
        <p:txBody>
          <a:bodyPr>
            <a:normAutofit/>
          </a:bodyPr>
          <a:lstStyle/>
          <a:p>
            <a:r>
              <a:rPr lang="es-CO" dirty="0"/>
              <a:t>Análisis de Datos 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AAFDB03-0D6F-4FC7-BFCF-A35FC72BA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6" y="1350498"/>
            <a:ext cx="8952698" cy="5289453"/>
          </a:xfrm>
        </p:spPr>
      </p:pic>
      <p:pic>
        <p:nvPicPr>
          <p:cNvPr id="1026" name="Picture 2" descr="Resultado de imagen para tableau logo">
            <a:extLst>
              <a:ext uri="{FF2B5EF4-FFF2-40B4-BE49-F238E27FC236}">
                <a16:creationId xmlns:a16="http://schemas.microsoft.com/office/drawing/2014/main" id="{57F06675-CABC-4CC9-95D9-35B28113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04" y="861060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1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289BB-28E0-4BA1-832F-0B88BC84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863756"/>
          </a:xfrm>
        </p:spPr>
        <p:txBody>
          <a:bodyPr/>
          <a:lstStyle/>
          <a:p>
            <a:r>
              <a:rPr lang="es-CO" dirty="0"/>
              <a:t>Algunos Hallazgos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27BD9-F412-4B02-B2A4-45E20878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45" y="2018714"/>
            <a:ext cx="2689743" cy="3566160"/>
          </a:xfrm>
        </p:spPr>
        <p:txBody>
          <a:bodyPr/>
          <a:lstStyle/>
          <a:p>
            <a:r>
              <a:rPr lang="es-CO" dirty="0"/>
              <a:t>Respondiendo a las preguntas Iniciales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320F19-EDC4-4158-93DB-E52490664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5" y="3081908"/>
            <a:ext cx="4638675" cy="3190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62E102-5F36-4EEE-84B9-873210372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48" y="981569"/>
            <a:ext cx="3290050" cy="52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23707-A7E7-4F45-A6C6-1359F39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32569"/>
          </a:xfrm>
        </p:spPr>
        <p:txBody>
          <a:bodyPr/>
          <a:lstStyle/>
          <a:p>
            <a:r>
              <a:rPr lang="es-CO" dirty="0"/>
              <a:t>Estado de los proyectos de ley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15B51A-5154-484A-85F7-765432BC2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84" y="2286000"/>
            <a:ext cx="8758569" cy="4022725"/>
          </a:xfrm>
        </p:spPr>
      </p:pic>
    </p:spTree>
    <p:extLst>
      <p:ext uri="{BB962C8B-B14F-4D97-AF65-F5344CB8AC3E}">
        <p14:creationId xmlns:p14="http://schemas.microsoft.com/office/powerpoint/2010/main" val="79107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AF4E-743D-4869-A92F-E1CE75E7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5959"/>
          </a:xfrm>
        </p:spPr>
        <p:txBody>
          <a:bodyPr/>
          <a:lstStyle/>
          <a:p>
            <a:r>
              <a:rPr lang="es-CO" dirty="0"/>
              <a:t>Estado avanzado por tema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09581FB-74DB-4193-9090-021D8064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44" y="2763837"/>
            <a:ext cx="7639050" cy="3067050"/>
          </a:xfrm>
        </p:spPr>
      </p:pic>
    </p:spTree>
    <p:extLst>
      <p:ext uri="{BB962C8B-B14F-4D97-AF65-F5344CB8AC3E}">
        <p14:creationId xmlns:p14="http://schemas.microsoft.com/office/powerpoint/2010/main" val="42135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D4AF3-DF8C-426A-86A4-0494D79B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42235" cy="497997"/>
          </a:xfrm>
        </p:spPr>
        <p:txBody>
          <a:bodyPr>
            <a:normAutofit fontScale="90000"/>
          </a:bodyPr>
          <a:lstStyle/>
          <a:p>
            <a:r>
              <a:rPr lang="es-CO" dirty="0"/>
              <a:t>Partidos – proyectos - </a:t>
            </a:r>
            <a:r>
              <a:rPr lang="es-CO" dirty="0" err="1"/>
              <a:t>Camara</a:t>
            </a:r>
            <a:endParaRPr lang="es-ES" dirty="0"/>
          </a:p>
        </p:txBody>
      </p:sp>
      <p:pic>
        <p:nvPicPr>
          <p:cNvPr id="5" name="Marcador de contenido 4" descr="Imagen que contiene papelería&#10;&#10;Descripción generada automáticamente">
            <a:extLst>
              <a:ext uri="{FF2B5EF4-FFF2-40B4-BE49-F238E27FC236}">
                <a16:creationId xmlns:a16="http://schemas.microsoft.com/office/drawing/2014/main" id="{0767390C-F207-424F-BB8B-7D8453945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85" y="970672"/>
            <a:ext cx="7514961" cy="5503764"/>
          </a:xfrm>
        </p:spPr>
      </p:pic>
    </p:spTree>
    <p:extLst>
      <p:ext uri="{BB962C8B-B14F-4D97-AF65-F5344CB8AC3E}">
        <p14:creationId xmlns:p14="http://schemas.microsoft.com/office/powerpoint/2010/main" val="71113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DDF82-9613-4610-8428-7F8FAC84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96470"/>
          </a:xfrm>
        </p:spPr>
        <p:txBody>
          <a:bodyPr>
            <a:normAutofit fontScale="90000"/>
          </a:bodyPr>
          <a:lstStyle/>
          <a:p>
            <a:r>
              <a:rPr lang="es-CO" dirty="0"/>
              <a:t>Representantes que más proponen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649CD6D-8D9C-44A7-845F-B6707523E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56" y="1181686"/>
            <a:ext cx="8181565" cy="5676314"/>
          </a:xfrm>
        </p:spPr>
      </p:pic>
    </p:spTree>
    <p:extLst>
      <p:ext uri="{BB962C8B-B14F-4D97-AF65-F5344CB8AC3E}">
        <p14:creationId xmlns:p14="http://schemas.microsoft.com/office/powerpoint/2010/main" val="276843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20D5-9EAD-4D16-B750-064DF5E9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408658"/>
            <a:ext cx="9720072" cy="568335"/>
          </a:xfrm>
        </p:spPr>
        <p:txBody>
          <a:bodyPr>
            <a:normAutofit fontScale="90000"/>
          </a:bodyPr>
          <a:lstStyle/>
          <a:p>
            <a:r>
              <a:rPr lang="es-CO" dirty="0"/>
              <a:t>Representantes que menos proponen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E78EB3B-6181-46C5-9589-1516A904A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71" y="976993"/>
            <a:ext cx="8332385" cy="5881007"/>
          </a:xfrm>
        </p:spPr>
      </p:pic>
    </p:spTree>
    <p:extLst>
      <p:ext uri="{BB962C8B-B14F-4D97-AF65-F5344CB8AC3E}">
        <p14:creationId xmlns:p14="http://schemas.microsoft.com/office/powerpoint/2010/main" val="18436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5FBB-DD2C-4D59-8246-6E1C90D4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82402"/>
          </a:xfrm>
        </p:spPr>
        <p:txBody>
          <a:bodyPr>
            <a:normAutofit fontScale="90000"/>
          </a:bodyPr>
          <a:lstStyle/>
          <a:p>
            <a:r>
              <a:rPr lang="es-CO" dirty="0"/>
              <a:t>Senadores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3A4749B-985B-44AC-B07A-BD140D25B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7" y="1417637"/>
            <a:ext cx="5953151" cy="4129590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DAF419B-81AA-4680-84CA-AE92CE306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48" y="1348686"/>
            <a:ext cx="5953152" cy="41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greso colombiano">
            <a:extLst>
              <a:ext uri="{FF2B5EF4-FFF2-40B4-BE49-F238E27FC236}">
                <a16:creationId xmlns:a16="http://schemas.microsoft.com/office/drawing/2014/main" id="{BF0FE14B-BB1C-4750-8863-549F3A31F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3951A5-7FF9-4A7F-BA7B-DAD6485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Introducción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6BDC9-DB4E-47E9-B33A-5DE5680D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>
                <a:solidFill>
                  <a:srgbClr val="FFFFFF"/>
                </a:solidFill>
              </a:rPr>
              <a:t> El 20 de Julio de 2018 tomó posesión el vigente Congreso de la República de    Colombia en medio de un álgido contexto político. </a:t>
            </a:r>
          </a:p>
          <a:p>
            <a:pPr>
              <a:buFont typeface="Wingdings" panose="05000000000000000000" pitchFamily="2" charset="2"/>
              <a:buChar char="v"/>
            </a:pPr>
            <a:endParaRPr lang="es-ES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>
                <a:solidFill>
                  <a:srgbClr val="FFFFFF"/>
                </a:solidFill>
              </a:rPr>
              <a:t>Acuerdo de Paz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>
                <a:solidFill>
                  <a:srgbClr val="FFFFFF"/>
                </a:solidFill>
              </a:rPr>
              <a:t>Entrada de FARC como partido político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>
                <a:solidFill>
                  <a:srgbClr val="FFFFFF"/>
                </a:solidFill>
              </a:rPr>
              <a:t>Retorno del Uribismo al Ejecutivo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>
                <a:solidFill>
                  <a:srgbClr val="FFFFFF"/>
                </a:solidFill>
              </a:rPr>
              <a:t>Escándalos de Corrupción (Odebrecht) </a:t>
            </a:r>
          </a:p>
        </p:txBody>
      </p:sp>
    </p:spTree>
    <p:extLst>
      <p:ext uri="{BB962C8B-B14F-4D97-AF65-F5344CB8AC3E}">
        <p14:creationId xmlns:p14="http://schemas.microsoft.com/office/powerpoint/2010/main" val="33195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BD363-563A-4569-ACA4-4E982E0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6" y="640080"/>
            <a:ext cx="242995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 err="1"/>
              <a:t>Algunos</a:t>
            </a:r>
            <a:r>
              <a:rPr lang="en-US" sz="4400" spc="200" dirty="0"/>
              <a:t> </a:t>
            </a:r>
            <a:r>
              <a:rPr lang="en-US" sz="4400" spc="200" dirty="0" err="1"/>
              <a:t>célebres</a:t>
            </a:r>
            <a:r>
              <a:rPr lang="en-US" sz="4400" spc="200" dirty="0"/>
              <a:t> </a:t>
            </a:r>
            <a:r>
              <a:rPr lang="en-US" sz="4400" spc="200" dirty="0" err="1"/>
              <a:t>senadores</a:t>
            </a:r>
            <a:r>
              <a:rPr lang="en-US" sz="4400" spc="200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97ED23-99A0-466B-9496-89F1792F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98" y="731062"/>
            <a:ext cx="7650822" cy="59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D5BF-92ED-4FB3-841A-A79FE001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12" y="107271"/>
            <a:ext cx="9720072" cy="610538"/>
          </a:xfrm>
        </p:spPr>
        <p:txBody>
          <a:bodyPr>
            <a:normAutofit fontScale="90000"/>
          </a:bodyPr>
          <a:lstStyle/>
          <a:p>
            <a:r>
              <a:rPr lang="es-CO" dirty="0"/>
              <a:t>Temas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87318C4-5207-48AF-AA29-FC6CE688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" y="717809"/>
            <a:ext cx="9203085" cy="6082359"/>
          </a:xfrm>
        </p:spPr>
      </p:pic>
    </p:spTree>
    <p:extLst>
      <p:ext uri="{BB962C8B-B14F-4D97-AF65-F5344CB8AC3E}">
        <p14:creationId xmlns:p14="http://schemas.microsoft.com/office/powerpoint/2010/main" val="13146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C94F-4C7C-42B1-899A-068B59D5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35" y="97068"/>
            <a:ext cx="7155737" cy="704790"/>
          </a:xfrm>
        </p:spPr>
        <p:txBody>
          <a:bodyPr>
            <a:normAutofit fontScale="90000"/>
          </a:bodyPr>
          <a:lstStyle/>
          <a:p>
            <a:r>
              <a:rPr lang="es-CO" dirty="0"/>
              <a:t>temas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621396-1E85-4C2B-AB79-70AF53706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5" y="603760"/>
            <a:ext cx="10461645" cy="6157172"/>
          </a:xfrm>
        </p:spPr>
      </p:pic>
    </p:spTree>
    <p:extLst>
      <p:ext uri="{BB962C8B-B14F-4D97-AF65-F5344CB8AC3E}">
        <p14:creationId xmlns:p14="http://schemas.microsoft.com/office/powerpoint/2010/main" val="13467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5BB3-F970-4B0A-8C12-872C5D6D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27658"/>
          </a:xfrm>
        </p:spPr>
        <p:txBody>
          <a:bodyPr>
            <a:normAutofit fontScale="90000"/>
          </a:bodyPr>
          <a:lstStyle/>
          <a:p>
            <a:r>
              <a:rPr lang="es-CO" dirty="0"/>
              <a:t>Temas menos relevantes – cámara y senado 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4A52394-F8CC-455B-95F6-04B2DA919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61" y="2286000"/>
            <a:ext cx="6633216" cy="4022725"/>
          </a:xfrm>
        </p:spPr>
      </p:pic>
    </p:spTree>
    <p:extLst>
      <p:ext uri="{BB962C8B-B14F-4D97-AF65-F5344CB8AC3E}">
        <p14:creationId xmlns:p14="http://schemas.microsoft.com/office/powerpoint/2010/main" val="184239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07109-F926-4A62-B8BC-B377E8C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75" y="426309"/>
            <a:ext cx="7135134" cy="319279"/>
          </a:xfrm>
        </p:spPr>
        <p:txBody>
          <a:bodyPr>
            <a:normAutofit fontScale="90000"/>
          </a:bodyPr>
          <a:lstStyle/>
          <a:p>
            <a:r>
              <a:rPr lang="es-CO" dirty="0"/>
              <a:t>Gobierno - oposición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CF3A1A-97D0-4AAC-B4DC-84802C23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27" y="987636"/>
            <a:ext cx="5596144" cy="50972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57F567F-60DD-45E1-9C57-D83F6A80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4" y="979829"/>
            <a:ext cx="5489214" cy="50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E577-C016-44A8-AAC6-69FDAF46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55793"/>
          </a:xfrm>
        </p:spPr>
        <p:txBody>
          <a:bodyPr>
            <a:normAutofit fontScale="90000"/>
          </a:bodyPr>
          <a:lstStyle/>
          <a:p>
            <a:r>
              <a:rPr lang="es-CO" dirty="0"/>
              <a:t>Comparación 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107B24-DB09-47DE-B983-1C380881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193263"/>
            <a:ext cx="8992069" cy="54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B5AA9-20B0-47E7-B165-DAB385F7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82402"/>
          </a:xfrm>
        </p:spPr>
        <p:txBody>
          <a:bodyPr>
            <a:normAutofit fontScale="90000"/>
          </a:bodyPr>
          <a:lstStyle/>
          <a:p>
            <a:r>
              <a:rPr lang="es-CO" dirty="0"/>
              <a:t>tags</a:t>
            </a:r>
            <a:endParaRPr lang="es-ES" dirty="0"/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8FFC5AC-ED35-4836-BC8A-FEC1547C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9" y="1023425"/>
            <a:ext cx="10633490" cy="57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8D4D2-B6A3-4CBB-BC18-569FEDC4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Trabajo posterior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FF25B42-B420-4B1C-994A-5743F1B03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565687"/>
              </p:ext>
            </p:extLst>
          </p:nvPr>
        </p:nvGraphicFramePr>
        <p:xfrm>
          <a:off x="647114" y="1856936"/>
          <a:ext cx="10520758" cy="445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Indicador">
            <a:extLst>
              <a:ext uri="{FF2B5EF4-FFF2-40B4-BE49-F238E27FC236}">
                <a16:creationId xmlns:a16="http://schemas.microsoft.com/office/drawing/2014/main" id="{74FD0A4F-F132-4275-8E65-645269249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6049" y="4082831"/>
            <a:ext cx="794880" cy="794880"/>
          </a:xfrm>
          <a:prstGeom prst="rect">
            <a:avLst/>
          </a:prstGeom>
        </p:spPr>
      </p:pic>
      <p:pic>
        <p:nvPicPr>
          <p:cNvPr id="8" name="Gráfico 7" descr="Cronómetro">
            <a:extLst>
              <a:ext uri="{FF2B5EF4-FFF2-40B4-BE49-F238E27FC236}">
                <a16:creationId xmlns:a16="http://schemas.microsoft.com/office/drawing/2014/main" id="{5268831C-E960-4A32-BC88-F7B5EEBC6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4059" y="4082831"/>
            <a:ext cx="794880" cy="794880"/>
          </a:xfrm>
          <a:prstGeom prst="rect">
            <a:avLst/>
          </a:prstGeom>
        </p:spPr>
      </p:pic>
      <p:pic>
        <p:nvPicPr>
          <p:cNvPr id="10" name="Gráfico 9" descr="Tendencia al alza">
            <a:extLst>
              <a:ext uri="{FF2B5EF4-FFF2-40B4-BE49-F238E27FC236}">
                <a16:creationId xmlns:a16="http://schemas.microsoft.com/office/drawing/2014/main" id="{F0C2D8C8-16FE-43B7-9FA6-12B193C8AA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11160" y="4086177"/>
            <a:ext cx="794880" cy="7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6492E-1A89-4E90-B736-95433934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chemeClr val="tx1"/>
                </a:solidFill>
              </a:rPr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18667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9525-2DB9-4A07-94AF-A5012142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21000"/>
            <a:ext cx="6815731" cy="104923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Motivación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AFFF5-4771-4E9A-9D10-488B6DA5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30" y="1345617"/>
            <a:ext cx="8741131" cy="44323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CO" sz="14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E"/>
                </a:solidFill>
              </a:rPr>
              <a:t> </a:t>
            </a:r>
            <a:r>
              <a:rPr lang="es-ES" dirty="0"/>
              <a:t>Observar y analizar el desarrollo de la actividad legislativa vigente.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lnSpc>
                <a:spcPct val="110000"/>
              </a:lnSpc>
              <a:buNone/>
            </a:pPr>
            <a:r>
              <a:rPr lang="es-ES" b="1" dirty="0"/>
              <a:t>Algunas Preguntas: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¿qué temas han marcado la agenda de este congreso?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¿Cuántos proyectos de Ley han presentado las bancadas y los congresistas?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¿Cuáles son los temas más y menos relevantes para los partidos?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¿Cuántos y qué tipo de proyectos de ley proponen los congresistas?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5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3126-9962-4923-A6E0-492E1B93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/>
              <a:t>Opciones para extraer la información </a:t>
            </a:r>
            <a:endParaRPr lang="es-ES" dirty="0"/>
          </a:p>
        </p:txBody>
      </p:sp>
      <p:pic>
        <p:nvPicPr>
          <p:cNvPr id="3085" name="Picture 2" descr="Resultado de imagen para senado colombia  logo">
            <a:extLst>
              <a:ext uri="{FF2B5EF4-FFF2-40B4-BE49-F238E27FC236}">
                <a16:creationId xmlns:a16="http://schemas.microsoft.com/office/drawing/2014/main" id="{0E3DCB63-4BFE-49D6-8B2C-356B16AE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860" y="2095242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logo camara de representantes colombia">
            <a:extLst>
              <a:ext uri="{FF2B5EF4-FFF2-40B4-BE49-F238E27FC236}">
                <a16:creationId xmlns:a16="http://schemas.microsoft.com/office/drawing/2014/main" id="{73857A54-B523-4193-9EE0-D34BDC2F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1968" y="1884420"/>
            <a:ext cx="2898145" cy="28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congreso visible">
            <a:extLst>
              <a:ext uri="{FF2B5EF4-FFF2-40B4-BE49-F238E27FC236}">
                <a16:creationId xmlns:a16="http://schemas.microsoft.com/office/drawing/2014/main" id="{5D0A663C-BBFA-4E0E-8DA3-45A30242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0283" y="4582152"/>
            <a:ext cx="6231433" cy="1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FA8B4-616D-4595-8448-2B154B2B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94" y="791308"/>
            <a:ext cx="2119122" cy="5693898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b="1" dirty="0" err="1"/>
              <a:t>Información</a:t>
            </a:r>
            <a:r>
              <a:rPr lang="en-US" sz="1600" b="1" dirty="0"/>
              <a:t> </a:t>
            </a:r>
            <a:r>
              <a:rPr lang="en-US" sz="1600" b="1" dirty="0" err="1"/>
              <a:t>Organizada</a:t>
            </a:r>
            <a:r>
              <a:rPr lang="en-US" sz="1600" b="1" dirty="0"/>
              <a:t> y </a:t>
            </a:r>
            <a:r>
              <a:rPr lang="en-US" sz="1600" b="1" dirty="0" err="1"/>
              <a:t>Actualizada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Autores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Partidos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Fechas</a:t>
            </a:r>
            <a:r>
              <a:rPr lang="en-US" sz="1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Temas</a:t>
            </a:r>
            <a:r>
              <a:rPr lang="en-US" sz="1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625 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</a:rPr>
              <a:t>Proyectos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de Ley 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85FEB2B8-0258-4092-864A-DFCB16C4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1" y="-1"/>
            <a:ext cx="9984887" cy="66399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41FC67E-D581-4075-ADDB-4AB15E2CEE7D}"/>
              </a:ext>
            </a:extLst>
          </p:cNvPr>
          <p:cNvSpPr/>
          <p:nvPr/>
        </p:nvSpPr>
        <p:spPr>
          <a:xfrm>
            <a:off x="673735" y="5391439"/>
            <a:ext cx="1454866" cy="7913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39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05EC5-D769-4EB9-ACF9-213AD98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3BD4E4-EE5D-463F-B837-C05AB617D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11" y="585216"/>
            <a:ext cx="8027264" cy="55326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EDD2AC-4789-4283-99C2-7DD34A8F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017" y="566166"/>
            <a:ext cx="2881122" cy="5751077"/>
          </a:xfrm>
          <a:prstGeom prst="rect">
            <a:avLst/>
          </a:prstGeo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A5FD2EA8-54D4-4824-99E9-171ECBB95EE5}"/>
              </a:ext>
            </a:extLst>
          </p:cNvPr>
          <p:cNvSpPr/>
          <p:nvPr/>
        </p:nvSpPr>
        <p:spPr>
          <a:xfrm>
            <a:off x="592862" y="1139483"/>
            <a:ext cx="7855814" cy="731520"/>
          </a:xfrm>
          <a:prstGeom prst="frame">
            <a:avLst/>
          </a:prstGeom>
          <a:solidFill>
            <a:srgbClr val="FF0000">
              <a:alpha val="72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467661BA-B64D-435C-9A50-229F0D54A4CB}"/>
              </a:ext>
            </a:extLst>
          </p:cNvPr>
          <p:cNvSpPr/>
          <p:nvPr/>
        </p:nvSpPr>
        <p:spPr>
          <a:xfrm>
            <a:off x="1237957" y="2425271"/>
            <a:ext cx="2391507" cy="59928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2B05DD1D-8AD2-4B16-AE9E-0A288CCE752F}"/>
              </a:ext>
            </a:extLst>
          </p:cNvPr>
          <p:cNvSpPr/>
          <p:nvPr/>
        </p:nvSpPr>
        <p:spPr>
          <a:xfrm>
            <a:off x="8718017" y="1579801"/>
            <a:ext cx="333375" cy="1247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6F5AE36D-0236-43FB-ACCF-10DA69EAA0B9}"/>
              </a:ext>
            </a:extLst>
          </p:cNvPr>
          <p:cNvSpPr/>
          <p:nvPr/>
        </p:nvSpPr>
        <p:spPr>
          <a:xfrm>
            <a:off x="10227212" y="1579801"/>
            <a:ext cx="333376" cy="12478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68336332-34A0-40C6-9258-7AEB0E0BA58B}"/>
              </a:ext>
            </a:extLst>
          </p:cNvPr>
          <p:cNvSpPr/>
          <p:nvPr/>
        </p:nvSpPr>
        <p:spPr>
          <a:xfrm>
            <a:off x="8571263" y="4030395"/>
            <a:ext cx="480129" cy="17092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26285764-8FAA-4CAA-AF33-9E0774F748A6}"/>
              </a:ext>
            </a:extLst>
          </p:cNvPr>
          <p:cNvSpPr/>
          <p:nvPr/>
        </p:nvSpPr>
        <p:spPr>
          <a:xfrm>
            <a:off x="10744199" y="4030395"/>
            <a:ext cx="480129" cy="17092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E3BA76-1EA4-4C7F-9700-DF23CFA96EB4}"/>
              </a:ext>
            </a:extLst>
          </p:cNvPr>
          <p:cNvSpPr/>
          <p:nvPr/>
        </p:nvSpPr>
        <p:spPr>
          <a:xfrm>
            <a:off x="6302326" y="3798277"/>
            <a:ext cx="2146350" cy="23071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A03FBE-1D38-43E5-BD58-FFF2F051A664}"/>
              </a:ext>
            </a:extLst>
          </p:cNvPr>
          <p:cNvSpPr/>
          <p:nvPr/>
        </p:nvSpPr>
        <p:spPr>
          <a:xfrm>
            <a:off x="820481" y="4285722"/>
            <a:ext cx="5135703" cy="59928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9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AD3E-F3D2-4739-A750-DFC012AF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28" y="183912"/>
            <a:ext cx="8157972" cy="616188"/>
          </a:xfrm>
        </p:spPr>
        <p:txBody>
          <a:bodyPr>
            <a:normAutofit fontScale="90000"/>
          </a:bodyPr>
          <a:lstStyle/>
          <a:p>
            <a:r>
              <a:rPr lang="es-CO" dirty="0"/>
              <a:t>Primera Base de Datos (Macro Base) 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B168AFA-C8B3-4A5A-A246-1A6E60CA8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00101"/>
            <a:ext cx="9620250" cy="5385980"/>
          </a:xfrm>
        </p:spPr>
      </p:pic>
      <p:pic>
        <p:nvPicPr>
          <p:cNvPr id="4098" name="Picture 2" descr="Resultado de imagen para spyder logo">
            <a:extLst>
              <a:ext uri="{FF2B5EF4-FFF2-40B4-BE49-F238E27FC236}">
                <a16:creationId xmlns:a16="http://schemas.microsoft.com/office/drawing/2014/main" id="{1C3AD114-2745-4AE2-9BE0-055556C9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160020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5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9473-BF84-47EF-B775-4FE0707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596470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Scrape</a:t>
            </a:r>
            <a:r>
              <a:rPr lang="es-CO" dirty="0"/>
              <a:t> Páginas Senado y Cámara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D9F380-2179-4EBE-896B-36CFCCB4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53724"/>
            <a:ext cx="5317167" cy="4666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9E59D9-67BD-4100-8988-674AFCF7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35" y="1353724"/>
            <a:ext cx="6593220" cy="44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FA76-3BE5-4102-8167-0DFC2D72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05434"/>
          </a:xfrm>
        </p:spPr>
        <p:txBody>
          <a:bodyPr>
            <a:normAutofit/>
          </a:bodyPr>
          <a:lstStyle/>
          <a:p>
            <a:r>
              <a:rPr lang="es-CO" dirty="0"/>
              <a:t>Base de Datos  Congresista – </a:t>
            </a:r>
            <a:r>
              <a:rPr lang="es-CO" dirty="0" err="1"/>
              <a:t>PdL</a:t>
            </a:r>
            <a:r>
              <a:rPr lang="es-CO" dirty="0"/>
              <a:t> - partido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1F760E-D39C-4438-91CB-C3C52309E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79" y="1390650"/>
            <a:ext cx="7205472" cy="5314182"/>
          </a:xfrm>
        </p:spPr>
      </p:pic>
    </p:spTree>
    <p:extLst>
      <p:ext uri="{BB962C8B-B14F-4D97-AF65-F5344CB8AC3E}">
        <p14:creationId xmlns:p14="http://schemas.microsoft.com/office/powerpoint/2010/main" val="401289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Panorámica</PresentationFormat>
  <Paragraphs>57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Tw Cen MT</vt:lpstr>
      <vt:lpstr>Tw Cen MT Condensed</vt:lpstr>
      <vt:lpstr>Wingdings</vt:lpstr>
      <vt:lpstr>Wingdings 3</vt:lpstr>
      <vt:lpstr>Integral</vt:lpstr>
      <vt:lpstr>Proyectos de Ley Presentados a la fecha por el actual Congreso de Colombia (julio 2018 - Mayo 2019) </vt:lpstr>
      <vt:lpstr>Introducción</vt:lpstr>
      <vt:lpstr>Motivación</vt:lpstr>
      <vt:lpstr>Opciones para extraer la información </vt:lpstr>
      <vt:lpstr>Presentación de PowerPoint</vt:lpstr>
      <vt:lpstr>Presentación de PowerPoint</vt:lpstr>
      <vt:lpstr>Primera Base de Datos (Macro Base) </vt:lpstr>
      <vt:lpstr>Scrape Páginas Senado y Cámara </vt:lpstr>
      <vt:lpstr>Base de Datos  Congresista – PdL - partido</vt:lpstr>
      <vt:lpstr>BASE – Datos con un solo valor</vt:lpstr>
      <vt:lpstr>Bases de Temas y Tags </vt:lpstr>
      <vt:lpstr>Análisis de Datos </vt:lpstr>
      <vt:lpstr>Algunos Hallazgos </vt:lpstr>
      <vt:lpstr>Estado de los proyectos de ley</vt:lpstr>
      <vt:lpstr>Estado avanzado por tema</vt:lpstr>
      <vt:lpstr>Partidos – proyectos - Camara</vt:lpstr>
      <vt:lpstr>Representantes que más proponen</vt:lpstr>
      <vt:lpstr>Representantes que menos proponen</vt:lpstr>
      <vt:lpstr>Senadores</vt:lpstr>
      <vt:lpstr>Algunos célebres senadores </vt:lpstr>
      <vt:lpstr>Temas</vt:lpstr>
      <vt:lpstr>temas</vt:lpstr>
      <vt:lpstr>Temas menos relevantes – cámara y senado </vt:lpstr>
      <vt:lpstr>Gobierno - oposición</vt:lpstr>
      <vt:lpstr>Comparación </vt:lpstr>
      <vt:lpstr>tags</vt:lpstr>
      <vt:lpstr>Trabajo posterior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 de Ley Presentados a la fecha por el actual Congreso de Colombia (julio 2018 - Mayo 2019) </dc:title>
  <dc:creator>Daniel Humberto Cifuentes Grueso</dc:creator>
  <cp:lastModifiedBy>Daniel Humberto Cifuentes Grueso</cp:lastModifiedBy>
  <cp:revision>1</cp:revision>
  <dcterms:created xsi:type="dcterms:W3CDTF">2019-05-24T15:55:13Z</dcterms:created>
  <dcterms:modified xsi:type="dcterms:W3CDTF">2019-05-24T15:57:18Z</dcterms:modified>
</cp:coreProperties>
</file>