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97" r:id="rId3"/>
    <p:sldId id="298" r:id="rId4"/>
    <p:sldId id="300" r:id="rId5"/>
    <p:sldId id="301" r:id="rId6"/>
    <p:sldId id="299" r:id="rId7"/>
    <p:sldId id="302" r:id="rId8"/>
    <p:sldId id="303" r:id="rId9"/>
    <p:sldId id="304" r:id="rId10"/>
    <p:sldId id="305" r:id="rId11"/>
    <p:sldId id="306" r:id="rId12"/>
    <p:sldId id="307" r:id="rId13"/>
    <p:sldId id="310" r:id="rId14"/>
    <p:sldId id="308" r:id="rId15"/>
    <p:sldId id="309" r:id="rId16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Sniglet" panose="020B0604020202020204" charset="0"/>
      <p:regular r:id="rId24"/>
    </p:embeddedFont>
    <p:embeddedFont>
      <p:font typeface="Walter Turncoat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8080"/>
    <a:srgbClr val="BFC5C9"/>
    <a:srgbClr val="959FA5"/>
    <a:srgbClr val="2A2F32"/>
    <a:srgbClr val="383E42"/>
    <a:srgbClr val="495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A22B-9A22-4880-8898-F4F8586B247A}" v="685" dt="2021-01-05T16:15:53.533"/>
  </p1510:revLst>
</p1510:revInfo>
</file>

<file path=ppt/tableStyles.xml><?xml version="1.0" encoding="utf-8"?>
<a:tblStyleLst xmlns:a="http://schemas.openxmlformats.org/drawingml/2006/main" def="{5D3AA3E1-8959-4CFA-B9DD-FD4911D06D5F}">
  <a:tblStyle styleId="{5D3AA3E1-8959-4CFA-B9DD-FD4911D06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oelho" userId="4fb9cee7-839a-46b7-b545-995dad97576f" providerId="ADAL" clId="{D59A83A6-B147-48AC-A4D5-F43E06449696}"/>
    <pc:docChg chg="modSld">
      <pc:chgData name="Daniel Coelho" userId="4fb9cee7-839a-46b7-b545-995dad97576f" providerId="ADAL" clId="{D59A83A6-B147-48AC-A4D5-F43E06449696}" dt="2020-12-29T18:10:11.278" v="4" actId="20577"/>
      <pc:docMkLst>
        <pc:docMk/>
      </pc:docMkLst>
      <pc:sldChg chg="modSp">
        <pc:chgData name="Daniel Coelho" userId="4fb9cee7-839a-46b7-b545-995dad97576f" providerId="ADAL" clId="{D59A83A6-B147-48AC-A4D5-F43E06449696}" dt="2020-12-29T18:10:11.278" v="4" actId="20577"/>
        <pc:sldMkLst>
          <pc:docMk/>
          <pc:sldMk cId="2664125410" sldId="305"/>
        </pc:sldMkLst>
        <pc:spChg chg="mod">
          <ac:chgData name="Daniel Coelho" userId="4fb9cee7-839a-46b7-b545-995dad97576f" providerId="ADAL" clId="{D59A83A6-B147-48AC-A4D5-F43E06449696}" dt="2020-12-29T18:10:11.278" v="4" actId="20577"/>
          <ac:spMkLst>
            <pc:docMk/>
            <pc:sldMk cId="2664125410" sldId="305"/>
            <ac:spMk id="13" creationId="{C8DCFC24-F1A9-4C86-9D23-C3CC7433934C}"/>
          </ac:spMkLst>
        </pc:spChg>
      </pc:sldChg>
    </pc:docChg>
  </pc:docChgLst>
  <pc:docChgLst>
    <pc:chgData name="Daniel Coelho" userId="4fb9cee7-839a-46b7-b545-995dad97576f" providerId="ADAL" clId="{F929541E-1AFA-4AEB-91E4-88389C0BAD6F}"/>
    <pc:docChg chg="undo custSel addSld delSld modSld sldOrd">
      <pc:chgData name="Daniel Coelho" userId="4fb9cee7-839a-46b7-b545-995dad97576f" providerId="ADAL" clId="{F929541E-1AFA-4AEB-91E4-88389C0BAD6F}" dt="2020-12-29T17:17:08.876" v="5477" actId="1076"/>
      <pc:docMkLst>
        <pc:docMk/>
      </pc:docMkLst>
      <pc:sldChg chg="addSp modSp mod">
        <pc:chgData name="Daniel Coelho" userId="4fb9cee7-839a-46b7-b545-995dad97576f" providerId="ADAL" clId="{F929541E-1AFA-4AEB-91E4-88389C0BAD6F}" dt="2020-12-29T10:32:28.269" v="86" actId="20577"/>
        <pc:sldMkLst>
          <pc:docMk/>
          <pc:sldMk cId="0" sldId="256"/>
        </pc:sldMkLst>
        <pc:spChg chg="mod">
          <ac:chgData name="Daniel Coelho" userId="4fb9cee7-839a-46b7-b545-995dad97576f" providerId="ADAL" clId="{F929541E-1AFA-4AEB-91E4-88389C0BAD6F}" dt="2020-12-29T10:32:12.003" v="66" actId="1076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Daniel Coelho" userId="4fb9cee7-839a-46b7-b545-995dad97576f" providerId="ADAL" clId="{F929541E-1AFA-4AEB-91E4-88389C0BAD6F}" dt="2020-12-29T10:32:06.422" v="65" actId="571"/>
          <ac:spMkLst>
            <pc:docMk/>
            <pc:sldMk cId="0" sldId="256"/>
            <ac:spMk id="18" creationId="{84F1F150-59B5-487A-ACF9-34F6950043B8}"/>
          </ac:spMkLst>
        </pc:spChg>
        <pc:spChg chg="add mod">
          <ac:chgData name="Daniel Coelho" userId="4fb9cee7-839a-46b7-b545-995dad97576f" providerId="ADAL" clId="{F929541E-1AFA-4AEB-91E4-88389C0BAD6F}" dt="2020-12-29T10:32:06.422" v="65" actId="571"/>
          <ac:spMkLst>
            <pc:docMk/>
            <pc:sldMk cId="0" sldId="256"/>
            <ac:spMk id="19" creationId="{B168AD23-D28D-4647-ACF3-76CCB035C233}"/>
          </ac:spMkLst>
        </pc:spChg>
        <pc:spChg chg="mod">
          <ac:chgData name="Daniel Coelho" userId="4fb9cee7-839a-46b7-b545-995dad97576f" providerId="ADAL" clId="{F929541E-1AFA-4AEB-91E4-88389C0BAD6F}" dt="2020-12-29T10:32:12.003" v="66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Daniel Coelho" userId="4fb9cee7-839a-46b7-b545-995dad97576f" providerId="ADAL" clId="{F929541E-1AFA-4AEB-91E4-88389C0BAD6F}" dt="2020-12-29T10:32:28.269" v="86" actId="20577"/>
          <ac:spMkLst>
            <pc:docMk/>
            <pc:sldMk cId="0" sldId="256"/>
            <ac:spMk id="26" creationId="{00000000-0000-0000-0000-000000000000}"/>
          </ac:spMkLst>
        </pc:spChg>
      </pc:sldChg>
      <pc:sldChg chg="modSp del mod">
        <pc:chgData name="Daniel Coelho" userId="4fb9cee7-839a-46b7-b545-995dad97576f" providerId="ADAL" clId="{F929541E-1AFA-4AEB-91E4-88389C0BAD6F}" dt="2020-12-29T10:37:58.680" v="117" actId="47"/>
        <pc:sldMkLst>
          <pc:docMk/>
          <pc:sldMk cId="4149015657" sldId="289"/>
        </pc:sldMkLst>
        <pc:spChg chg="mod">
          <ac:chgData name="Daniel Coelho" userId="4fb9cee7-839a-46b7-b545-995dad97576f" providerId="ADAL" clId="{F929541E-1AFA-4AEB-91E4-88389C0BAD6F}" dt="2020-12-29T10:36:12.237" v="107" actId="20577"/>
          <ac:spMkLst>
            <pc:docMk/>
            <pc:sldMk cId="4149015657" sldId="289"/>
            <ac:spMk id="6" creationId="{00000000-0000-0000-0000-000000000000}"/>
          </ac:spMkLst>
        </pc:spChg>
        <pc:spChg chg="mod">
          <ac:chgData name="Daniel Coelho" userId="4fb9cee7-839a-46b7-b545-995dad97576f" providerId="ADAL" clId="{F929541E-1AFA-4AEB-91E4-88389C0BAD6F}" dt="2020-12-29T10:15:09.793" v="1" actId="20577"/>
          <ac:spMkLst>
            <pc:docMk/>
            <pc:sldMk cId="4149015657" sldId="289"/>
            <ac:spMk id="19" creationId="{00000000-0000-0000-0000-000000000000}"/>
          </ac:spMkLst>
        </pc:spChg>
      </pc:sldChg>
      <pc:sldChg chg="delSp modSp del mod">
        <pc:chgData name="Daniel Coelho" userId="4fb9cee7-839a-46b7-b545-995dad97576f" providerId="ADAL" clId="{F929541E-1AFA-4AEB-91E4-88389C0BAD6F}" dt="2020-12-29T12:22:58.722" v="1507" actId="47"/>
        <pc:sldMkLst>
          <pc:docMk/>
          <pc:sldMk cId="3362725288" sldId="290"/>
        </pc:sldMkLst>
        <pc:spChg chg="mod">
          <ac:chgData name="Daniel Coelho" userId="4fb9cee7-839a-46b7-b545-995dad97576f" providerId="ADAL" clId="{F929541E-1AFA-4AEB-91E4-88389C0BAD6F}" dt="2020-12-29T10:38:09.966" v="123" actId="20577"/>
          <ac:spMkLst>
            <pc:docMk/>
            <pc:sldMk cId="3362725288" sldId="290"/>
            <ac:spMk id="6" creationId="{00000000-0000-0000-0000-000000000000}"/>
          </ac:spMkLst>
        </pc:spChg>
        <pc:spChg chg="mod">
          <ac:chgData name="Daniel Coelho" userId="4fb9cee7-839a-46b7-b545-995dad97576f" providerId="ADAL" clId="{F929541E-1AFA-4AEB-91E4-88389C0BAD6F}" dt="2020-12-29T10:39:06.456" v="357" actId="14100"/>
          <ac:spMkLst>
            <pc:docMk/>
            <pc:sldMk cId="3362725288" sldId="290"/>
            <ac:spMk id="7" creationId="{00000000-0000-0000-0000-000000000000}"/>
          </ac:spMkLst>
        </pc:spChg>
        <pc:spChg chg="mod">
          <ac:chgData name="Daniel Coelho" userId="4fb9cee7-839a-46b7-b545-995dad97576f" providerId="ADAL" clId="{F929541E-1AFA-4AEB-91E4-88389C0BAD6F}" dt="2020-12-29T10:38:15.258" v="124" actId="1076"/>
          <ac:spMkLst>
            <pc:docMk/>
            <pc:sldMk cId="3362725288" sldId="290"/>
            <ac:spMk id="51" creationId="{00000000-0000-0000-0000-000000000000}"/>
          </ac:spMkLst>
        </pc:spChg>
        <pc:spChg chg="mod">
          <ac:chgData name="Daniel Coelho" userId="4fb9cee7-839a-46b7-b545-995dad97576f" providerId="ADAL" clId="{F929541E-1AFA-4AEB-91E4-88389C0BAD6F}" dt="2020-12-29T10:39:38.968" v="398" actId="20577"/>
          <ac:spMkLst>
            <pc:docMk/>
            <pc:sldMk cId="3362725288" sldId="290"/>
            <ac:spMk id="132" creationId="{00000000-0000-0000-0000-000000000000}"/>
          </ac:spMkLst>
        </pc:spChg>
        <pc:spChg chg="del">
          <ac:chgData name="Daniel Coelho" userId="4fb9cee7-839a-46b7-b545-995dad97576f" providerId="ADAL" clId="{F929541E-1AFA-4AEB-91E4-88389C0BAD6F}" dt="2020-12-29T10:39:09.300" v="358" actId="478"/>
          <ac:spMkLst>
            <pc:docMk/>
            <pc:sldMk cId="3362725288" sldId="290"/>
            <ac:spMk id="167" creationId="{00000000-0000-0000-0000-000000000000}"/>
          </ac:spMkLst>
        </pc:spChg>
        <pc:picChg chg="mod">
          <ac:chgData name="Daniel Coelho" userId="4fb9cee7-839a-46b7-b545-995dad97576f" providerId="ADAL" clId="{F929541E-1AFA-4AEB-91E4-88389C0BAD6F}" dt="2020-12-29T10:39:11.824" v="359" actId="1076"/>
          <ac:picMkLst>
            <pc:docMk/>
            <pc:sldMk cId="3362725288" sldId="290"/>
            <ac:picMk id="126" creationId="{00000000-0000-0000-0000-000000000000}"/>
          </ac:picMkLst>
        </pc:picChg>
        <pc:cxnChg chg="mod">
          <ac:chgData name="Daniel Coelho" userId="4fb9cee7-839a-46b7-b545-995dad97576f" providerId="ADAL" clId="{F929541E-1AFA-4AEB-91E4-88389C0BAD6F}" dt="2020-12-29T10:39:20.429" v="360" actId="14100"/>
          <ac:cxnSpMkLst>
            <pc:docMk/>
            <pc:sldMk cId="3362725288" sldId="290"/>
            <ac:cxnSpMk id="129" creationId="{00000000-0000-0000-0000-000000000000}"/>
          </ac:cxnSpMkLst>
        </pc:cxnChg>
      </pc:sldChg>
      <pc:sldChg chg="del">
        <pc:chgData name="Daniel Coelho" userId="4fb9cee7-839a-46b7-b545-995dad97576f" providerId="ADAL" clId="{F929541E-1AFA-4AEB-91E4-88389C0BAD6F}" dt="2020-12-29T10:38:00.880" v="118" actId="47"/>
        <pc:sldMkLst>
          <pc:docMk/>
          <pc:sldMk cId="1501718678" sldId="291"/>
        </pc:sldMkLst>
      </pc:sldChg>
      <pc:sldChg chg="del">
        <pc:chgData name="Daniel Coelho" userId="4fb9cee7-839a-46b7-b545-995dad97576f" providerId="ADAL" clId="{F929541E-1AFA-4AEB-91E4-88389C0BAD6F}" dt="2020-12-29T10:38:02.454" v="119" actId="47"/>
        <pc:sldMkLst>
          <pc:docMk/>
          <pc:sldMk cId="2534806236" sldId="294"/>
        </pc:sldMkLst>
      </pc:sldChg>
      <pc:sldChg chg="modSp del mod">
        <pc:chgData name="Daniel Coelho" userId="4fb9cee7-839a-46b7-b545-995dad97576f" providerId="ADAL" clId="{F929541E-1AFA-4AEB-91E4-88389C0BAD6F}" dt="2020-12-29T10:38:04.360" v="120" actId="47"/>
        <pc:sldMkLst>
          <pc:docMk/>
          <pc:sldMk cId="3311409014" sldId="295"/>
        </pc:sldMkLst>
        <pc:graphicFrameChg chg="mod modGraphic">
          <ac:chgData name="Daniel Coelho" userId="4fb9cee7-839a-46b7-b545-995dad97576f" providerId="ADAL" clId="{F929541E-1AFA-4AEB-91E4-88389C0BAD6F}" dt="2020-12-29T10:37:33.967" v="116" actId="2162"/>
          <ac:graphicFrameMkLst>
            <pc:docMk/>
            <pc:sldMk cId="3311409014" sldId="295"/>
            <ac:graphicFrameMk id="45" creationId="{00000000-0000-0000-0000-000000000000}"/>
          </ac:graphicFrameMkLst>
        </pc:graphicFrameChg>
      </pc:sldChg>
      <pc:sldChg chg="del">
        <pc:chgData name="Daniel Coelho" userId="4fb9cee7-839a-46b7-b545-995dad97576f" providerId="ADAL" clId="{F929541E-1AFA-4AEB-91E4-88389C0BAD6F}" dt="2020-12-29T10:38:05.673" v="121" actId="47"/>
        <pc:sldMkLst>
          <pc:docMk/>
          <pc:sldMk cId="1863659601" sldId="296"/>
        </pc:sldMkLst>
      </pc:sldChg>
      <pc:sldChg chg="addSp delSp modSp mod">
        <pc:chgData name="Daniel Coelho" userId="4fb9cee7-839a-46b7-b545-995dad97576f" providerId="ADAL" clId="{F929541E-1AFA-4AEB-91E4-88389C0BAD6F}" dt="2020-12-29T10:34:51.675" v="105" actId="14100"/>
        <pc:sldMkLst>
          <pc:docMk/>
          <pc:sldMk cId="1922617682" sldId="297"/>
        </pc:sldMkLst>
        <pc:spChg chg="mod">
          <ac:chgData name="Daniel Coelho" userId="4fb9cee7-839a-46b7-b545-995dad97576f" providerId="ADAL" clId="{F929541E-1AFA-4AEB-91E4-88389C0BAD6F}" dt="2020-12-29T10:34:51.675" v="105" actId="14100"/>
          <ac:spMkLst>
            <pc:docMk/>
            <pc:sldMk cId="1922617682" sldId="297"/>
            <ac:spMk id="7" creationId="{00000000-0000-0000-0000-000000000000}"/>
          </ac:spMkLst>
        </pc:spChg>
        <pc:picChg chg="add mod">
          <ac:chgData name="Daniel Coelho" userId="4fb9cee7-839a-46b7-b545-995dad97576f" providerId="ADAL" clId="{F929541E-1AFA-4AEB-91E4-88389C0BAD6F}" dt="2020-12-29T10:34:44.336" v="104" actId="14100"/>
          <ac:picMkLst>
            <pc:docMk/>
            <pc:sldMk cId="1922617682" sldId="297"/>
            <ac:picMk id="3" creationId="{FCC47ACD-1307-48FE-AB5B-5DCE5E3F40DB}"/>
          </ac:picMkLst>
        </pc:picChg>
        <pc:picChg chg="del">
          <ac:chgData name="Daniel Coelho" userId="4fb9cee7-839a-46b7-b545-995dad97576f" providerId="ADAL" clId="{F929541E-1AFA-4AEB-91E4-88389C0BAD6F}" dt="2020-12-29T10:33:42.255" v="89" actId="478"/>
          <ac:picMkLst>
            <pc:docMk/>
            <pc:sldMk cId="1922617682" sldId="297"/>
            <ac:picMk id="6" creationId="{00000000-0000-0000-0000-000000000000}"/>
          </ac:picMkLst>
        </pc:picChg>
      </pc:sldChg>
      <pc:sldChg chg="addSp delSp modSp add mod">
        <pc:chgData name="Daniel Coelho" userId="4fb9cee7-839a-46b7-b545-995dad97576f" providerId="ADAL" clId="{F929541E-1AFA-4AEB-91E4-88389C0BAD6F}" dt="2020-12-29T17:13:30.416" v="5424" actId="14100"/>
        <pc:sldMkLst>
          <pc:docMk/>
          <pc:sldMk cId="938827872" sldId="298"/>
        </pc:sldMkLst>
        <pc:spChg chg="add del mod">
          <ac:chgData name="Daniel Coelho" userId="4fb9cee7-839a-46b7-b545-995dad97576f" providerId="ADAL" clId="{F929541E-1AFA-4AEB-91E4-88389C0BAD6F}" dt="2020-12-29T10:40:09.626" v="404" actId="478"/>
          <ac:spMkLst>
            <pc:docMk/>
            <pc:sldMk cId="938827872" sldId="298"/>
            <ac:spMk id="3" creationId="{CD822259-F2C8-446F-986C-359307E968BB}"/>
          </ac:spMkLst>
        </pc:spChg>
        <pc:spChg chg="add del mod">
          <ac:chgData name="Daniel Coelho" userId="4fb9cee7-839a-46b7-b545-995dad97576f" providerId="ADAL" clId="{F929541E-1AFA-4AEB-91E4-88389C0BAD6F}" dt="2020-12-29T10:40:09.626" v="404" actId="478"/>
          <ac:spMkLst>
            <pc:docMk/>
            <pc:sldMk cId="938827872" sldId="298"/>
            <ac:spMk id="5" creationId="{B099CD67-4CE6-4DE0-9284-E2B626A1C252}"/>
          </ac:spMkLst>
        </pc:spChg>
        <pc:spChg chg="add del mod">
          <ac:chgData name="Daniel Coelho" userId="4fb9cee7-839a-46b7-b545-995dad97576f" providerId="ADAL" clId="{F929541E-1AFA-4AEB-91E4-88389C0BAD6F}" dt="2020-12-29T12:13:32.737" v="1320" actId="14100"/>
          <ac:spMkLst>
            <pc:docMk/>
            <pc:sldMk cId="938827872" sldId="298"/>
            <ac:spMk id="7" creationId="{00000000-0000-0000-0000-000000000000}"/>
          </ac:spMkLst>
        </pc:spChg>
        <pc:spChg chg="add del mod">
          <ac:chgData name="Daniel Coelho" userId="4fb9cee7-839a-46b7-b545-995dad97576f" providerId="ADAL" clId="{F929541E-1AFA-4AEB-91E4-88389C0BAD6F}" dt="2020-12-29T10:40:09.626" v="404" actId="478"/>
          <ac:spMkLst>
            <pc:docMk/>
            <pc:sldMk cId="938827872" sldId="298"/>
            <ac:spMk id="10" creationId="{44C8E591-2FCC-4D2C-9DAC-149510CF15BC}"/>
          </ac:spMkLst>
        </pc:spChg>
        <pc:spChg chg="add del mod">
          <ac:chgData name="Daniel Coelho" userId="4fb9cee7-839a-46b7-b545-995dad97576f" providerId="ADAL" clId="{F929541E-1AFA-4AEB-91E4-88389C0BAD6F}" dt="2020-12-29T10:40:09.626" v="404" actId="478"/>
          <ac:spMkLst>
            <pc:docMk/>
            <pc:sldMk cId="938827872" sldId="298"/>
            <ac:spMk id="12" creationId="{5ADAE330-513F-4120-B601-B7EF268FCA02}"/>
          </ac:spMkLst>
        </pc:spChg>
        <pc:spChg chg="add del mod">
          <ac:chgData name="Daniel Coelho" userId="4fb9cee7-839a-46b7-b545-995dad97576f" providerId="ADAL" clId="{F929541E-1AFA-4AEB-91E4-88389C0BAD6F}" dt="2020-12-29T10:40:09.626" v="404" actId="478"/>
          <ac:spMkLst>
            <pc:docMk/>
            <pc:sldMk cId="938827872" sldId="298"/>
            <ac:spMk id="14" creationId="{3B671AA4-B71A-429A-86D9-2A0DC6032132}"/>
          </ac:spMkLst>
        </pc:spChg>
        <pc:spChg chg="add del mod">
          <ac:chgData name="Daniel Coelho" userId="4fb9cee7-839a-46b7-b545-995dad97576f" providerId="ADAL" clId="{F929541E-1AFA-4AEB-91E4-88389C0BAD6F}" dt="2020-12-29T10:40:09.626" v="404" actId="478"/>
          <ac:spMkLst>
            <pc:docMk/>
            <pc:sldMk cId="938827872" sldId="298"/>
            <ac:spMk id="16" creationId="{0161E095-057D-42CC-A1F4-440EE88CBC88}"/>
          </ac:spMkLst>
        </pc:spChg>
        <pc:spChg chg="add del mod">
          <ac:chgData name="Daniel Coelho" userId="4fb9cee7-839a-46b7-b545-995dad97576f" providerId="ADAL" clId="{F929541E-1AFA-4AEB-91E4-88389C0BAD6F}" dt="2020-12-29T10:40:22.246" v="408" actId="478"/>
          <ac:spMkLst>
            <pc:docMk/>
            <pc:sldMk cId="938827872" sldId="298"/>
            <ac:spMk id="18" creationId="{4CB1742B-95BA-4444-AB4E-90A7A30EE234}"/>
          </ac:spMkLst>
        </pc:spChg>
        <pc:spChg chg="add del mod">
          <ac:chgData name="Daniel Coelho" userId="4fb9cee7-839a-46b7-b545-995dad97576f" providerId="ADAL" clId="{F929541E-1AFA-4AEB-91E4-88389C0BAD6F}" dt="2020-12-29T10:40:22.246" v="408" actId="478"/>
          <ac:spMkLst>
            <pc:docMk/>
            <pc:sldMk cId="938827872" sldId="298"/>
            <ac:spMk id="20" creationId="{F14D6B5E-69FF-46AD-9F2E-B737C7ACE247}"/>
          </ac:spMkLst>
        </pc:spChg>
        <pc:spChg chg="add del mod">
          <ac:chgData name="Daniel Coelho" userId="4fb9cee7-839a-46b7-b545-995dad97576f" providerId="ADAL" clId="{F929541E-1AFA-4AEB-91E4-88389C0BAD6F}" dt="2020-12-29T10:40:22.246" v="408" actId="478"/>
          <ac:spMkLst>
            <pc:docMk/>
            <pc:sldMk cId="938827872" sldId="298"/>
            <ac:spMk id="22" creationId="{23FDA202-080C-4DC6-B8D0-50A21DAAD670}"/>
          </ac:spMkLst>
        </pc:spChg>
        <pc:spChg chg="add del mod">
          <ac:chgData name="Daniel Coelho" userId="4fb9cee7-839a-46b7-b545-995dad97576f" providerId="ADAL" clId="{F929541E-1AFA-4AEB-91E4-88389C0BAD6F}" dt="2020-12-29T10:40:22.246" v="408" actId="478"/>
          <ac:spMkLst>
            <pc:docMk/>
            <pc:sldMk cId="938827872" sldId="298"/>
            <ac:spMk id="24" creationId="{DA1A447F-EA09-4424-97C2-1D477358A110}"/>
          </ac:spMkLst>
        </pc:spChg>
        <pc:spChg chg="add del mod">
          <ac:chgData name="Daniel Coelho" userId="4fb9cee7-839a-46b7-b545-995dad97576f" providerId="ADAL" clId="{F929541E-1AFA-4AEB-91E4-88389C0BAD6F}" dt="2020-12-29T10:40:22.246" v="408" actId="478"/>
          <ac:spMkLst>
            <pc:docMk/>
            <pc:sldMk cId="938827872" sldId="298"/>
            <ac:spMk id="26" creationId="{B987289C-1F9E-4D37-8D78-D27195EC0B34}"/>
          </ac:spMkLst>
        </pc:spChg>
        <pc:spChg chg="add del mod">
          <ac:chgData name="Daniel Coelho" userId="4fb9cee7-839a-46b7-b545-995dad97576f" providerId="ADAL" clId="{F929541E-1AFA-4AEB-91E4-88389C0BAD6F}" dt="2020-12-29T10:40:22.246" v="408" actId="478"/>
          <ac:spMkLst>
            <pc:docMk/>
            <pc:sldMk cId="938827872" sldId="298"/>
            <ac:spMk id="28" creationId="{B061B4D9-51D0-430C-811D-440B542B83F7}"/>
          </ac:spMkLst>
        </pc:spChg>
        <pc:spChg chg="add del mod">
          <ac:chgData name="Daniel Coelho" userId="4fb9cee7-839a-46b7-b545-995dad97576f" providerId="ADAL" clId="{F929541E-1AFA-4AEB-91E4-88389C0BAD6F}" dt="2020-12-29T10:40:52.301" v="420" actId="478"/>
          <ac:spMkLst>
            <pc:docMk/>
            <pc:sldMk cId="938827872" sldId="298"/>
            <ac:spMk id="30" creationId="{7697B3D6-8129-4144-91C2-34E0E82C3629}"/>
          </ac:spMkLst>
        </pc:spChg>
        <pc:spChg chg="add del mod">
          <ac:chgData name="Daniel Coelho" userId="4fb9cee7-839a-46b7-b545-995dad97576f" providerId="ADAL" clId="{F929541E-1AFA-4AEB-91E4-88389C0BAD6F}" dt="2020-12-29T10:40:47.980" v="419" actId="478"/>
          <ac:spMkLst>
            <pc:docMk/>
            <pc:sldMk cId="938827872" sldId="298"/>
            <ac:spMk id="32" creationId="{CF4886FA-3105-4928-89B9-7E95E9DCA8A6}"/>
          </ac:spMkLst>
        </pc:spChg>
        <pc:spChg chg="add del mod">
          <ac:chgData name="Daniel Coelho" userId="4fb9cee7-839a-46b7-b545-995dad97576f" providerId="ADAL" clId="{F929541E-1AFA-4AEB-91E4-88389C0BAD6F}" dt="2020-12-29T10:41:18.740" v="431" actId="478"/>
          <ac:spMkLst>
            <pc:docMk/>
            <pc:sldMk cId="938827872" sldId="298"/>
            <ac:spMk id="34" creationId="{B0E16B6B-4C91-4A2F-8820-20F1B799EB02}"/>
          </ac:spMkLst>
        </pc:spChg>
        <pc:spChg chg="add del mod">
          <ac:chgData name="Daniel Coelho" userId="4fb9cee7-839a-46b7-b545-995dad97576f" providerId="ADAL" clId="{F929541E-1AFA-4AEB-91E4-88389C0BAD6F}" dt="2020-12-29T10:41:14.452" v="430" actId="478"/>
          <ac:spMkLst>
            <pc:docMk/>
            <pc:sldMk cId="938827872" sldId="298"/>
            <ac:spMk id="36" creationId="{C6D33C86-4C9C-4CD3-A642-607D1742F22C}"/>
          </ac:spMkLst>
        </pc:spChg>
        <pc:spChg chg="add del mod">
          <ac:chgData name="Daniel Coelho" userId="4fb9cee7-839a-46b7-b545-995dad97576f" providerId="ADAL" clId="{F929541E-1AFA-4AEB-91E4-88389C0BAD6F}" dt="2020-12-29T10:41:10.110" v="427" actId="478"/>
          <ac:spMkLst>
            <pc:docMk/>
            <pc:sldMk cId="938827872" sldId="298"/>
            <ac:spMk id="38" creationId="{D95B6F45-1079-48F9-A571-BE898BDFBB73}"/>
          </ac:spMkLst>
        </pc:spChg>
        <pc:spChg chg="add del mod">
          <ac:chgData name="Daniel Coelho" userId="4fb9cee7-839a-46b7-b545-995dad97576f" providerId="ADAL" clId="{F929541E-1AFA-4AEB-91E4-88389C0BAD6F}" dt="2020-12-29T10:41:07.492" v="426" actId="478"/>
          <ac:spMkLst>
            <pc:docMk/>
            <pc:sldMk cId="938827872" sldId="298"/>
            <ac:spMk id="40" creationId="{1DF21775-6CF4-4A18-9151-45B0BD54B06A}"/>
          </ac:spMkLst>
        </pc:spChg>
        <pc:spChg chg="add del mod">
          <ac:chgData name="Daniel Coelho" userId="4fb9cee7-839a-46b7-b545-995dad97576f" providerId="ADAL" clId="{F929541E-1AFA-4AEB-91E4-88389C0BAD6F}" dt="2020-12-29T10:41:12.206" v="429" actId="478"/>
          <ac:spMkLst>
            <pc:docMk/>
            <pc:sldMk cId="938827872" sldId="298"/>
            <ac:spMk id="42" creationId="{7B12E475-418A-41DC-9E22-8CEF005E5D22}"/>
          </ac:spMkLst>
        </pc:spChg>
        <pc:spChg chg="mod">
          <ac:chgData name="Daniel Coelho" userId="4fb9cee7-839a-46b7-b545-995dad97576f" providerId="ADAL" clId="{F929541E-1AFA-4AEB-91E4-88389C0BAD6F}" dt="2020-12-29T12:12:55.358" v="1317" actId="14100"/>
          <ac:spMkLst>
            <pc:docMk/>
            <pc:sldMk cId="938827872" sldId="298"/>
            <ac:spMk id="51" creationId="{00000000-0000-0000-0000-000000000000}"/>
          </ac:spMkLst>
        </pc:spChg>
        <pc:spChg chg="mod">
          <ac:chgData name="Daniel Coelho" userId="4fb9cee7-839a-46b7-b545-995dad97576f" providerId="ADAL" clId="{F929541E-1AFA-4AEB-91E4-88389C0BAD6F}" dt="2020-12-29T12:13:11.913" v="1319" actId="20577"/>
          <ac:spMkLst>
            <pc:docMk/>
            <pc:sldMk cId="938827872" sldId="298"/>
            <ac:spMk id="52" creationId="{00000000-0000-0000-0000-00000000000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24" creationId="{521AD49C-7A19-493D-A04B-56DFFB754A7D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30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31" creationId="{00000000-0000-0000-0000-000000000000}"/>
          </ac:spMkLst>
        </pc:spChg>
        <pc:spChg chg="del">
          <ac:chgData name="Daniel Coelho" userId="4fb9cee7-839a-46b7-b545-995dad97576f" providerId="ADAL" clId="{F929541E-1AFA-4AEB-91E4-88389C0BAD6F}" dt="2020-12-29T10:40:13.117" v="405" actId="478"/>
          <ac:spMkLst>
            <pc:docMk/>
            <pc:sldMk cId="938827872" sldId="298"/>
            <ac:spMk id="132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3.804" v="424" actId="478"/>
          <ac:spMkLst>
            <pc:docMk/>
            <pc:sldMk cId="938827872" sldId="298"/>
            <ac:spMk id="133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1.941" v="423" actId="478"/>
          <ac:spMkLst>
            <pc:docMk/>
            <pc:sldMk cId="938827872" sldId="298"/>
            <ac:spMk id="134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1.941" v="423" actId="478"/>
          <ac:spMkLst>
            <pc:docMk/>
            <pc:sldMk cId="938827872" sldId="298"/>
            <ac:spMk id="135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1.941" v="423" actId="478"/>
          <ac:spMkLst>
            <pc:docMk/>
            <pc:sldMk cId="938827872" sldId="298"/>
            <ac:spMk id="142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1.941" v="423" actId="478"/>
          <ac:spMkLst>
            <pc:docMk/>
            <pc:sldMk cId="938827872" sldId="298"/>
            <ac:spMk id="143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1.941" v="423" actId="478"/>
          <ac:spMkLst>
            <pc:docMk/>
            <pc:sldMk cId="938827872" sldId="298"/>
            <ac:spMk id="144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47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48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51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52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3.804" v="424" actId="478"/>
          <ac:spMkLst>
            <pc:docMk/>
            <pc:sldMk cId="938827872" sldId="298"/>
            <ac:spMk id="157" creationId="{00000000-0000-0000-0000-000000000000}"/>
          </ac:spMkLst>
        </pc:spChg>
        <pc:spChg chg="add del mod">
          <ac:chgData name="Daniel Coelho" userId="4fb9cee7-839a-46b7-b545-995dad97576f" providerId="ADAL" clId="{F929541E-1AFA-4AEB-91E4-88389C0BAD6F}" dt="2020-12-29T10:40:36.316" v="415" actId="478"/>
          <ac:spMkLst>
            <pc:docMk/>
            <pc:sldMk cId="938827872" sldId="298"/>
            <ac:spMk id="158" creationId="{00000000-0000-0000-0000-000000000000}"/>
          </ac:spMkLst>
        </pc:spChg>
        <pc:spChg chg="add del">
          <ac:chgData name="Daniel Coelho" userId="4fb9cee7-839a-46b7-b545-995dad97576f" providerId="ADAL" clId="{F929541E-1AFA-4AEB-91E4-88389C0BAD6F}" dt="2020-12-29T10:41:05.649" v="425" actId="478"/>
          <ac:spMkLst>
            <pc:docMk/>
            <pc:sldMk cId="938827872" sldId="298"/>
            <ac:spMk id="159" creationId="{00000000-0000-0000-0000-00000000000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62" creationId="{9CA6739C-D6D4-450D-9E65-BCAEE3B1ACBA}"/>
          </ac:spMkLst>
        </pc:spChg>
        <pc:spChg chg="add del">
          <ac:chgData name="Daniel Coelho" userId="4fb9cee7-839a-46b7-b545-995dad97576f" providerId="ADAL" clId="{F929541E-1AFA-4AEB-91E4-88389C0BAD6F}" dt="2020-12-29T10:40:40.610" v="417" actId="478"/>
          <ac:spMkLst>
            <pc:docMk/>
            <pc:sldMk cId="938827872" sldId="298"/>
            <ac:spMk id="165" creationId="{00000000-0000-0000-0000-000000000000}"/>
          </ac:spMkLst>
        </pc:spChg>
        <pc:spChg chg="add del mod">
          <ac:chgData name="Daniel Coelho" userId="4fb9cee7-839a-46b7-b545-995dad97576f" providerId="ADAL" clId="{F929541E-1AFA-4AEB-91E4-88389C0BAD6F}" dt="2020-12-29T10:40:59.753" v="422" actId="478"/>
          <ac:spMkLst>
            <pc:docMk/>
            <pc:sldMk cId="938827872" sldId="298"/>
            <ac:spMk id="166" creationId="{00000000-0000-0000-0000-00000000000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69" creationId="{EBABF3E6-D2B0-43B5-BFC1-9E202D09270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71" creationId="{31E544A5-F0E3-4368-874C-94E7040CAE3E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74" creationId="{7ED297BE-331A-4C4D-8745-1B1B6EBCF06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75" creationId="{73B69C7C-EC94-416B-90C4-137EC0977F8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79" creationId="{88050717-9750-402E-A657-63A667225371}"/>
          </ac:spMkLst>
        </pc:spChg>
        <pc:spChg chg="add mod">
          <ac:chgData name="Daniel Coelho" userId="4fb9cee7-839a-46b7-b545-995dad97576f" providerId="ADAL" clId="{F929541E-1AFA-4AEB-91E4-88389C0BAD6F}" dt="2020-12-29T12:01:15.844" v="1204" actId="1076"/>
          <ac:spMkLst>
            <pc:docMk/>
            <pc:sldMk cId="938827872" sldId="298"/>
            <ac:spMk id="180" creationId="{A0F52502-0110-4B09-937F-EC8D0C8D438F}"/>
          </ac:spMkLst>
        </pc:spChg>
        <pc:spChg chg="add del mod">
          <ac:chgData name="Daniel Coelho" userId="4fb9cee7-839a-46b7-b545-995dad97576f" providerId="ADAL" clId="{F929541E-1AFA-4AEB-91E4-88389C0BAD6F}" dt="2020-12-29T10:57:40.281" v="542"/>
          <ac:spMkLst>
            <pc:docMk/>
            <pc:sldMk cId="938827872" sldId="298"/>
            <ac:spMk id="181" creationId="{26348837-87E0-4E1F-9A5B-BEE652C30F31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82" creationId="{9E8B4689-97A5-4E0A-BA7D-D58AF2FDB171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87" creationId="{15C438FA-0DF5-4922-9689-1231A338EF46}"/>
          </ac:spMkLst>
        </pc:spChg>
        <pc:spChg chg="add mod">
          <ac:chgData name="Daniel Coelho" userId="4fb9cee7-839a-46b7-b545-995dad97576f" providerId="ADAL" clId="{F929541E-1AFA-4AEB-91E4-88389C0BAD6F}" dt="2020-12-29T12:02:47.424" v="1223" actId="1076"/>
          <ac:spMkLst>
            <pc:docMk/>
            <pc:sldMk cId="938827872" sldId="298"/>
            <ac:spMk id="188" creationId="{266A4AD3-91B9-4B05-98F5-4C1EA3B682B7}"/>
          </ac:spMkLst>
        </pc:spChg>
        <pc:spChg chg="add mod">
          <ac:chgData name="Daniel Coelho" userId="4fb9cee7-839a-46b7-b545-995dad97576f" providerId="ADAL" clId="{F929541E-1AFA-4AEB-91E4-88389C0BAD6F}" dt="2020-12-29T12:03:39.157" v="1231" actId="1076"/>
          <ac:spMkLst>
            <pc:docMk/>
            <pc:sldMk cId="938827872" sldId="298"/>
            <ac:spMk id="189" creationId="{812C1949-F8D1-487E-BF89-9A83E23E75FF}"/>
          </ac:spMkLst>
        </pc:spChg>
        <pc:spChg chg="add del mod">
          <ac:chgData name="Daniel Coelho" userId="4fb9cee7-839a-46b7-b545-995dad97576f" providerId="ADAL" clId="{F929541E-1AFA-4AEB-91E4-88389C0BAD6F}" dt="2020-12-29T11:03:22.902" v="603"/>
          <ac:spMkLst>
            <pc:docMk/>
            <pc:sldMk cId="938827872" sldId="298"/>
            <ac:spMk id="193" creationId="{69584AD4-6EF5-443D-9464-69F2BBC1F34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95" creationId="{644EE440-E6DF-4303-81E2-0CAFE3F62146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96" creationId="{706D1CF9-112E-4CEA-8C29-319131A68D9A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197" creationId="{CA79916F-4A2F-43DC-96CD-66B8F88385D5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01" creationId="{74C20934-94D2-4D6A-B2BB-04B58128D0A1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02" creationId="{D865E38A-75F4-4F10-9F1B-BF84555ECA19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03" creationId="{D5196C1F-A5F8-4F38-A308-C426754FFF18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07" creationId="{2B26AE85-34E3-4049-BE96-6CF2BE9162F2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08" creationId="{80A3BA3C-ACB3-4C2B-ACBD-63593BE2369A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09" creationId="{7810840E-3D3E-45A3-9A83-918A0BBD8A96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13" creationId="{1B6AEEAC-A4D1-40C8-BCC9-246F22E3FD60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14" creationId="{F0C7853E-A05D-4AEE-92A6-C8CB80C747ED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15" creationId="{030E7578-F096-4C5A-B3B3-2EB9EF0A5395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19" creationId="{66660674-AC50-47A5-A2F1-998C9FB07715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20" creationId="{2FFB74D8-82C0-4BAD-9A83-32F571D91402}"/>
          </ac:spMkLst>
        </pc:spChg>
        <pc:spChg chg="add mod">
          <ac:chgData name="Daniel Coelho" userId="4fb9cee7-839a-46b7-b545-995dad97576f" providerId="ADAL" clId="{F929541E-1AFA-4AEB-91E4-88389C0BAD6F}" dt="2020-12-29T11:29:06.724" v="754" actId="1076"/>
          <ac:spMkLst>
            <pc:docMk/>
            <pc:sldMk cId="938827872" sldId="298"/>
            <ac:spMk id="221" creationId="{986BB026-685A-4612-9BDA-59D1F2883337}"/>
          </ac:spMkLst>
        </pc:spChg>
        <pc:spChg chg="add mod">
          <ac:chgData name="Daniel Coelho" userId="4fb9cee7-839a-46b7-b545-995dad97576f" providerId="ADAL" clId="{F929541E-1AFA-4AEB-91E4-88389C0BAD6F}" dt="2020-12-29T11:31:52.112" v="794" actId="20577"/>
          <ac:spMkLst>
            <pc:docMk/>
            <pc:sldMk cId="938827872" sldId="298"/>
            <ac:spMk id="253" creationId="{3B493FB3-30B4-4BF2-9713-2DB60B387F9E}"/>
          </ac:spMkLst>
        </pc:spChg>
        <pc:spChg chg="add mod">
          <ac:chgData name="Daniel Coelho" userId="4fb9cee7-839a-46b7-b545-995dad97576f" providerId="ADAL" clId="{F929541E-1AFA-4AEB-91E4-88389C0BAD6F}" dt="2020-12-29T11:59:26.336" v="1179" actId="1076"/>
          <ac:spMkLst>
            <pc:docMk/>
            <pc:sldMk cId="938827872" sldId="298"/>
            <ac:spMk id="254" creationId="{8FAA6723-8F53-4415-9D51-264D1AA62338}"/>
          </ac:spMkLst>
        </pc:spChg>
        <pc:spChg chg="add mod">
          <ac:chgData name="Daniel Coelho" userId="4fb9cee7-839a-46b7-b545-995dad97576f" providerId="ADAL" clId="{F929541E-1AFA-4AEB-91E4-88389C0BAD6F}" dt="2020-12-29T11:32:01.144" v="804" actId="20577"/>
          <ac:spMkLst>
            <pc:docMk/>
            <pc:sldMk cId="938827872" sldId="298"/>
            <ac:spMk id="255" creationId="{2AC838F1-F1E9-419C-B230-40B290BC2730}"/>
          </ac:spMkLst>
        </pc:spChg>
        <pc:spChg chg="add mod">
          <ac:chgData name="Daniel Coelho" userId="4fb9cee7-839a-46b7-b545-995dad97576f" providerId="ADAL" clId="{F929541E-1AFA-4AEB-91E4-88389C0BAD6F}" dt="2020-12-29T11:31:58.680" v="802" actId="20577"/>
          <ac:spMkLst>
            <pc:docMk/>
            <pc:sldMk cId="938827872" sldId="298"/>
            <ac:spMk id="256" creationId="{6E4B99EA-DDC8-457E-87D2-1433579ACA8D}"/>
          </ac:spMkLst>
        </pc:spChg>
        <pc:spChg chg="add mod">
          <ac:chgData name="Daniel Coelho" userId="4fb9cee7-839a-46b7-b545-995dad97576f" providerId="ADAL" clId="{F929541E-1AFA-4AEB-91E4-88389C0BAD6F}" dt="2020-12-29T12:01:09.963" v="1202" actId="1076"/>
          <ac:spMkLst>
            <pc:docMk/>
            <pc:sldMk cId="938827872" sldId="298"/>
            <ac:spMk id="257" creationId="{17B3EFEC-4E53-422B-8602-49B15DEF040D}"/>
          </ac:spMkLst>
        </pc:spChg>
        <pc:spChg chg="add mod">
          <ac:chgData name="Daniel Coelho" userId="4fb9cee7-839a-46b7-b545-995dad97576f" providerId="ADAL" clId="{F929541E-1AFA-4AEB-91E4-88389C0BAD6F}" dt="2020-12-29T17:13:28.236" v="5423" actId="1076"/>
          <ac:spMkLst>
            <pc:docMk/>
            <pc:sldMk cId="938827872" sldId="298"/>
            <ac:spMk id="258" creationId="{AD1464D4-D180-4898-A4AA-89AFD1732FFD}"/>
          </ac:spMkLst>
        </pc:spChg>
        <pc:spChg chg="add del mod ord">
          <ac:chgData name="Daniel Coelho" userId="4fb9cee7-839a-46b7-b545-995dad97576f" providerId="ADAL" clId="{F929541E-1AFA-4AEB-91E4-88389C0BAD6F}" dt="2020-12-29T11:34:22.823" v="812" actId="478"/>
          <ac:spMkLst>
            <pc:docMk/>
            <pc:sldMk cId="938827872" sldId="298"/>
            <ac:spMk id="259" creationId="{4706C532-FD07-4F30-9F7E-71782B770F45}"/>
          </ac:spMkLst>
        </pc:spChg>
        <pc:spChg chg="add del">
          <ac:chgData name="Daniel Coelho" userId="4fb9cee7-839a-46b7-b545-995dad97576f" providerId="ADAL" clId="{F929541E-1AFA-4AEB-91E4-88389C0BAD6F}" dt="2020-12-29T11:35:35.951" v="816" actId="478"/>
          <ac:spMkLst>
            <pc:docMk/>
            <pc:sldMk cId="938827872" sldId="298"/>
            <ac:spMk id="262" creationId="{033BEFD8-8E9A-4447-B651-2D4EC0456273}"/>
          </ac:spMkLst>
        </pc:spChg>
        <pc:spChg chg="add del">
          <ac:chgData name="Daniel Coelho" userId="4fb9cee7-839a-46b7-b545-995dad97576f" providerId="ADAL" clId="{F929541E-1AFA-4AEB-91E4-88389C0BAD6F}" dt="2020-12-29T11:38:05.599" v="822" actId="478"/>
          <ac:spMkLst>
            <pc:docMk/>
            <pc:sldMk cId="938827872" sldId="298"/>
            <ac:spMk id="267" creationId="{F3C50BA3-0773-4DAE-BBB6-80CBCF748FFE}"/>
          </ac:spMkLst>
        </pc:spChg>
        <pc:spChg chg="add del mod">
          <ac:chgData name="Daniel Coelho" userId="4fb9cee7-839a-46b7-b545-995dad97576f" providerId="ADAL" clId="{F929541E-1AFA-4AEB-91E4-88389C0BAD6F}" dt="2020-12-29T11:41:52.815" v="843" actId="478"/>
          <ac:spMkLst>
            <pc:docMk/>
            <pc:sldMk cId="938827872" sldId="298"/>
            <ac:spMk id="268" creationId="{EFE00E15-FE9C-47B3-91A0-C48FDAF62B1E}"/>
          </ac:spMkLst>
        </pc:spChg>
        <pc:spChg chg="add del mod">
          <ac:chgData name="Daniel Coelho" userId="4fb9cee7-839a-46b7-b545-995dad97576f" providerId="ADAL" clId="{F929541E-1AFA-4AEB-91E4-88389C0BAD6F}" dt="2020-12-29T11:41:52.815" v="843" actId="478"/>
          <ac:spMkLst>
            <pc:docMk/>
            <pc:sldMk cId="938827872" sldId="298"/>
            <ac:spMk id="269" creationId="{B050184D-8436-4F84-BE6C-CBFAB2BA75B6}"/>
          </ac:spMkLst>
        </pc:spChg>
        <pc:spChg chg="add del mod">
          <ac:chgData name="Daniel Coelho" userId="4fb9cee7-839a-46b7-b545-995dad97576f" providerId="ADAL" clId="{F929541E-1AFA-4AEB-91E4-88389C0BAD6F}" dt="2020-12-29T11:43:20.272" v="865" actId="478"/>
          <ac:spMkLst>
            <pc:docMk/>
            <pc:sldMk cId="938827872" sldId="298"/>
            <ac:spMk id="272" creationId="{55525D37-6EA4-4640-88F3-B0D1093C7681}"/>
          </ac:spMkLst>
        </pc:spChg>
        <pc:spChg chg="add del mod">
          <ac:chgData name="Daniel Coelho" userId="4fb9cee7-839a-46b7-b545-995dad97576f" providerId="ADAL" clId="{F929541E-1AFA-4AEB-91E4-88389C0BAD6F}" dt="2020-12-29T11:50:42.239" v="1100" actId="478"/>
          <ac:spMkLst>
            <pc:docMk/>
            <pc:sldMk cId="938827872" sldId="298"/>
            <ac:spMk id="328" creationId="{450B806A-D398-4D58-904B-5F52B72F004B}"/>
          </ac:spMkLst>
        </pc:spChg>
        <pc:spChg chg="add del mod">
          <ac:chgData name="Daniel Coelho" userId="4fb9cee7-839a-46b7-b545-995dad97576f" providerId="ADAL" clId="{F929541E-1AFA-4AEB-91E4-88389C0BAD6F}" dt="2020-12-29T11:52:48.343" v="1116" actId="478"/>
          <ac:spMkLst>
            <pc:docMk/>
            <pc:sldMk cId="938827872" sldId="298"/>
            <ac:spMk id="339" creationId="{A69A2C23-84DB-4F5B-8B42-B986E81C6ED4}"/>
          </ac:spMkLst>
        </pc:spChg>
        <pc:spChg chg="add del mod">
          <ac:chgData name="Daniel Coelho" userId="4fb9cee7-839a-46b7-b545-995dad97576f" providerId="ADAL" clId="{F929541E-1AFA-4AEB-91E4-88389C0BAD6F}" dt="2020-12-29T11:53:29.696" v="1130" actId="478"/>
          <ac:spMkLst>
            <pc:docMk/>
            <pc:sldMk cId="938827872" sldId="298"/>
            <ac:spMk id="340" creationId="{27A17BE3-73E7-4929-A88F-C229A28E81D0}"/>
          </ac:spMkLst>
        </pc:spChg>
        <pc:spChg chg="add del mod">
          <ac:chgData name="Daniel Coelho" userId="4fb9cee7-839a-46b7-b545-995dad97576f" providerId="ADAL" clId="{F929541E-1AFA-4AEB-91E4-88389C0BAD6F}" dt="2020-12-29T11:53:38.337" v="1134" actId="478"/>
          <ac:spMkLst>
            <pc:docMk/>
            <pc:sldMk cId="938827872" sldId="298"/>
            <ac:spMk id="341" creationId="{962A88B5-6B08-4D10-9D88-EF0FAB871C63}"/>
          </ac:spMkLst>
        </pc:spChg>
        <pc:spChg chg="add del mod">
          <ac:chgData name="Daniel Coelho" userId="4fb9cee7-839a-46b7-b545-995dad97576f" providerId="ADAL" clId="{F929541E-1AFA-4AEB-91E4-88389C0BAD6F}" dt="2020-12-29T11:53:54.137" v="1138" actId="478"/>
          <ac:spMkLst>
            <pc:docMk/>
            <pc:sldMk cId="938827872" sldId="298"/>
            <ac:spMk id="342" creationId="{65298766-4A03-44D1-BC51-985F8F62EC8A}"/>
          </ac:spMkLst>
        </pc:spChg>
        <pc:spChg chg="add del mod">
          <ac:chgData name="Daniel Coelho" userId="4fb9cee7-839a-46b7-b545-995dad97576f" providerId="ADAL" clId="{F929541E-1AFA-4AEB-91E4-88389C0BAD6F}" dt="2020-12-29T11:56:31.704" v="1154" actId="478"/>
          <ac:spMkLst>
            <pc:docMk/>
            <pc:sldMk cId="938827872" sldId="298"/>
            <ac:spMk id="343" creationId="{0BEB57EC-3AF7-4493-B5EC-5B96478C11D8}"/>
          </ac:spMkLst>
        </pc:spChg>
        <pc:spChg chg="add mod">
          <ac:chgData name="Daniel Coelho" userId="4fb9cee7-839a-46b7-b545-995dad97576f" providerId="ADAL" clId="{F929541E-1AFA-4AEB-91E4-88389C0BAD6F}" dt="2020-12-29T12:09:31.964" v="1291" actId="1076"/>
          <ac:spMkLst>
            <pc:docMk/>
            <pc:sldMk cId="938827872" sldId="298"/>
            <ac:spMk id="353" creationId="{A8660C25-2509-4803-AF6A-474AB629CEC1}"/>
          </ac:spMkLst>
        </pc:spChg>
        <pc:spChg chg="add mod">
          <ac:chgData name="Daniel Coelho" userId="4fb9cee7-839a-46b7-b545-995dad97576f" providerId="ADAL" clId="{F929541E-1AFA-4AEB-91E4-88389C0BAD6F}" dt="2020-12-29T12:01:27.956" v="1208" actId="1076"/>
          <ac:spMkLst>
            <pc:docMk/>
            <pc:sldMk cId="938827872" sldId="298"/>
            <ac:spMk id="354" creationId="{AE826CEB-3173-495A-968C-EA6781385C00}"/>
          </ac:spMkLst>
        </pc:spChg>
        <pc:spChg chg="add mod">
          <ac:chgData name="Daniel Coelho" userId="4fb9cee7-839a-46b7-b545-995dad97576f" providerId="ADAL" clId="{F929541E-1AFA-4AEB-91E4-88389C0BAD6F}" dt="2020-12-29T12:03:10.576" v="1228" actId="1076"/>
          <ac:spMkLst>
            <pc:docMk/>
            <pc:sldMk cId="938827872" sldId="298"/>
            <ac:spMk id="358" creationId="{8C5D7C5E-148B-4B25-89FA-3B9089B0F059}"/>
          </ac:spMkLst>
        </pc:spChg>
        <pc:spChg chg="add mod">
          <ac:chgData name="Daniel Coelho" userId="4fb9cee7-839a-46b7-b545-995dad97576f" providerId="ADAL" clId="{F929541E-1AFA-4AEB-91E4-88389C0BAD6F}" dt="2020-12-29T12:06:18.538" v="1257" actId="20577"/>
          <ac:spMkLst>
            <pc:docMk/>
            <pc:sldMk cId="938827872" sldId="298"/>
            <ac:spMk id="360" creationId="{559A49CB-E934-436A-85B1-39D9A249FA22}"/>
          </ac:spMkLst>
        </pc:spChg>
        <pc:spChg chg="add mod">
          <ac:chgData name="Daniel Coelho" userId="4fb9cee7-839a-46b7-b545-995dad97576f" providerId="ADAL" clId="{F929541E-1AFA-4AEB-91E4-88389C0BAD6F}" dt="2020-12-29T12:07:07.931" v="1263" actId="20577"/>
          <ac:spMkLst>
            <pc:docMk/>
            <pc:sldMk cId="938827872" sldId="298"/>
            <ac:spMk id="362" creationId="{82262A30-6875-4ED7-B7E9-C8311C014691}"/>
          </ac:spMkLst>
        </pc:spChg>
        <pc:spChg chg="add mod">
          <ac:chgData name="Daniel Coelho" userId="4fb9cee7-839a-46b7-b545-995dad97576f" providerId="ADAL" clId="{F929541E-1AFA-4AEB-91E4-88389C0BAD6F}" dt="2020-12-29T12:08:10.050" v="1281" actId="20577"/>
          <ac:spMkLst>
            <pc:docMk/>
            <pc:sldMk cId="938827872" sldId="298"/>
            <ac:spMk id="365" creationId="{E60BD08B-0B6D-423A-A2CF-E2C07F42A41B}"/>
          </ac:spMkLst>
        </pc:spChg>
        <pc:graphicFrameChg chg="mod modGraphic">
          <ac:chgData name="Daniel Coelho" userId="4fb9cee7-839a-46b7-b545-995dad97576f" providerId="ADAL" clId="{F929541E-1AFA-4AEB-91E4-88389C0BAD6F}" dt="2020-12-29T12:21:57.355" v="1506" actId="20577"/>
          <ac:graphicFrameMkLst>
            <pc:docMk/>
            <pc:sldMk cId="938827872" sldId="298"/>
            <ac:graphicFrameMk id="53" creationId="{00000000-0000-0000-0000-000000000000}"/>
          </ac:graphicFrameMkLst>
        </pc:graphicFrameChg>
        <pc:picChg chg="del">
          <ac:chgData name="Daniel Coelho" userId="4fb9cee7-839a-46b7-b545-995dad97576f" providerId="ADAL" clId="{F929541E-1AFA-4AEB-91E4-88389C0BAD6F}" dt="2020-12-29T10:39:55.405" v="400" actId="478"/>
          <ac:picMkLst>
            <pc:docMk/>
            <pc:sldMk cId="938827872" sldId="298"/>
            <ac:picMk id="126" creationId="{00000000-0000-0000-0000-000000000000}"/>
          </ac:picMkLst>
        </pc:picChg>
        <pc:picChg chg="add del">
          <ac:chgData name="Daniel Coelho" userId="4fb9cee7-839a-46b7-b545-995dad97576f" providerId="ADAL" clId="{F929541E-1AFA-4AEB-91E4-88389C0BAD6F}" dt="2020-12-29T10:40:27.476" v="411" actId="478"/>
          <ac:picMkLst>
            <pc:docMk/>
            <pc:sldMk cId="938827872" sldId="298"/>
            <ac:picMk id="153" creationId="{00000000-0000-0000-0000-000000000000}"/>
          </ac:picMkLst>
        </pc:picChg>
        <pc:picChg chg="add del mod">
          <ac:chgData name="Daniel Coelho" userId="4fb9cee7-839a-46b7-b545-995dad97576f" providerId="ADAL" clId="{F929541E-1AFA-4AEB-91E4-88389C0BAD6F}" dt="2020-12-29T11:57:29.912" v="1157" actId="478"/>
          <ac:picMkLst>
            <pc:docMk/>
            <pc:sldMk cId="938827872" sldId="298"/>
            <ac:picMk id="348" creationId="{D58CE5D8-8055-47D7-A0A9-ED051F4C95D3}"/>
          </ac:picMkLst>
        </pc:picChg>
        <pc:picChg chg="add mod">
          <ac:chgData name="Daniel Coelho" userId="4fb9cee7-839a-46b7-b545-995dad97576f" providerId="ADAL" clId="{F929541E-1AFA-4AEB-91E4-88389C0BAD6F}" dt="2020-12-29T12:08:29.105" v="1283" actId="14861"/>
          <ac:picMkLst>
            <pc:docMk/>
            <pc:sldMk cId="938827872" sldId="298"/>
            <ac:picMk id="350" creationId="{32271690-ECF9-4D48-B030-43F8C72FBD58}"/>
          </ac:picMkLst>
        </pc:picChg>
        <pc:picChg chg="add mod">
          <ac:chgData name="Daniel Coelho" userId="4fb9cee7-839a-46b7-b545-995dad97576f" providerId="ADAL" clId="{F929541E-1AFA-4AEB-91E4-88389C0BAD6F}" dt="2020-12-29T12:08:35.194" v="1284" actId="14861"/>
          <ac:picMkLst>
            <pc:docMk/>
            <pc:sldMk cId="938827872" sldId="298"/>
            <ac:picMk id="352" creationId="{9A5E015E-2999-4487-8D03-33C7C3F4EC98}"/>
          </ac:picMkLst>
        </pc:picChg>
        <pc:picChg chg="add mod">
          <ac:chgData name="Daniel Coelho" userId="4fb9cee7-839a-46b7-b545-995dad97576f" providerId="ADAL" clId="{F929541E-1AFA-4AEB-91E4-88389C0BAD6F}" dt="2020-12-29T12:08:45.018" v="1285" actId="14861"/>
          <ac:picMkLst>
            <pc:docMk/>
            <pc:sldMk cId="938827872" sldId="298"/>
            <ac:picMk id="356" creationId="{C8A2072D-010C-4357-A242-4C9F7DD06C7B}"/>
          </ac:picMkLst>
        </pc:picChg>
        <pc:picChg chg="add mod">
          <ac:chgData name="Daniel Coelho" userId="4fb9cee7-839a-46b7-b545-995dad97576f" providerId="ADAL" clId="{F929541E-1AFA-4AEB-91E4-88389C0BAD6F}" dt="2020-12-29T12:08:52.450" v="1286" actId="14861"/>
          <ac:picMkLst>
            <pc:docMk/>
            <pc:sldMk cId="938827872" sldId="298"/>
            <ac:picMk id="359" creationId="{7F7383E6-D7A5-46A9-A7C8-1A4ECF64385D}"/>
          </ac:picMkLst>
        </pc:picChg>
        <pc:picChg chg="add mod">
          <ac:chgData name="Daniel Coelho" userId="4fb9cee7-839a-46b7-b545-995dad97576f" providerId="ADAL" clId="{F929541E-1AFA-4AEB-91E4-88389C0BAD6F}" dt="2020-12-29T12:08:57.323" v="1287" actId="14861"/>
          <ac:picMkLst>
            <pc:docMk/>
            <pc:sldMk cId="938827872" sldId="298"/>
            <ac:picMk id="361" creationId="{3B2A3CBA-CB03-457A-B826-3D8E9DB4FEFA}"/>
          </ac:picMkLst>
        </pc:picChg>
        <pc:picChg chg="add del mod">
          <ac:chgData name="Daniel Coelho" userId="4fb9cee7-839a-46b7-b545-995dad97576f" providerId="ADAL" clId="{F929541E-1AFA-4AEB-91E4-88389C0BAD6F}" dt="2020-12-29T12:07:40.273" v="1274" actId="478"/>
          <ac:picMkLst>
            <pc:docMk/>
            <pc:sldMk cId="938827872" sldId="298"/>
            <ac:picMk id="363" creationId="{82BF52B9-433C-45ED-8C16-8DAB0B15D5EA}"/>
          </ac:picMkLst>
        </pc:picChg>
        <pc:picChg chg="add mod">
          <ac:chgData name="Daniel Coelho" userId="4fb9cee7-839a-46b7-b545-995dad97576f" providerId="ADAL" clId="{F929541E-1AFA-4AEB-91E4-88389C0BAD6F}" dt="2020-12-29T12:09:03.017" v="1288" actId="14861"/>
          <ac:picMkLst>
            <pc:docMk/>
            <pc:sldMk cId="938827872" sldId="298"/>
            <ac:picMk id="364" creationId="{172576EE-A5B4-4FE5-978B-D46EE1DB62FD}"/>
          </ac:picMkLst>
        </pc:pic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44" creationId="{53BD542F-DD69-4575-9D9A-524DF55511BF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47" creationId="{D900DE44-970F-4171-A5BD-29BC47DFD3B8}"/>
          </ac:cxnSpMkLst>
        </pc:cxnChg>
        <pc:cxnChg chg="add del">
          <ac:chgData name="Daniel Coelho" userId="4fb9cee7-839a-46b7-b545-995dad97576f" providerId="ADAL" clId="{F929541E-1AFA-4AEB-91E4-88389C0BAD6F}" dt="2020-12-29T10:44:43.158" v="446" actId="11529"/>
          <ac:cxnSpMkLst>
            <pc:docMk/>
            <pc:sldMk cId="938827872" sldId="298"/>
            <ac:cxnSpMk id="54" creationId="{DDD51B9B-5A3D-4902-9636-36DB596E0E2B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57" creationId="{DC622807-5551-4E9A-B522-75680FA62C67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60" creationId="{B6DE6F0D-870E-4544-983E-33BF369CD282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62" creationId="{D954B1D9-A3E6-4DD3-B9AB-A52BBBB7344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64" creationId="{150207D0-1871-47A4-BBCB-22F1613839FF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92" creationId="{06C968DF-5EC9-4ACB-A2D1-DE6B10229835}"/>
          </ac:cxnSpMkLst>
        </pc:cxnChg>
        <pc:cxnChg chg="add mod">
          <ac:chgData name="Daniel Coelho" userId="4fb9cee7-839a-46b7-b545-995dad97576f" providerId="ADAL" clId="{F929541E-1AFA-4AEB-91E4-88389C0BAD6F}" dt="2020-12-29T11:59:24.244" v="1178" actId="1076"/>
          <ac:cxnSpMkLst>
            <pc:docMk/>
            <pc:sldMk cId="938827872" sldId="298"/>
            <ac:cxnSpMk id="99" creationId="{AE0E2070-4B95-46E4-801B-10F6F0F96A00}"/>
          </ac:cxnSpMkLst>
        </pc:cxnChg>
        <pc:cxnChg chg="add del mod">
          <ac:chgData name="Daniel Coelho" userId="4fb9cee7-839a-46b7-b545-995dad97576f" providerId="ADAL" clId="{F929541E-1AFA-4AEB-91E4-88389C0BAD6F}" dt="2020-12-29T10:47:44.492" v="467" actId="478"/>
          <ac:cxnSpMkLst>
            <pc:docMk/>
            <pc:sldMk cId="938827872" sldId="298"/>
            <ac:cxnSpMk id="104" creationId="{C6BAD374-5B28-4757-8B48-C604B9C1E3F9}"/>
          </ac:cxnSpMkLst>
        </pc:cxnChg>
        <pc:cxnChg chg="add del mod">
          <ac:chgData name="Daniel Coelho" userId="4fb9cee7-839a-46b7-b545-995dad97576f" providerId="ADAL" clId="{F929541E-1AFA-4AEB-91E4-88389C0BAD6F}" dt="2020-12-29T10:46:25.156" v="457" actId="478"/>
          <ac:cxnSpMkLst>
            <pc:docMk/>
            <pc:sldMk cId="938827872" sldId="298"/>
            <ac:cxnSpMk id="105" creationId="{FEDD9A78-3860-4056-BDDF-3D59B80AB215}"/>
          </ac:cxnSpMkLst>
        </pc:cxnChg>
        <pc:cxnChg chg="add mod">
          <ac:chgData name="Daniel Coelho" userId="4fb9cee7-839a-46b7-b545-995dad97576f" providerId="ADAL" clId="{F929541E-1AFA-4AEB-91E4-88389C0BAD6F}" dt="2020-12-29T12:09:28.569" v="1290" actId="14100"/>
          <ac:cxnSpMkLst>
            <pc:docMk/>
            <pc:sldMk cId="938827872" sldId="298"/>
            <ac:cxnSpMk id="110" creationId="{14663282-492A-401F-9A12-56DEA0266300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11" creationId="{970296CA-4423-4837-B788-832D21937BA3}"/>
          </ac:cxnSpMkLst>
        </pc:cxnChg>
        <pc:cxnChg chg="add mod">
          <ac:chgData name="Daniel Coelho" userId="4fb9cee7-839a-46b7-b545-995dad97576f" providerId="ADAL" clId="{F929541E-1AFA-4AEB-91E4-88389C0BAD6F}" dt="2020-12-29T12:09:34.856" v="1292" actId="14100"/>
          <ac:cxnSpMkLst>
            <pc:docMk/>
            <pc:sldMk cId="938827872" sldId="298"/>
            <ac:cxnSpMk id="113" creationId="{27001E7D-0191-4A00-B8EF-BF7AAF87546E}"/>
          </ac:cxnSpMkLst>
        </pc:cxnChg>
        <pc:cxnChg chg="add mod">
          <ac:chgData name="Daniel Coelho" userId="4fb9cee7-839a-46b7-b545-995dad97576f" providerId="ADAL" clId="{F929541E-1AFA-4AEB-91E4-88389C0BAD6F}" dt="2020-12-29T12:09:39.344" v="1293" actId="14100"/>
          <ac:cxnSpMkLst>
            <pc:docMk/>
            <pc:sldMk cId="938827872" sldId="298"/>
            <ac:cxnSpMk id="115" creationId="{6B40BDE2-D3B3-4D35-8C9A-7BFCDA38D0D9}"/>
          </ac:cxnSpMkLst>
        </pc:cxnChg>
        <pc:cxnChg chg="add del mod">
          <ac:chgData name="Daniel Coelho" userId="4fb9cee7-839a-46b7-b545-995dad97576f" providerId="ADAL" clId="{F929541E-1AFA-4AEB-91E4-88389C0BAD6F}" dt="2020-12-29T11:25:51.551" v="720" actId="478"/>
          <ac:cxnSpMkLst>
            <pc:docMk/>
            <pc:sldMk cId="938827872" sldId="298"/>
            <ac:cxnSpMk id="117" creationId="{9243310D-774D-4472-8D72-A7734AA113A5}"/>
          </ac:cxnSpMkLst>
        </pc:cxnChg>
        <pc:cxnChg chg="add del mod">
          <ac:chgData name="Daniel Coelho" userId="4fb9cee7-839a-46b7-b545-995dad97576f" providerId="ADAL" clId="{F929541E-1AFA-4AEB-91E4-88389C0BAD6F}" dt="2020-12-29T11:25:59.279" v="722" actId="478"/>
          <ac:cxnSpMkLst>
            <pc:docMk/>
            <pc:sldMk cId="938827872" sldId="298"/>
            <ac:cxnSpMk id="119" creationId="{53C419B6-C17F-4F11-855C-EE24639C74EC}"/>
          </ac:cxnSpMkLst>
        </pc:cxnChg>
        <pc:cxnChg chg="add del mod">
          <ac:chgData name="Daniel Coelho" userId="4fb9cee7-839a-46b7-b545-995dad97576f" providerId="ADAL" clId="{F929541E-1AFA-4AEB-91E4-88389C0BAD6F}" dt="2020-12-29T11:26:05.142" v="724" actId="478"/>
          <ac:cxnSpMkLst>
            <pc:docMk/>
            <pc:sldMk cId="938827872" sldId="298"/>
            <ac:cxnSpMk id="121" creationId="{C6E84104-23BD-40AF-B825-48568CC4AA96}"/>
          </ac:cxnSpMkLst>
        </pc:cxnChg>
        <pc:cxnChg chg="add del">
          <ac:chgData name="Daniel Coelho" userId="4fb9cee7-839a-46b7-b545-995dad97576f" providerId="ADAL" clId="{F929541E-1AFA-4AEB-91E4-88389C0BAD6F}" dt="2020-12-29T11:26:12.646" v="726" actId="478"/>
          <ac:cxnSpMkLst>
            <pc:docMk/>
            <pc:sldMk cId="938827872" sldId="298"/>
            <ac:cxnSpMk id="123" creationId="{F68D2240-27D5-4BC6-8A1D-9364EA1EF508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27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28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38.067" v="416" actId="478"/>
          <ac:cxnSpMkLst>
            <pc:docMk/>
            <pc:sldMk cId="938827872" sldId="298"/>
            <ac:cxnSpMk id="129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1.941" v="423" actId="478"/>
          <ac:cxnSpMkLst>
            <pc:docMk/>
            <pc:sldMk cId="938827872" sldId="298"/>
            <ac:cxnSpMk id="136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1.941" v="423" actId="478"/>
          <ac:cxnSpMkLst>
            <pc:docMk/>
            <pc:sldMk cId="938827872" sldId="298"/>
            <ac:cxnSpMk id="137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1.941" v="423" actId="478"/>
          <ac:cxnSpMkLst>
            <pc:docMk/>
            <pc:sldMk cId="938827872" sldId="298"/>
            <ac:cxnSpMk id="138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1.941" v="423" actId="478"/>
          <ac:cxnSpMkLst>
            <pc:docMk/>
            <pc:sldMk cId="938827872" sldId="298"/>
            <ac:cxnSpMk id="139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1.941" v="423" actId="478"/>
          <ac:cxnSpMkLst>
            <pc:docMk/>
            <pc:sldMk cId="938827872" sldId="298"/>
            <ac:cxnSpMk id="140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1.941" v="423" actId="478"/>
          <ac:cxnSpMkLst>
            <pc:docMk/>
            <pc:sldMk cId="938827872" sldId="298"/>
            <ac:cxnSpMk id="141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45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46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49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50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1:03.804" v="424" actId="478"/>
          <ac:cxnSpMkLst>
            <pc:docMk/>
            <pc:sldMk cId="938827872" sldId="298"/>
            <ac:cxnSpMk id="154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25.782" v="410" actId="478"/>
          <ac:cxnSpMkLst>
            <pc:docMk/>
            <pc:sldMk cId="938827872" sldId="298"/>
            <ac:cxnSpMk id="155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29.284" v="412" actId="478"/>
          <ac:cxnSpMkLst>
            <pc:docMk/>
            <pc:sldMk cId="938827872" sldId="298"/>
            <ac:cxnSpMk id="156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60" creationId="{00000000-0000-0000-0000-000000000000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61" creationId="{00000000-0000-0000-0000-000000000000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63" creationId="{2B9B17DF-9872-4695-A9F0-D6523D68693D}"/>
          </ac:cxnSpMkLst>
        </pc:cxnChg>
        <pc:cxnChg chg="add del">
          <ac:chgData name="Daniel Coelho" userId="4fb9cee7-839a-46b7-b545-995dad97576f" providerId="ADAL" clId="{F929541E-1AFA-4AEB-91E4-88389C0BAD6F}" dt="2020-12-29T10:40:40.610" v="417" actId="478"/>
          <ac:cxnSpMkLst>
            <pc:docMk/>
            <pc:sldMk cId="938827872" sldId="298"/>
            <ac:cxnSpMk id="164" creationId="{00000000-0000-0000-0000-000000000000}"/>
          </ac:cxnSpMkLst>
        </pc:cxnChg>
        <pc:cxnChg chg="add mod">
          <ac:chgData name="Daniel Coelho" userId="4fb9cee7-839a-46b7-b545-995dad97576f" providerId="ADAL" clId="{F929541E-1AFA-4AEB-91E4-88389C0BAD6F}" dt="2020-12-29T11:34:07.431" v="810" actId="1076"/>
          <ac:cxnSpMkLst>
            <pc:docMk/>
            <pc:sldMk cId="938827872" sldId="298"/>
            <ac:cxnSpMk id="167" creationId="{C796636F-E256-4338-B376-2C6B0CAD44B0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68" creationId="{59B27A12-8F73-4FD5-A826-0CB70D898D2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70" creationId="{A347A505-250D-433C-AFC8-4661D3C38C7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72" creationId="{78D00813-5EA6-4DE5-9752-5355A55B8C28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73" creationId="{F5599EB9-A805-48BF-A8C8-41D947F2248F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76" creationId="{018FE6CA-D64B-4B0D-90D5-AED3C4C72B8E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77" creationId="{2EC500F2-C1D2-4617-BBB0-483E5DE8726A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78" creationId="{2978B3CD-DA69-4ADB-924E-17D0860ED3A8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83" creationId="{10C4F21E-2E73-473A-8009-5E3992B15734}"/>
          </ac:cxnSpMkLst>
        </pc:cxnChg>
        <pc:cxnChg chg="add mod">
          <ac:chgData name="Daniel Coelho" userId="4fb9cee7-839a-46b7-b545-995dad97576f" providerId="ADAL" clId="{F929541E-1AFA-4AEB-91E4-88389C0BAD6F}" dt="2020-12-29T12:03:39.157" v="1231" actId="1076"/>
          <ac:cxnSpMkLst>
            <pc:docMk/>
            <pc:sldMk cId="938827872" sldId="298"/>
            <ac:cxnSpMk id="184" creationId="{E9EF130D-53F8-48C2-BB9C-0FE904F67B58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85" creationId="{1D635AE4-D59C-4CA7-9E34-4B607B8ADFE2}"/>
          </ac:cxnSpMkLst>
        </pc:cxnChg>
        <pc:cxnChg chg="add del mod">
          <ac:chgData name="Daniel Coelho" userId="4fb9cee7-839a-46b7-b545-995dad97576f" providerId="ADAL" clId="{F929541E-1AFA-4AEB-91E4-88389C0BAD6F}" dt="2020-12-29T11:01:28.519" v="579"/>
          <ac:cxnSpMkLst>
            <pc:docMk/>
            <pc:sldMk cId="938827872" sldId="298"/>
            <ac:cxnSpMk id="186" creationId="{2F1C7279-9191-497A-9308-D4D5C9B9D360}"/>
          </ac:cxnSpMkLst>
        </pc:cxnChg>
        <pc:cxnChg chg="add del mod">
          <ac:chgData name="Daniel Coelho" userId="4fb9cee7-839a-46b7-b545-995dad97576f" providerId="ADAL" clId="{F929541E-1AFA-4AEB-91E4-88389C0BAD6F}" dt="2020-12-29T11:02:52.413" v="596" actId="478"/>
          <ac:cxnSpMkLst>
            <pc:docMk/>
            <pc:sldMk cId="938827872" sldId="298"/>
            <ac:cxnSpMk id="190" creationId="{5D2EE9A4-1B85-434A-8A04-49133056C3F6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91" creationId="{C88C58B5-F044-4CC6-8513-5C2524CB6A83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92" creationId="{599D810D-0CA9-49F3-851F-0B134C49D8CB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94" creationId="{C5154FCE-9879-4152-808E-8289434F52BD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98" creationId="{F2DD809A-4E42-4BB1-B1C6-E98A822EADB7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199" creationId="{76C0BC7E-9C14-49A8-A944-F73A497FF57C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00" creationId="{DBBF8F21-C920-4D8E-83B9-27EABA96954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04" creationId="{FDE3AE07-9769-451F-A1AD-7463EC8B0B6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05" creationId="{79CD0A39-59CF-4DED-9837-AC45613D1B1F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06" creationId="{B406530A-6A76-4DBC-B2A5-CCFF620BDED7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10" creationId="{E2C5BB0D-CECF-4A67-A1F3-3C34E35F95A1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11" creationId="{99C6880A-80A7-4EF7-BE56-AF3E4389634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12" creationId="{0047BD7E-272E-4AB7-B76D-3D83784E7FAB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16" creationId="{3A52772D-806B-4FFB-8330-0B84678D2946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17" creationId="{595C058A-2742-496E-8B1C-C562A67949FA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18" creationId="{3480BAD6-3720-4341-AF66-1CAF9D6AC611}"/>
          </ac:cxnSpMkLst>
        </pc:cxnChg>
        <pc:cxnChg chg="add mod">
          <ac:chgData name="Daniel Coelho" userId="4fb9cee7-839a-46b7-b545-995dad97576f" providerId="ADAL" clId="{F929541E-1AFA-4AEB-91E4-88389C0BAD6F}" dt="2020-12-29T11:59:28.084" v="1180" actId="1076"/>
          <ac:cxnSpMkLst>
            <pc:docMk/>
            <pc:sldMk cId="938827872" sldId="298"/>
            <ac:cxnSpMk id="222" creationId="{F96BAB13-B4D6-483F-BD8C-48078FE41347}"/>
          </ac:cxnSpMkLst>
        </pc:cxnChg>
        <pc:cxnChg chg="add mod">
          <ac:chgData name="Daniel Coelho" userId="4fb9cee7-839a-46b7-b545-995dad97576f" providerId="ADAL" clId="{F929541E-1AFA-4AEB-91E4-88389C0BAD6F}" dt="2020-12-29T12:09:42.964" v="1294" actId="1076"/>
          <ac:cxnSpMkLst>
            <pc:docMk/>
            <pc:sldMk cId="938827872" sldId="298"/>
            <ac:cxnSpMk id="223" creationId="{504565CD-FA8B-4671-BBDC-1B440500EA4E}"/>
          </ac:cxnSpMkLst>
        </pc:cxnChg>
        <pc:cxnChg chg="add mod">
          <ac:chgData name="Daniel Coelho" userId="4fb9cee7-839a-46b7-b545-995dad97576f" providerId="ADAL" clId="{F929541E-1AFA-4AEB-91E4-88389C0BAD6F}" dt="2020-12-29T11:29:22.019" v="756" actId="1076"/>
          <ac:cxnSpMkLst>
            <pc:docMk/>
            <pc:sldMk cId="938827872" sldId="298"/>
            <ac:cxnSpMk id="224" creationId="{AC1230B2-0F83-4289-BCE6-521496B55CF5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25" creationId="{2EA1CD90-8FCF-470B-9785-797AD9A7F190}"/>
          </ac:cxnSpMkLst>
        </pc:cxnChg>
        <pc:cxnChg chg="add mod">
          <ac:chgData name="Daniel Coelho" userId="4fb9cee7-839a-46b7-b545-995dad97576f" providerId="ADAL" clId="{F929541E-1AFA-4AEB-91E4-88389C0BAD6F}" dt="2020-12-29T17:13:30.416" v="5424" actId="14100"/>
          <ac:cxnSpMkLst>
            <pc:docMk/>
            <pc:sldMk cId="938827872" sldId="298"/>
            <ac:cxnSpMk id="226" creationId="{895C81C0-C0C4-4865-B910-A37BACCF7019}"/>
          </ac:cxnSpMkLst>
        </pc:cxnChg>
        <pc:cxnChg chg="add mod">
          <ac:chgData name="Daniel Coelho" userId="4fb9cee7-839a-46b7-b545-995dad97576f" providerId="ADAL" clId="{F929541E-1AFA-4AEB-91E4-88389C0BAD6F}" dt="2020-12-29T12:09:46.409" v="1295" actId="14100"/>
          <ac:cxnSpMkLst>
            <pc:docMk/>
            <pc:sldMk cId="938827872" sldId="298"/>
            <ac:cxnSpMk id="229" creationId="{1FCFCC1B-FFBD-4C23-BB62-D59A649658F6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33" creationId="{6098BBAB-E29F-46D5-AA36-C6D9B2AA9052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46" creationId="{B06614CB-16D3-488B-9FC6-9E02DAC57FB4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48" creationId="{A6EC8567-DD87-47D6-9F49-B3780900755A}"/>
          </ac:cxnSpMkLst>
        </pc:cxnChg>
        <pc:cxnChg chg="add mod">
          <ac:chgData name="Daniel Coelho" userId="4fb9cee7-839a-46b7-b545-995dad97576f" providerId="ADAL" clId="{F929541E-1AFA-4AEB-91E4-88389C0BAD6F}" dt="2020-12-29T11:29:06.724" v="754" actId="1076"/>
          <ac:cxnSpMkLst>
            <pc:docMk/>
            <pc:sldMk cId="938827872" sldId="298"/>
            <ac:cxnSpMk id="251" creationId="{9E1EBA98-B401-4F05-A270-7C3E4A473F2E}"/>
          </ac:cxnSpMkLst>
        </pc:cxnChg>
        <pc:cxnChg chg="add del">
          <ac:chgData name="Daniel Coelho" userId="4fb9cee7-839a-46b7-b545-995dad97576f" providerId="ADAL" clId="{F929541E-1AFA-4AEB-91E4-88389C0BAD6F}" dt="2020-12-29T11:34:53.487" v="814" actId="478"/>
          <ac:cxnSpMkLst>
            <pc:docMk/>
            <pc:sldMk cId="938827872" sldId="298"/>
            <ac:cxnSpMk id="261" creationId="{C7FA5497-A5ED-4A74-988B-45DC4B36BFF9}"/>
          </ac:cxnSpMkLst>
        </pc:cxnChg>
        <pc:cxnChg chg="add del">
          <ac:chgData name="Daniel Coelho" userId="4fb9cee7-839a-46b7-b545-995dad97576f" providerId="ADAL" clId="{F929541E-1AFA-4AEB-91E4-88389C0BAD6F}" dt="2020-12-29T11:35:59.702" v="818" actId="478"/>
          <ac:cxnSpMkLst>
            <pc:docMk/>
            <pc:sldMk cId="938827872" sldId="298"/>
            <ac:cxnSpMk id="264" creationId="{D143147A-FE64-4889-A8D6-58DBE3831DE2}"/>
          </ac:cxnSpMkLst>
        </pc:cxnChg>
        <pc:cxnChg chg="add del">
          <ac:chgData name="Daniel Coelho" userId="4fb9cee7-839a-46b7-b545-995dad97576f" providerId="ADAL" clId="{F929541E-1AFA-4AEB-91E4-88389C0BAD6F}" dt="2020-12-29T11:37:10.536" v="820" actId="478"/>
          <ac:cxnSpMkLst>
            <pc:docMk/>
            <pc:sldMk cId="938827872" sldId="298"/>
            <ac:cxnSpMk id="266" creationId="{3A48FBEE-CC87-4C41-AE78-EF982AAB686C}"/>
          </ac:cxnSpMkLst>
        </pc:cxnChg>
        <pc:cxnChg chg="add del mod">
          <ac:chgData name="Daniel Coelho" userId="4fb9cee7-839a-46b7-b545-995dad97576f" providerId="ADAL" clId="{F929541E-1AFA-4AEB-91E4-88389C0BAD6F}" dt="2020-12-29T11:42:08.783" v="846" actId="478"/>
          <ac:cxnSpMkLst>
            <pc:docMk/>
            <pc:sldMk cId="938827872" sldId="298"/>
            <ac:cxnSpMk id="271" creationId="{C52858A2-CD83-4D4A-ADF2-986CBDBAA78C}"/>
          </ac:cxnSpMkLst>
        </pc:cxnChg>
        <pc:cxnChg chg="add del mod">
          <ac:chgData name="Daniel Coelho" userId="4fb9cee7-839a-46b7-b545-995dad97576f" providerId="ADAL" clId="{F929541E-1AFA-4AEB-91E4-88389C0BAD6F}" dt="2020-12-29T11:47:42.192" v="942" actId="478"/>
          <ac:cxnSpMkLst>
            <pc:docMk/>
            <pc:sldMk cId="938827872" sldId="298"/>
            <ac:cxnSpMk id="274" creationId="{AD049802-8871-4021-A556-3F6D9D37F7C4}"/>
          </ac:cxnSpMkLst>
        </pc:cxnChg>
        <pc:cxnChg chg="add del mod">
          <ac:chgData name="Daniel Coelho" userId="4fb9cee7-839a-46b7-b545-995dad97576f" providerId="ADAL" clId="{F929541E-1AFA-4AEB-91E4-88389C0BAD6F}" dt="2020-12-29T11:56:29.496" v="1153" actId="478"/>
          <ac:cxnSpMkLst>
            <pc:docMk/>
            <pc:sldMk cId="938827872" sldId="298"/>
            <ac:cxnSpMk id="330" creationId="{C05597B7-8C0C-42CE-9353-C25013EC4C15}"/>
          </ac:cxnSpMkLst>
        </pc:cxnChg>
        <pc:cxnChg chg="add del mod">
          <ac:chgData name="Daniel Coelho" userId="4fb9cee7-839a-46b7-b545-995dad97576f" providerId="ADAL" clId="{F929541E-1AFA-4AEB-91E4-88389C0BAD6F}" dt="2020-12-29T11:56:33.761" v="1155" actId="478"/>
          <ac:cxnSpMkLst>
            <pc:docMk/>
            <pc:sldMk cId="938827872" sldId="298"/>
            <ac:cxnSpMk id="345" creationId="{0F6E85F8-557A-4590-88C8-7DC1482F448E}"/>
          </ac:cxnSpMkLst>
        </pc:cxnChg>
      </pc:sldChg>
      <pc:sldChg chg="addSp delSp modSp add mod ord">
        <pc:chgData name="Daniel Coelho" userId="4fb9cee7-839a-46b7-b545-995dad97576f" providerId="ADAL" clId="{F929541E-1AFA-4AEB-91E4-88389C0BAD6F}" dt="2020-12-29T17:14:25.376" v="5435" actId="14100"/>
        <pc:sldMkLst>
          <pc:docMk/>
          <pc:sldMk cId="1013892829" sldId="299"/>
        </pc:sldMkLst>
        <pc:spChg chg="add del mod">
          <ac:chgData name="Daniel Coelho" userId="4fb9cee7-839a-46b7-b545-995dad97576f" providerId="ADAL" clId="{F929541E-1AFA-4AEB-91E4-88389C0BAD6F}" dt="2020-12-29T13:32:33.325" v="1921" actId="478"/>
          <ac:spMkLst>
            <pc:docMk/>
            <pc:sldMk cId="1013892829" sldId="299"/>
            <ac:spMk id="2" creationId="{3C588C9B-C795-4552-A46F-1F1B5BBD458E}"/>
          </ac:spMkLst>
        </pc:spChg>
        <pc:spChg chg="add del mod">
          <ac:chgData name="Daniel Coelho" userId="4fb9cee7-839a-46b7-b545-995dad97576f" providerId="ADAL" clId="{F929541E-1AFA-4AEB-91E4-88389C0BAD6F}" dt="2020-12-29T13:43:35.990" v="1973" actId="478"/>
          <ac:spMkLst>
            <pc:docMk/>
            <pc:sldMk cId="1013892829" sldId="299"/>
            <ac:spMk id="3" creationId="{D4239D0A-5B9B-4B6C-BB8E-773076F4219B}"/>
          </ac:spMkLst>
        </pc:spChg>
        <pc:spChg chg="add mod">
          <ac:chgData name="Daniel Coelho" userId="4fb9cee7-839a-46b7-b545-995dad97576f" providerId="ADAL" clId="{F929541E-1AFA-4AEB-91E4-88389C0BAD6F}" dt="2020-12-29T14:19:15.773" v="2767" actId="20577"/>
          <ac:spMkLst>
            <pc:docMk/>
            <pc:sldMk cId="1013892829" sldId="299"/>
            <ac:spMk id="4" creationId="{BFAE9F2E-4734-4A59-80BA-6C26AC79DB8A}"/>
          </ac:spMkLst>
        </pc:spChg>
        <pc:spChg chg="mod">
          <ac:chgData name="Daniel Coelho" userId="4fb9cee7-839a-46b7-b545-995dad97576f" providerId="ADAL" clId="{F929541E-1AFA-4AEB-91E4-88389C0BAD6F}" dt="2020-12-29T13:32:35.816" v="1922" actId="6549"/>
          <ac:spMkLst>
            <pc:docMk/>
            <pc:sldMk cId="1013892829" sldId="299"/>
            <ac:spMk id="6" creationId="{00000000-0000-0000-0000-000000000000}"/>
          </ac:spMkLst>
        </pc:spChg>
        <pc:spChg chg="del mod">
          <ac:chgData name="Daniel Coelho" userId="4fb9cee7-839a-46b7-b545-995dad97576f" providerId="ADAL" clId="{F929541E-1AFA-4AEB-91E4-88389C0BAD6F}" dt="2020-12-29T12:37:16.050" v="1707" actId="478"/>
          <ac:spMkLst>
            <pc:docMk/>
            <pc:sldMk cId="1013892829" sldId="299"/>
            <ac:spMk id="7" creationId="{00000000-0000-0000-0000-000000000000}"/>
          </ac:spMkLst>
        </pc:spChg>
        <pc:spChg chg="add del mod">
          <ac:chgData name="Daniel Coelho" userId="4fb9cee7-839a-46b7-b545-995dad97576f" providerId="ADAL" clId="{F929541E-1AFA-4AEB-91E4-88389C0BAD6F}" dt="2020-12-29T13:52:20.934" v="2201" actId="478"/>
          <ac:spMkLst>
            <pc:docMk/>
            <pc:sldMk cId="1013892829" sldId="299"/>
            <ac:spMk id="7" creationId="{8B63F651-8A54-47F2-8F1A-CF28349C1853}"/>
          </ac:spMkLst>
        </pc:spChg>
        <pc:spChg chg="add del mod">
          <ac:chgData name="Daniel Coelho" userId="4fb9cee7-839a-46b7-b545-995dad97576f" providerId="ADAL" clId="{F929541E-1AFA-4AEB-91E4-88389C0BAD6F}" dt="2020-12-29T14:07:47.512" v="2549" actId="478"/>
          <ac:spMkLst>
            <pc:docMk/>
            <pc:sldMk cId="1013892829" sldId="299"/>
            <ac:spMk id="9" creationId="{8071DA81-8D05-41CA-B923-80C59760E63C}"/>
          </ac:spMkLst>
        </pc:spChg>
        <pc:spChg chg="add del mod">
          <ac:chgData name="Daniel Coelho" userId="4fb9cee7-839a-46b7-b545-995dad97576f" providerId="ADAL" clId="{F929541E-1AFA-4AEB-91E4-88389C0BAD6F}" dt="2020-12-29T14:06:45.229" v="2524"/>
          <ac:spMkLst>
            <pc:docMk/>
            <pc:sldMk cId="1013892829" sldId="299"/>
            <ac:spMk id="11" creationId="{356AF444-DBD2-4A04-981A-9DDEF141E6F3}"/>
          </ac:spMkLst>
        </pc:spChg>
        <pc:spChg chg="add del mod">
          <ac:chgData name="Daniel Coelho" userId="4fb9cee7-839a-46b7-b545-995dad97576f" providerId="ADAL" clId="{F929541E-1AFA-4AEB-91E4-88389C0BAD6F}" dt="2020-12-29T14:24:45.219" v="2798"/>
          <ac:spMkLst>
            <pc:docMk/>
            <pc:sldMk cId="1013892829" sldId="299"/>
            <ac:spMk id="13" creationId="{9ECD4286-E8F1-4BD5-A72E-5E435F592291}"/>
          </ac:spMkLst>
        </pc:spChg>
        <pc:spChg chg="add del mod">
          <ac:chgData name="Daniel Coelho" userId="4fb9cee7-839a-46b7-b545-995dad97576f" providerId="ADAL" clId="{F929541E-1AFA-4AEB-91E4-88389C0BAD6F}" dt="2020-12-29T14:08:29.791" v="2565" actId="478"/>
          <ac:spMkLst>
            <pc:docMk/>
            <pc:sldMk cId="1013892829" sldId="299"/>
            <ac:spMk id="14" creationId="{3D0B1D3D-0826-46BB-8D38-D96046C81C23}"/>
          </ac:spMkLst>
        </pc:spChg>
        <pc:spChg chg="add del mod">
          <ac:chgData name="Daniel Coelho" userId="4fb9cee7-839a-46b7-b545-995dad97576f" providerId="ADAL" clId="{F929541E-1AFA-4AEB-91E4-88389C0BAD6F}" dt="2020-12-29T13:56:07.638" v="2252"/>
          <ac:spMkLst>
            <pc:docMk/>
            <pc:sldMk cId="1013892829" sldId="299"/>
            <ac:spMk id="15" creationId="{1C13E0DD-5C04-4BF4-9175-85556B1AD853}"/>
          </ac:spMkLst>
        </pc:spChg>
        <pc:spChg chg="add del mod">
          <ac:chgData name="Daniel Coelho" userId="4fb9cee7-839a-46b7-b545-995dad97576f" providerId="ADAL" clId="{F929541E-1AFA-4AEB-91E4-88389C0BAD6F}" dt="2020-12-29T14:09:59.183" v="2589" actId="478"/>
          <ac:spMkLst>
            <pc:docMk/>
            <pc:sldMk cId="1013892829" sldId="299"/>
            <ac:spMk id="16" creationId="{035569B0-224A-4745-8A79-A84B1996598D}"/>
          </ac:spMkLst>
        </pc:spChg>
        <pc:spChg chg="add del mod">
          <ac:chgData name="Daniel Coelho" userId="4fb9cee7-839a-46b7-b545-995dad97576f" providerId="ADAL" clId="{F929541E-1AFA-4AEB-91E4-88389C0BAD6F}" dt="2020-12-29T14:07:43.207" v="2546" actId="478"/>
          <ac:spMkLst>
            <pc:docMk/>
            <pc:sldMk cId="1013892829" sldId="299"/>
            <ac:spMk id="17" creationId="{8D348A1D-C73D-4879-9AE5-F0625BC34877}"/>
          </ac:spMkLst>
        </pc:spChg>
        <pc:spChg chg="add del mod">
          <ac:chgData name="Daniel Coelho" userId="4fb9cee7-839a-46b7-b545-995dad97576f" providerId="ADAL" clId="{F929541E-1AFA-4AEB-91E4-88389C0BAD6F}" dt="2020-12-29T14:08:25.208" v="2560" actId="478"/>
          <ac:spMkLst>
            <pc:docMk/>
            <pc:sldMk cId="1013892829" sldId="299"/>
            <ac:spMk id="18" creationId="{6C39F9C3-7002-49BB-B44C-CBC2B415E0BD}"/>
          </ac:spMkLst>
        </pc:spChg>
        <pc:spChg chg="add del mod">
          <ac:chgData name="Daniel Coelho" userId="4fb9cee7-839a-46b7-b545-995dad97576f" providerId="ADAL" clId="{F929541E-1AFA-4AEB-91E4-88389C0BAD6F}" dt="2020-12-29T14:09:57.388" v="2588" actId="478"/>
          <ac:spMkLst>
            <pc:docMk/>
            <pc:sldMk cId="1013892829" sldId="299"/>
            <ac:spMk id="19" creationId="{A82F55A0-9A07-4747-AC47-9819E9A323B3}"/>
          </ac:spMkLst>
        </pc:spChg>
        <pc:spChg chg="add del mod">
          <ac:chgData name="Daniel Coelho" userId="4fb9cee7-839a-46b7-b545-995dad97576f" providerId="ADAL" clId="{F929541E-1AFA-4AEB-91E4-88389C0BAD6F}" dt="2020-12-29T14:07:41.655" v="2545" actId="478"/>
          <ac:spMkLst>
            <pc:docMk/>
            <pc:sldMk cId="1013892829" sldId="299"/>
            <ac:spMk id="20" creationId="{28572BC7-F8C0-4012-A5BF-9D20757B1541}"/>
          </ac:spMkLst>
        </pc:spChg>
        <pc:spChg chg="add del mod">
          <ac:chgData name="Daniel Coelho" userId="4fb9cee7-839a-46b7-b545-995dad97576f" providerId="ADAL" clId="{F929541E-1AFA-4AEB-91E4-88389C0BAD6F}" dt="2020-12-29T14:08:25.210" v="2562"/>
          <ac:spMkLst>
            <pc:docMk/>
            <pc:sldMk cId="1013892829" sldId="299"/>
            <ac:spMk id="21" creationId="{E7F73914-E999-4A21-BF57-E463C02D0F7B}"/>
          </ac:spMkLst>
        </pc:spChg>
        <pc:spChg chg="add del mod">
          <ac:chgData name="Daniel Coelho" userId="4fb9cee7-839a-46b7-b545-995dad97576f" providerId="ADAL" clId="{F929541E-1AFA-4AEB-91E4-88389C0BAD6F}" dt="2020-12-29T14:09:55.552" v="2587" actId="478"/>
          <ac:spMkLst>
            <pc:docMk/>
            <pc:sldMk cId="1013892829" sldId="299"/>
            <ac:spMk id="22" creationId="{4FECC74E-2613-4306-9065-C16647CAFBEA}"/>
          </ac:spMkLst>
        </pc:spChg>
        <pc:spChg chg="add del mod">
          <ac:chgData name="Daniel Coelho" userId="4fb9cee7-839a-46b7-b545-995dad97576f" providerId="ADAL" clId="{F929541E-1AFA-4AEB-91E4-88389C0BAD6F}" dt="2020-12-29T14:13:10.319" v="2627" actId="478"/>
          <ac:spMkLst>
            <pc:docMk/>
            <pc:sldMk cId="1013892829" sldId="299"/>
            <ac:spMk id="23" creationId="{23A74494-37CA-46EB-9210-47D3C31AF497}"/>
          </ac:spMkLst>
        </pc:spChg>
        <pc:spChg chg="add del mod">
          <ac:chgData name="Daniel Coelho" userId="4fb9cee7-839a-46b7-b545-995dad97576f" providerId="ADAL" clId="{F929541E-1AFA-4AEB-91E4-88389C0BAD6F}" dt="2020-12-29T14:06:31.074" v="2522" actId="478"/>
          <ac:spMkLst>
            <pc:docMk/>
            <pc:sldMk cId="1013892829" sldId="299"/>
            <ac:spMk id="24" creationId="{5F4B8CE2-333C-4A3C-818D-378F79CB1B72}"/>
          </ac:spMkLst>
        </pc:spChg>
        <pc:spChg chg="add mod">
          <ac:chgData name="Daniel Coelho" userId="4fb9cee7-839a-46b7-b545-995dad97576f" providerId="ADAL" clId="{F929541E-1AFA-4AEB-91E4-88389C0BAD6F}" dt="2020-12-29T14:50:54.714" v="3153"/>
          <ac:spMkLst>
            <pc:docMk/>
            <pc:sldMk cId="1013892829" sldId="299"/>
            <ac:spMk id="25" creationId="{ADC098FE-BDF1-43E1-9CBB-44EDFE406228}"/>
          </ac:spMkLst>
        </pc:spChg>
        <pc:spChg chg="add del mod">
          <ac:chgData name="Daniel Coelho" userId="4fb9cee7-839a-46b7-b545-995dad97576f" providerId="ADAL" clId="{F929541E-1AFA-4AEB-91E4-88389C0BAD6F}" dt="2020-12-29T14:46:28.437" v="3038" actId="478"/>
          <ac:spMkLst>
            <pc:docMk/>
            <pc:sldMk cId="1013892829" sldId="299"/>
            <ac:spMk id="27" creationId="{ED282BEC-E31F-4B3B-822F-3D573EB1FEEE}"/>
          </ac:spMkLst>
        </pc:spChg>
        <pc:spChg chg="add del mod">
          <ac:chgData name="Daniel Coelho" userId="4fb9cee7-839a-46b7-b545-995dad97576f" providerId="ADAL" clId="{F929541E-1AFA-4AEB-91E4-88389C0BAD6F}" dt="2020-12-29T14:07:21.389" v="2538"/>
          <ac:spMkLst>
            <pc:docMk/>
            <pc:sldMk cId="1013892829" sldId="299"/>
            <ac:spMk id="28" creationId="{DFAD9416-BA28-444E-BC14-AAB3DCBC185F}"/>
          </ac:spMkLst>
        </pc:spChg>
        <pc:spChg chg="add del mod">
          <ac:chgData name="Daniel Coelho" userId="4fb9cee7-839a-46b7-b545-995dad97576f" providerId="ADAL" clId="{F929541E-1AFA-4AEB-91E4-88389C0BAD6F}" dt="2020-12-29T14:45:55.674" v="3037" actId="478"/>
          <ac:spMkLst>
            <pc:docMk/>
            <pc:sldMk cId="1013892829" sldId="299"/>
            <ac:spMk id="29" creationId="{EE37DEA4-3026-44D2-8663-94C51C3C06B2}"/>
          </ac:spMkLst>
        </pc:spChg>
        <pc:spChg chg="add del mod">
          <ac:chgData name="Daniel Coelho" userId="4fb9cee7-839a-46b7-b545-995dad97576f" providerId="ADAL" clId="{F929541E-1AFA-4AEB-91E4-88389C0BAD6F}" dt="2020-12-29T14:46:35.833" v="3040" actId="478"/>
          <ac:spMkLst>
            <pc:docMk/>
            <pc:sldMk cId="1013892829" sldId="299"/>
            <ac:spMk id="30" creationId="{6237CD45-2109-4903-B81D-2D9A7ACCCCA2}"/>
          </ac:spMkLst>
        </pc:spChg>
        <pc:spChg chg="add del mod">
          <ac:chgData name="Daniel Coelho" userId="4fb9cee7-839a-46b7-b545-995dad97576f" providerId="ADAL" clId="{F929541E-1AFA-4AEB-91E4-88389C0BAD6F}" dt="2020-12-29T14:08:59.401" v="2572"/>
          <ac:spMkLst>
            <pc:docMk/>
            <pc:sldMk cId="1013892829" sldId="299"/>
            <ac:spMk id="31" creationId="{6E29242E-963C-46C6-96F6-E170D2E21164}"/>
          </ac:spMkLst>
        </pc:spChg>
        <pc:spChg chg="add del mod">
          <ac:chgData name="Daniel Coelho" userId="4fb9cee7-839a-46b7-b545-995dad97576f" providerId="ADAL" clId="{F929541E-1AFA-4AEB-91E4-88389C0BAD6F}" dt="2020-12-29T14:11:35.583" v="2608" actId="478"/>
          <ac:spMkLst>
            <pc:docMk/>
            <pc:sldMk cId="1013892829" sldId="299"/>
            <ac:spMk id="32" creationId="{3A00CB29-781A-4D83-9FC2-23D988B33362}"/>
          </ac:spMkLst>
        </pc:spChg>
        <pc:spChg chg="add del mod">
          <ac:chgData name="Daniel Coelho" userId="4fb9cee7-839a-46b7-b545-995dad97576f" providerId="ADAL" clId="{F929541E-1AFA-4AEB-91E4-88389C0BAD6F}" dt="2020-12-29T14:46:32.858" v="3039" actId="478"/>
          <ac:spMkLst>
            <pc:docMk/>
            <pc:sldMk cId="1013892829" sldId="299"/>
            <ac:spMk id="33" creationId="{C2B55754-BDA2-456D-867E-9788CA8A9838}"/>
          </ac:spMkLst>
        </pc:spChg>
        <pc:spChg chg="add del">
          <ac:chgData name="Daniel Coelho" userId="4fb9cee7-839a-46b7-b545-995dad97576f" providerId="ADAL" clId="{F929541E-1AFA-4AEB-91E4-88389C0BAD6F}" dt="2020-12-29T14:12:39.659" v="2621" actId="22"/>
          <ac:spMkLst>
            <pc:docMk/>
            <pc:sldMk cId="1013892829" sldId="299"/>
            <ac:spMk id="34" creationId="{0016D373-15D3-4F1B-AE11-5954AECCAC0A}"/>
          </ac:spMkLst>
        </pc:spChg>
        <pc:spChg chg="add del mod">
          <ac:chgData name="Daniel Coelho" userId="4fb9cee7-839a-46b7-b545-995dad97576f" providerId="ADAL" clId="{F929541E-1AFA-4AEB-91E4-88389C0BAD6F}" dt="2020-12-29T17:14:11.033" v="5429" actId="478"/>
          <ac:spMkLst>
            <pc:docMk/>
            <pc:sldMk cId="1013892829" sldId="299"/>
            <ac:spMk id="35" creationId="{C75BA297-46E8-4841-8972-C9724EF295BA}"/>
          </ac:spMkLst>
        </pc:spChg>
        <pc:spChg chg="add del mod">
          <ac:chgData name="Daniel Coelho" userId="4fb9cee7-839a-46b7-b545-995dad97576f" providerId="ADAL" clId="{F929541E-1AFA-4AEB-91E4-88389C0BAD6F}" dt="2020-12-29T14:43:52.490" v="3004" actId="478"/>
          <ac:spMkLst>
            <pc:docMk/>
            <pc:sldMk cId="1013892829" sldId="299"/>
            <ac:spMk id="38" creationId="{96F58B64-1E42-47EB-B09C-42DD26A69141}"/>
          </ac:spMkLst>
        </pc:spChg>
        <pc:spChg chg="add mod">
          <ac:chgData name="Daniel Coelho" userId="4fb9cee7-839a-46b7-b545-995dad97576f" providerId="ADAL" clId="{F929541E-1AFA-4AEB-91E4-88389C0BAD6F}" dt="2020-12-29T17:14:25.376" v="5435" actId="14100"/>
          <ac:spMkLst>
            <pc:docMk/>
            <pc:sldMk cId="1013892829" sldId="299"/>
            <ac:spMk id="41" creationId="{25F116F3-CB5A-42E1-B442-D36A5B879416}"/>
          </ac:spMkLst>
        </pc:spChg>
        <pc:spChg chg="add mod">
          <ac:chgData name="Daniel Coelho" userId="4fb9cee7-839a-46b7-b545-995dad97576f" providerId="ADAL" clId="{F929541E-1AFA-4AEB-91E4-88389C0BAD6F}" dt="2020-12-29T17:14:18.920" v="5431" actId="1076"/>
          <ac:spMkLst>
            <pc:docMk/>
            <pc:sldMk cId="1013892829" sldId="299"/>
            <ac:spMk id="43" creationId="{6B0C5AD8-EFAE-4BAB-9B9E-2860A222E393}"/>
          </ac:spMkLst>
        </pc:spChg>
        <pc:spChg chg="mod">
          <ac:chgData name="Daniel Coelho" userId="4fb9cee7-839a-46b7-b545-995dad97576f" providerId="ADAL" clId="{F929541E-1AFA-4AEB-91E4-88389C0BAD6F}" dt="2020-12-29T14:45:27.285" v="3036" actId="14100"/>
          <ac:spMkLst>
            <pc:docMk/>
            <pc:sldMk cId="1013892829" sldId="299"/>
            <ac:spMk id="51" creationId="{00000000-0000-0000-0000-000000000000}"/>
          </ac:spMkLst>
        </pc:spChg>
        <pc:spChg chg="del mod">
          <ac:chgData name="Daniel Coelho" userId="4fb9cee7-839a-46b7-b545-995dad97576f" providerId="ADAL" clId="{F929541E-1AFA-4AEB-91E4-88389C0BAD6F}" dt="2020-12-29T13:52:16.825" v="2200" actId="478"/>
          <ac:spMkLst>
            <pc:docMk/>
            <pc:sldMk cId="1013892829" sldId="299"/>
            <ac:spMk id="52" creationId="{00000000-0000-0000-0000-000000000000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24" creationId="{521AD49C-7A19-493D-A04B-56DFFB754A7D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62" creationId="{9CA6739C-D6D4-450D-9E65-BCAEE3B1ACBA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69" creationId="{EBABF3E6-D2B0-43B5-BFC1-9E202D092700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71" creationId="{31E544A5-F0E3-4368-874C-94E7040CAE3E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74" creationId="{7ED297BE-331A-4C4D-8745-1B1B6EBCF060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75" creationId="{73B69C7C-EC94-416B-90C4-137EC0977F80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79" creationId="{88050717-9750-402E-A657-63A667225371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80" creationId="{A0F52502-0110-4B09-937F-EC8D0C8D438F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82" creationId="{9E8B4689-97A5-4E0A-BA7D-D58AF2FDB171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87" creationId="{15C438FA-0DF5-4922-9689-1231A338EF46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88" creationId="{266A4AD3-91B9-4B05-98F5-4C1EA3B682B7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89" creationId="{812C1949-F8D1-487E-BF89-9A83E23E75FF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195" creationId="{644EE440-E6DF-4303-81E2-0CAFE3F62146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96" creationId="{706D1CF9-112E-4CEA-8C29-319131A68D9A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197" creationId="{CA79916F-4A2F-43DC-96CD-66B8F88385D5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01" creationId="{74C20934-94D2-4D6A-B2BB-04B58128D0A1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202" creationId="{D865E38A-75F4-4F10-9F1B-BF84555ECA19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203" creationId="{D5196C1F-A5F8-4F38-A308-C426754FFF18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07" creationId="{2B26AE85-34E3-4049-BE96-6CF2BE9162F2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08" creationId="{80A3BA3C-ACB3-4C2B-ACBD-63593BE2369A}"/>
          </ac:spMkLst>
        </pc:spChg>
        <pc:spChg chg="del">
          <ac:chgData name="Daniel Coelho" userId="4fb9cee7-839a-46b7-b545-995dad97576f" providerId="ADAL" clId="{F929541E-1AFA-4AEB-91E4-88389C0BAD6F}" dt="2020-12-29T12:30:30.730" v="1566" actId="478"/>
          <ac:spMkLst>
            <pc:docMk/>
            <pc:sldMk cId="1013892829" sldId="299"/>
            <ac:spMk id="209" creationId="{7810840E-3D3E-45A3-9A83-918A0BBD8A96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13" creationId="{1B6AEEAC-A4D1-40C8-BCC9-246F22E3FD60}"/>
          </ac:spMkLst>
        </pc:spChg>
        <pc:spChg chg="del">
          <ac:chgData name="Daniel Coelho" userId="4fb9cee7-839a-46b7-b545-995dad97576f" providerId="ADAL" clId="{F929541E-1AFA-4AEB-91E4-88389C0BAD6F}" dt="2020-12-29T12:30:30.730" v="1566" actId="478"/>
          <ac:spMkLst>
            <pc:docMk/>
            <pc:sldMk cId="1013892829" sldId="299"/>
            <ac:spMk id="214" creationId="{F0C7853E-A05D-4AEE-92A6-C8CB80C747ED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215" creationId="{030E7578-F096-4C5A-B3B3-2EB9EF0A5395}"/>
          </ac:spMkLst>
        </pc:spChg>
        <pc:spChg chg="del">
          <ac:chgData name="Daniel Coelho" userId="4fb9cee7-839a-46b7-b545-995dad97576f" providerId="ADAL" clId="{F929541E-1AFA-4AEB-91E4-88389C0BAD6F}" dt="2020-12-29T12:30:30.730" v="1566" actId="478"/>
          <ac:spMkLst>
            <pc:docMk/>
            <pc:sldMk cId="1013892829" sldId="299"/>
            <ac:spMk id="219" creationId="{66660674-AC50-47A5-A2F1-998C9FB07715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20" creationId="{2FFB74D8-82C0-4BAD-9A83-32F571D91402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21" creationId="{986BB026-685A-4612-9BDA-59D1F2883337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253" creationId="{3B493FB3-30B4-4BF2-9713-2DB60B387F9E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254" creationId="{8FAA6723-8F53-4415-9D51-264D1AA62338}"/>
          </ac:spMkLst>
        </pc:spChg>
        <pc:spChg chg="del">
          <ac:chgData name="Daniel Coelho" userId="4fb9cee7-839a-46b7-b545-995dad97576f" providerId="ADAL" clId="{F929541E-1AFA-4AEB-91E4-88389C0BAD6F}" dt="2020-12-29T12:30:28.714" v="1565" actId="478"/>
          <ac:spMkLst>
            <pc:docMk/>
            <pc:sldMk cId="1013892829" sldId="299"/>
            <ac:spMk id="255" creationId="{2AC838F1-F1E9-419C-B230-40B290BC2730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56" creationId="{6E4B99EA-DDC8-457E-87D2-1433579ACA8D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57" creationId="{17B3EFEC-4E53-422B-8602-49B15DEF040D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258" creationId="{AD1464D4-D180-4898-A4AA-89AFD1732FFD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353" creationId="{A8660C25-2509-4803-AF6A-474AB629CEC1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354" creationId="{AE826CEB-3173-495A-968C-EA6781385C00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358" creationId="{8C5D7C5E-148B-4B25-89FA-3B9089B0F059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360" creationId="{559A49CB-E934-436A-85B1-39D9A249FA22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362" creationId="{82262A30-6875-4ED7-B7E9-C8311C014691}"/>
          </ac:spMkLst>
        </pc:spChg>
        <pc:spChg chg="del">
          <ac:chgData name="Daniel Coelho" userId="4fb9cee7-839a-46b7-b545-995dad97576f" providerId="ADAL" clId="{F929541E-1AFA-4AEB-91E4-88389C0BAD6F}" dt="2020-12-29T12:30:26.246" v="1564" actId="478"/>
          <ac:spMkLst>
            <pc:docMk/>
            <pc:sldMk cId="1013892829" sldId="299"/>
            <ac:spMk id="365" creationId="{E60BD08B-0B6D-423A-A2CF-E2C07F42A41B}"/>
          </ac:spMkLst>
        </pc:spChg>
        <pc:graphicFrameChg chg="del">
          <ac:chgData name="Daniel Coelho" userId="4fb9cee7-839a-46b7-b545-995dad97576f" providerId="ADAL" clId="{F929541E-1AFA-4AEB-91E4-88389C0BAD6F}" dt="2020-12-29T12:37:40.719" v="1709" actId="478"/>
          <ac:graphicFrameMkLst>
            <pc:docMk/>
            <pc:sldMk cId="1013892829" sldId="299"/>
            <ac:graphicFrameMk id="53" creationId="{00000000-0000-0000-0000-000000000000}"/>
          </ac:graphicFrameMkLst>
        </pc:graphicFrameChg>
        <pc:picChg chg="mod">
          <ac:chgData name="Daniel Coelho" userId="4fb9cee7-839a-46b7-b545-995dad97576f" providerId="ADAL" clId="{F929541E-1AFA-4AEB-91E4-88389C0BAD6F}" dt="2020-12-29T12:30:17.074" v="1563" actId="1076"/>
          <ac:picMkLst>
            <pc:docMk/>
            <pc:sldMk cId="1013892829" sldId="299"/>
            <ac:picMk id="49" creationId="{00000000-0000-0000-0000-000000000000}"/>
          </ac:picMkLst>
        </pc:picChg>
        <pc:picChg chg="del">
          <ac:chgData name="Daniel Coelho" userId="4fb9cee7-839a-46b7-b545-995dad97576f" providerId="ADAL" clId="{F929541E-1AFA-4AEB-91E4-88389C0BAD6F}" dt="2020-12-29T12:30:26.246" v="1564" actId="478"/>
          <ac:picMkLst>
            <pc:docMk/>
            <pc:sldMk cId="1013892829" sldId="299"/>
            <ac:picMk id="350" creationId="{32271690-ECF9-4D48-B030-43F8C72FBD58}"/>
          </ac:picMkLst>
        </pc:picChg>
        <pc:picChg chg="del">
          <ac:chgData name="Daniel Coelho" userId="4fb9cee7-839a-46b7-b545-995dad97576f" providerId="ADAL" clId="{F929541E-1AFA-4AEB-91E4-88389C0BAD6F}" dt="2020-12-29T12:30:26.246" v="1564" actId="478"/>
          <ac:picMkLst>
            <pc:docMk/>
            <pc:sldMk cId="1013892829" sldId="299"/>
            <ac:picMk id="352" creationId="{9A5E015E-2999-4487-8D03-33C7C3F4EC98}"/>
          </ac:picMkLst>
        </pc:picChg>
        <pc:picChg chg="del">
          <ac:chgData name="Daniel Coelho" userId="4fb9cee7-839a-46b7-b545-995dad97576f" providerId="ADAL" clId="{F929541E-1AFA-4AEB-91E4-88389C0BAD6F}" dt="2020-12-29T12:30:26.246" v="1564" actId="478"/>
          <ac:picMkLst>
            <pc:docMk/>
            <pc:sldMk cId="1013892829" sldId="299"/>
            <ac:picMk id="356" creationId="{C8A2072D-010C-4357-A242-4C9F7DD06C7B}"/>
          </ac:picMkLst>
        </pc:picChg>
        <pc:picChg chg="del">
          <ac:chgData name="Daniel Coelho" userId="4fb9cee7-839a-46b7-b545-995dad97576f" providerId="ADAL" clId="{F929541E-1AFA-4AEB-91E4-88389C0BAD6F}" dt="2020-12-29T12:30:26.246" v="1564" actId="478"/>
          <ac:picMkLst>
            <pc:docMk/>
            <pc:sldMk cId="1013892829" sldId="299"/>
            <ac:picMk id="359" creationId="{7F7383E6-D7A5-46A9-A7C8-1A4ECF64385D}"/>
          </ac:picMkLst>
        </pc:picChg>
        <pc:picChg chg="del">
          <ac:chgData name="Daniel Coelho" userId="4fb9cee7-839a-46b7-b545-995dad97576f" providerId="ADAL" clId="{F929541E-1AFA-4AEB-91E4-88389C0BAD6F}" dt="2020-12-29T12:30:26.246" v="1564" actId="478"/>
          <ac:picMkLst>
            <pc:docMk/>
            <pc:sldMk cId="1013892829" sldId="299"/>
            <ac:picMk id="361" creationId="{3B2A3CBA-CB03-457A-B826-3D8E9DB4FEFA}"/>
          </ac:picMkLst>
        </pc:picChg>
        <pc:picChg chg="del">
          <ac:chgData name="Daniel Coelho" userId="4fb9cee7-839a-46b7-b545-995dad97576f" providerId="ADAL" clId="{F929541E-1AFA-4AEB-91E4-88389C0BAD6F}" dt="2020-12-29T12:30:26.246" v="1564" actId="478"/>
          <ac:picMkLst>
            <pc:docMk/>
            <pc:sldMk cId="1013892829" sldId="299"/>
            <ac:picMk id="364" creationId="{172576EE-A5B4-4FE5-978B-D46EE1DB62FD}"/>
          </ac:picMkLst>
        </pc:pic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44" creationId="{53BD542F-DD69-4575-9D9A-524DF55511BF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47" creationId="{D900DE44-970F-4171-A5BD-29BC47DFD3B8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57" creationId="{DC622807-5551-4E9A-B522-75680FA62C67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60" creationId="{B6DE6F0D-870E-4544-983E-33BF369CD282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62" creationId="{D954B1D9-A3E6-4DD3-B9AB-A52BBBB7344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64" creationId="{150207D0-1871-47A4-BBCB-22F1613839FF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92" creationId="{06C968DF-5EC9-4ACB-A2D1-DE6B10229835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99" creationId="{AE0E2070-4B95-46E4-801B-10F6F0F96A00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10" creationId="{14663282-492A-401F-9A12-56DEA0266300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11" creationId="{970296CA-4423-4837-B788-832D21937BA3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13" creationId="{27001E7D-0191-4A00-B8EF-BF7AAF87546E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15" creationId="{6B40BDE2-D3B3-4D35-8C9A-7BFCDA38D0D9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63" creationId="{2B9B17DF-9872-4695-A9F0-D6523D68693D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67" creationId="{C796636F-E256-4338-B376-2C6B0CAD44B0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68" creationId="{59B27A12-8F73-4FD5-A826-0CB70D898D2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70" creationId="{A347A505-250D-433C-AFC8-4661D3C38C7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72" creationId="{78D00813-5EA6-4DE5-9752-5355A55B8C28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73" creationId="{F5599EB9-A805-48BF-A8C8-41D947F2248F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76" creationId="{018FE6CA-D64B-4B0D-90D5-AED3C4C72B8E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77" creationId="{2EC500F2-C1D2-4617-BBB0-483E5DE8726A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78" creationId="{2978B3CD-DA69-4ADB-924E-17D0860ED3A8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83" creationId="{10C4F21E-2E73-473A-8009-5E3992B15734}"/>
          </ac:cxnSpMkLst>
        </pc:cxnChg>
        <pc:cxnChg chg="del mod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84" creationId="{E9EF130D-53F8-48C2-BB9C-0FE904F67B58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85" creationId="{1D635AE4-D59C-4CA7-9E34-4B607B8ADFE2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91" creationId="{C88C58B5-F044-4CC6-8513-5C2524CB6A83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92" creationId="{599D810D-0CA9-49F3-851F-0B134C49D8CB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94" creationId="{C5154FCE-9879-4152-808E-8289434F52BD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98" creationId="{F2DD809A-4E42-4BB1-B1C6-E98A822EADB7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199" creationId="{76C0BC7E-9C14-49A8-A944-F73A497FF57C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00" creationId="{DBBF8F21-C920-4D8E-83B9-27EABA96954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04" creationId="{FDE3AE07-9769-451F-A1AD-7463EC8B0B6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05" creationId="{79CD0A39-59CF-4DED-9837-AC45613D1B1F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06" creationId="{B406530A-6A76-4DBC-B2A5-CCFF620BDED7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10" creationId="{E2C5BB0D-CECF-4A67-A1F3-3C34E35F95A1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11" creationId="{99C6880A-80A7-4EF7-BE56-AF3E4389634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12" creationId="{0047BD7E-272E-4AB7-B76D-3D83784E7FAB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16" creationId="{3A52772D-806B-4FFB-8330-0B84678D2946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17" creationId="{595C058A-2742-496E-8B1C-C562A67949FA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18" creationId="{3480BAD6-3720-4341-AF66-1CAF9D6AC611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22" creationId="{F96BAB13-B4D6-483F-BD8C-48078FE41347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23" creationId="{504565CD-FA8B-4671-BBDC-1B440500EA4E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24" creationId="{AC1230B2-0F83-4289-BCE6-521496B55CF5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25" creationId="{2EA1CD90-8FCF-470B-9785-797AD9A7F190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26" creationId="{895C81C0-C0C4-4865-B910-A37BACCF7019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29" creationId="{1FCFCC1B-FFBD-4C23-BB62-D59A649658F6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33" creationId="{6098BBAB-E29F-46D5-AA36-C6D9B2AA9052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46" creationId="{B06614CB-16D3-488B-9FC6-9E02DAC57FB4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48" creationId="{A6EC8567-DD87-47D6-9F49-B3780900755A}"/>
          </ac:cxnSpMkLst>
        </pc:cxnChg>
        <pc:cxnChg chg="del">
          <ac:chgData name="Daniel Coelho" userId="4fb9cee7-839a-46b7-b545-995dad97576f" providerId="ADAL" clId="{F929541E-1AFA-4AEB-91E4-88389C0BAD6F}" dt="2020-12-29T12:30:26.246" v="1564" actId="478"/>
          <ac:cxnSpMkLst>
            <pc:docMk/>
            <pc:sldMk cId="1013892829" sldId="299"/>
            <ac:cxnSpMk id="251" creationId="{9E1EBA98-B401-4F05-A270-7C3E4A473F2E}"/>
          </ac:cxnSpMkLst>
        </pc:cxnChg>
      </pc:sldChg>
      <pc:sldChg chg="new del">
        <pc:chgData name="Daniel Coelho" userId="4fb9cee7-839a-46b7-b545-995dad97576f" providerId="ADAL" clId="{F929541E-1AFA-4AEB-91E4-88389C0BAD6F}" dt="2020-12-29T12:29:53.097" v="1509" actId="47"/>
        <pc:sldMkLst>
          <pc:docMk/>
          <pc:sldMk cId="1339671358" sldId="299"/>
        </pc:sldMkLst>
      </pc:sldChg>
      <pc:sldChg chg="addSp delSp modSp add mod">
        <pc:chgData name="Daniel Coelho" userId="4fb9cee7-839a-46b7-b545-995dad97576f" providerId="ADAL" clId="{F929541E-1AFA-4AEB-91E4-88389C0BAD6F}" dt="2020-12-29T14:33:03.284" v="2812" actId="1076"/>
        <pc:sldMkLst>
          <pc:docMk/>
          <pc:sldMk cId="3649660429" sldId="300"/>
        </pc:sldMkLst>
        <pc:spChg chg="mod">
          <ac:chgData name="Daniel Coelho" userId="4fb9cee7-839a-46b7-b545-995dad97576f" providerId="ADAL" clId="{F929541E-1AFA-4AEB-91E4-88389C0BAD6F}" dt="2020-12-29T14:33:03.284" v="2812" actId="1076"/>
          <ac:spMkLst>
            <pc:docMk/>
            <pc:sldMk cId="3649660429" sldId="300"/>
            <ac:spMk id="7" creationId="{00000000-0000-0000-0000-000000000000}"/>
          </ac:spMkLst>
        </pc:spChg>
        <pc:picChg chg="del">
          <ac:chgData name="Daniel Coelho" userId="4fb9cee7-839a-46b7-b545-995dad97576f" providerId="ADAL" clId="{F929541E-1AFA-4AEB-91E4-88389C0BAD6F}" dt="2020-12-29T12:54:14.891" v="1891" actId="478"/>
          <ac:picMkLst>
            <pc:docMk/>
            <pc:sldMk cId="3649660429" sldId="300"/>
            <ac:picMk id="3" creationId="{FCC47ACD-1307-48FE-AB5B-5DCE5E3F40DB}"/>
          </ac:picMkLst>
        </pc:picChg>
        <pc:picChg chg="add mod">
          <ac:chgData name="Daniel Coelho" userId="4fb9cee7-839a-46b7-b545-995dad97576f" providerId="ADAL" clId="{F929541E-1AFA-4AEB-91E4-88389C0BAD6F}" dt="2020-12-29T14:33:03.284" v="2812" actId="1076"/>
          <ac:picMkLst>
            <pc:docMk/>
            <pc:sldMk cId="3649660429" sldId="300"/>
            <ac:picMk id="4" creationId="{D55CCDC5-8084-45CE-9BEC-B281778BF868}"/>
          </ac:picMkLst>
        </pc:picChg>
      </pc:sldChg>
      <pc:sldChg chg="addSp delSp modSp add mod">
        <pc:chgData name="Daniel Coelho" userId="4fb9cee7-839a-46b7-b545-995dad97576f" providerId="ADAL" clId="{F929541E-1AFA-4AEB-91E4-88389C0BAD6F}" dt="2020-12-29T16:37:48.562" v="4833" actId="21"/>
        <pc:sldMkLst>
          <pc:docMk/>
          <pc:sldMk cId="4286198607" sldId="301"/>
        </pc:sldMkLst>
        <pc:spChg chg="add del mod">
          <ac:chgData name="Daniel Coelho" userId="4fb9cee7-839a-46b7-b545-995dad97576f" providerId="ADAL" clId="{F929541E-1AFA-4AEB-91E4-88389C0BAD6F}" dt="2020-12-29T16:37:48.562" v="4833" actId="21"/>
          <ac:spMkLst>
            <pc:docMk/>
            <pc:sldMk cId="4286198607" sldId="301"/>
            <ac:spMk id="25" creationId="{ADC098FE-BDF1-43E1-9CBB-44EDFE406228}"/>
          </ac:spMkLst>
        </pc:spChg>
        <pc:spChg chg="mod">
          <ac:chgData name="Daniel Coelho" userId="4fb9cee7-839a-46b7-b545-995dad97576f" providerId="ADAL" clId="{F929541E-1AFA-4AEB-91E4-88389C0BAD6F}" dt="2020-12-29T14:44:51.862" v="3028" actId="1076"/>
          <ac:spMkLst>
            <pc:docMk/>
            <pc:sldMk cId="4286198607" sldId="301"/>
            <ac:spMk id="29" creationId="{EE37DEA4-3026-44D2-8663-94C51C3C06B2}"/>
          </ac:spMkLst>
        </pc:spChg>
        <pc:spChg chg="add del mod">
          <ac:chgData name="Daniel Coelho" userId="4fb9cee7-839a-46b7-b545-995dad97576f" providerId="ADAL" clId="{F929541E-1AFA-4AEB-91E4-88389C0BAD6F}" dt="2020-12-29T16:37:48.562" v="4833" actId="21"/>
          <ac:spMkLst>
            <pc:docMk/>
            <pc:sldMk cId="4286198607" sldId="301"/>
            <ac:spMk id="38" creationId="{96F58B64-1E42-47EB-B09C-42DD26A69141}"/>
          </ac:spMkLst>
        </pc:spChg>
        <pc:picChg chg="mod">
          <ac:chgData name="Daniel Coelho" userId="4fb9cee7-839a-46b7-b545-995dad97576f" providerId="ADAL" clId="{F929541E-1AFA-4AEB-91E4-88389C0BAD6F}" dt="2020-12-29T16:37:42.918" v="4831" actId="1076"/>
          <ac:picMkLst>
            <pc:docMk/>
            <pc:sldMk cId="4286198607" sldId="301"/>
            <ac:picMk id="49" creationId="{00000000-0000-0000-0000-000000000000}"/>
          </ac:picMkLst>
        </pc:picChg>
      </pc:sldChg>
      <pc:sldChg chg="addSp delSp modSp add mod">
        <pc:chgData name="Daniel Coelho" userId="4fb9cee7-839a-46b7-b545-995dad97576f" providerId="ADAL" clId="{F929541E-1AFA-4AEB-91E4-88389C0BAD6F}" dt="2020-12-29T17:14:47.061" v="5437" actId="1076"/>
        <pc:sldMkLst>
          <pc:docMk/>
          <pc:sldMk cId="41620653" sldId="302"/>
        </pc:sldMkLst>
        <pc:spChg chg="add mod">
          <ac:chgData name="Daniel Coelho" userId="4fb9cee7-839a-46b7-b545-995dad97576f" providerId="ADAL" clId="{F929541E-1AFA-4AEB-91E4-88389C0BAD6F}" dt="2020-12-29T15:08:13.186" v="3437" actId="1076"/>
          <ac:spMkLst>
            <pc:docMk/>
            <pc:sldMk cId="41620653" sldId="302"/>
            <ac:spMk id="2" creationId="{475DAC5E-E081-4220-A8DD-5D3644F3443F}"/>
          </ac:spMkLst>
        </pc:spChg>
        <pc:spChg chg="add mod">
          <ac:chgData name="Daniel Coelho" userId="4fb9cee7-839a-46b7-b545-995dad97576f" providerId="ADAL" clId="{F929541E-1AFA-4AEB-91E4-88389C0BAD6F}" dt="2020-12-29T17:14:47.061" v="5437" actId="1076"/>
          <ac:spMkLst>
            <pc:docMk/>
            <pc:sldMk cId="41620653" sldId="302"/>
            <ac:spMk id="3" creationId="{2C2FAF0D-5219-4001-B56E-B8F2BA91F9E0}"/>
          </ac:spMkLst>
        </pc:spChg>
        <pc:spChg chg="mod">
          <ac:chgData name="Daniel Coelho" userId="4fb9cee7-839a-46b7-b545-995dad97576f" providerId="ADAL" clId="{F929541E-1AFA-4AEB-91E4-88389C0BAD6F}" dt="2020-12-29T14:52:56.389" v="3192" actId="20577"/>
          <ac:spMkLst>
            <pc:docMk/>
            <pc:sldMk cId="41620653" sldId="302"/>
            <ac:spMk id="4" creationId="{BFAE9F2E-4734-4A59-80BA-6C26AC79DB8A}"/>
          </ac:spMkLst>
        </pc:spChg>
        <pc:spChg chg="add mod">
          <ac:chgData name="Daniel Coelho" userId="4fb9cee7-839a-46b7-b545-995dad97576f" providerId="ADAL" clId="{F929541E-1AFA-4AEB-91E4-88389C0BAD6F}" dt="2020-12-29T15:13:38.555" v="3463" actId="255"/>
          <ac:spMkLst>
            <pc:docMk/>
            <pc:sldMk cId="41620653" sldId="302"/>
            <ac:spMk id="5" creationId="{84C7C3A8-A84A-453E-A09B-5B669AB87123}"/>
          </ac:spMkLst>
        </pc:spChg>
        <pc:spChg chg="add mod">
          <ac:chgData name="Daniel Coelho" userId="4fb9cee7-839a-46b7-b545-995dad97576f" providerId="ADAL" clId="{F929541E-1AFA-4AEB-91E4-88389C0BAD6F}" dt="2020-12-29T15:26:17.269" v="3705" actId="255"/>
          <ac:spMkLst>
            <pc:docMk/>
            <pc:sldMk cId="41620653" sldId="302"/>
            <ac:spMk id="7" creationId="{231F97EA-37F2-44F0-86A4-27CAC87DB8DD}"/>
          </ac:spMkLst>
        </pc:spChg>
        <pc:spChg chg="add mod">
          <ac:chgData name="Daniel Coelho" userId="4fb9cee7-839a-46b7-b545-995dad97576f" providerId="ADAL" clId="{F929541E-1AFA-4AEB-91E4-88389C0BAD6F}" dt="2020-12-29T15:13:49.323" v="3467" actId="20577"/>
          <ac:spMkLst>
            <pc:docMk/>
            <pc:sldMk cId="41620653" sldId="302"/>
            <ac:spMk id="13" creationId="{8E1A84E3-AFE0-45CA-A53C-6A1191072849}"/>
          </ac:spMkLst>
        </pc:spChg>
        <pc:spChg chg="add mod">
          <ac:chgData name="Daniel Coelho" userId="4fb9cee7-839a-46b7-b545-995dad97576f" providerId="ADAL" clId="{F929541E-1AFA-4AEB-91E4-88389C0BAD6F}" dt="2020-12-29T17:14:40.901" v="5436" actId="1076"/>
          <ac:spMkLst>
            <pc:docMk/>
            <pc:sldMk cId="41620653" sldId="302"/>
            <ac:spMk id="16" creationId="{BFD7D057-4F47-439A-BE95-E61DB1C4A7F9}"/>
          </ac:spMkLst>
        </pc:spChg>
        <pc:spChg chg="mod">
          <ac:chgData name="Daniel Coelho" userId="4fb9cee7-839a-46b7-b545-995dad97576f" providerId="ADAL" clId="{F929541E-1AFA-4AEB-91E4-88389C0BAD6F}" dt="2020-12-29T15:11:31.668" v="3456" actId="20577"/>
          <ac:spMkLst>
            <pc:docMk/>
            <pc:sldMk cId="41620653" sldId="302"/>
            <ac:spMk id="25" creationId="{ADC098FE-BDF1-43E1-9CBB-44EDFE406228}"/>
          </ac:spMkLst>
        </pc:spChg>
        <pc:spChg chg="del">
          <ac:chgData name="Daniel Coelho" userId="4fb9cee7-839a-46b7-b545-995dad97576f" providerId="ADAL" clId="{F929541E-1AFA-4AEB-91E4-88389C0BAD6F}" dt="2020-12-29T14:54:30.530" v="3193" actId="478"/>
          <ac:spMkLst>
            <pc:docMk/>
            <pc:sldMk cId="41620653" sldId="302"/>
            <ac:spMk id="35" creationId="{C75BA297-46E8-4841-8972-C9724EF295BA}"/>
          </ac:spMkLst>
        </pc:spChg>
      </pc:sldChg>
      <pc:sldChg chg="add del">
        <pc:chgData name="Daniel Coelho" userId="4fb9cee7-839a-46b7-b545-995dad97576f" providerId="ADAL" clId="{F929541E-1AFA-4AEB-91E4-88389C0BAD6F}" dt="2020-12-29T14:44:18.260" v="3024"/>
        <pc:sldMkLst>
          <pc:docMk/>
          <pc:sldMk cId="220503213" sldId="302"/>
        </pc:sldMkLst>
      </pc:sldChg>
      <pc:sldChg chg="addSp delSp modSp add mod">
        <pc:chgData name="Daniel Coelho" userId="4fb9cee7-839a-46b7-b545-995dad97576f" providerId="ADAL" clId="{F929541E-1AFA-4AEB-91E4-88389C0BAD6F}" dt="2020-12-29T17:15:21.402" v="5462" actId="20577"/>
        <pc:sldMkLst>
          <pc:docMk/>
          <pc:sldMk cId="540469419" sldId="303"/>
        </pc:sldMkLst>
        <pc:spChg chg="del mod">
          <ac:chgData name="Daniel Coelho" userId="4fb9cee7-839a-46b7-b545-995dad97576f" providerId="ADAL" clId="{F929541E-1AFA-4AEB-91E4-88389C0BAD6F}" dt="2020-12-29T15:33:00.252" v="3820"/>
          <ac:spMkLst>
            <pc:docMk/>
            <pc:sldMk cId="540469419" sldId="303"/>
            <ac:spMk id="2" creationId="{475DAC5E-E081-4220-A8DD-5D3644F3443F}"/>
          </ac:spMkLst>
        </pc:spChg>
        <pc:spChg chg="del">
          <ac:chgData name="Daniel Coelho" userId="4fb9cee7-839a-46b7-b545-995dad97576f" providerId="ADAL" clId="{F929541E-1AFA-4AEB-91E4-88389C0BAD6F}" dt="2020-12-29T15:33:08.027" v="3823" actId="478"/>
          <ac:spMkLst>
            <pc:docMk/>
            <pc:sldMk cId="540469419" sldId="303"/>
            <ac:spMk id="3" creationId="{2C2FAF0D-5219-4001-B56E-B8F2BA91F9E0}"/>
          </ac:spMkLst>
        </pc:spChg>
        <pc:spChg chg="del mod">
          <ac:chgData name="Daniel Coelho" userId="4fb9cee7-839a-46b7-b545-995dad97576f" providerId="ADAL" clId="{F929541E-1AFA-4AEB-91E4-88389C0BAD6F}" dt="2020-12-29T15:28:03.147" v="3752" actId="478"/>
          <ac:spMkLst>
            <pc:docMk/>
            <pc:sldMk cId="540469419" sldId="303"/>
            <ac:spMk id="4" creationId="{BFAE9F2E-4734-4A59-80BA-6C26AC79DB8A}"/>
          </ac:spMkLst>
        </pc:spChg>
        <pc:spChg chg="del">
          <ac:chgData name="Daniel Coelho" userId="4fb9cee7-839a-46b7-b545-995dad97576f" providerId="ADAL" clId="{F929541E-1AFA-4AEB-91E4-88389C0BAD6F}" dt="2020-12-29T15:33:02.020" v="3821" actId="478"/>
          <ac:spMkLst>
            <pc:docMk/>
            <pc:sldMk cId="540469419" sldId="303"/>
            <ac:spMk id="5" creationId="{84C7C3A8-A84A-453E-A09B-5B669AB87123}"/>
          </ac:spMkLst>
        </pc:spChg>
        <pc:spChg chg="mod">
          <ac:chgData name="Daniel Coelho" userId="4fb9cee7-839a-46b7-b545-995dad97576f" providerId="ADAL" clId="{F929541E-1AFA-4AEB-91E4-88389C0BAD6F}" dt="2020-12-29T15:38:16.831" v="3924" actId="1076"/>
          <ac:spMkLst>
            <pc:docMk/>
            <pc:sldMk cId="540469419" sldId="303"/>
            <ac:spMk id="7" creationId="{231F97EA-37F2-44F0-86A4-27CAC87DB8DD}"/>
          </ac:spMkLst>
        </pc:spChg>
        <pc:spChg chg="add del mod">
          <ac:chgData name="Daniel Coelho" userId="4fb9cee7-839a-46b7-b545-995dad97576f" providerId="ADAL" clId="{F929541E-1AFA-4AEB-91E4-88389C0BAD6F}" dt="2020-12-29T17:15:13.481" v="5461" actId="20577"/>
          <ac:spMkLst>
            <pc:docMk/>
            <pc:sldMk cId="540469419" sldId="303"/>
            <ac:spMk id="9" creationId="{CFD697A5-4680-45D3-BB58-332FE7AEE788}"/>
          </ac:spMkLst>
        </pc:spChg>
        <pc:spChg chg="del">
          <ac:chgData name="Daniel Coelho" userId="4fb9cee7-839a-46b7-b545-995dad97576f" providerId="ADAL" clId="{F929541E-1AFA-4AEB-91E4-88389C0BAD6F}" dt="2020-12-29T15:33:04.084" v="3822" actId="478"/>
          <ac:spMkLst>
            <pc:docMk/>
            <pc:sldMk cId="540469419" sldId="303"/>
            <ac:spMk id="13" creationId="{8E1A84E3-AFE0-45CA-A53C-6A1191072849}"/>
          </ac:spMkLst>
        </pc:spChg>
        <pc:spChg chg="mod">
          <ac:chgData name="Daniel Coelho" userId="4fb9cee7-839a-46b7-b545-995dad97576f" providerId="ADAL" clId="{F929541E-1AFA-4AEB-91E4-88389C0BAD6F}" dt="2020-12-29T15:40:46.012" v="3967" actId="1076"/>
          <ac:spMkLst>
            <pc:docMk/>
            <pc:sldMk cId="540469419" sldId="303"/>
            <ac:spMk id="16" creationId="{BFD7D057-4F47-439A-BE95-E61DB1C4A7F9}"/>
          </ac:spMkLst>
        </pc:spChg>
        <pc:spChg chg="add mod">
          <ac:chgData name="Daniel Coelho" userId="4fb9cee7-839a-46b7-b545-995dad97576f" providerId="ADAL" clId="{F929541E-1AFA-4AEB-91E4-88389C0BAD6F}" dt="2020-12-29T15:37:49.135" v="3907" actId="1076"/>
          <ac:spMkLst>
            <pc:docMk/>
            <pc:sldMk cId="540469419" sldId="303"/>
            <ac:spMk id="17" creationId="{994F6399-A51B-42D4-9EFD-CE3F21DFDAFC}"/>
          </ac:spMkLst>
        </pc:spChg>
        <pc:spChg chg="add mod">
          <ac:chgData name="Daniel Coelho" userId="4fb9cee7-839a-46b7-b545-995dad97576f" providerId="ADAL" clId="{F929541E-1AFA-4AEB-91E4-88389C0BAD6F}" dt="2020-12-29T15:37:52.563" v="3908" actId="1076"/>
          <ac:spMkLst>
            <pc:docMk/>
            <pc:sldMk cId="540469419" sldId="303"/>
            <ac:spMk id="18" creationId="{7B44ECEB-158B-462E-8360-B8355DF0BC7B}"/>
          </ac:spMkLst>
        </pc:spChg>
        <pc:spChg chg="add mod">
          <ac:chgData name="Daniel Coelho" userId="4fb9cee7-839a-46b7-b545-995dad97576f" providerId="ADAL" clId="{F929541E-1AFA-4AEB-91E4-88389C0BAD6F}" dt="2020-12-29T15:37:54.823" v="3909" actId="1076"/>
          <ac:spMkLst>
            <pc:docMk/>
            <pc:sldMk cId="540469419" sldId="303"/>
            <ac:spMk id="19" creationId="{383C153A-636F-4624-98E4-0007AC8FA4D4}"/>
          </ac:spMkLst>
        </pc:spChg>
        <pc:spChg chg="add mod">
          <ac:chgData name="Daniel Coelho" userId="4fb9cee7-839a-46b7-b545-995dad97576f" providerId="ADAL" clId="{F929541E-1AFA-4AEB-91E4-88389C0BAD6F}" dt="2020-12-29T15:37:57.867" v="3910" actId="1076"/>
          <ac:spMkLst>
            <pc:docMk/>
            <pc:sldMk cId="540469419" sldId="303"/>
            <ac:spMk id="20" creationId="{07E3BA77-F7EF-42E3-A31F-21D61DBE56B6}"/>
          </ac:spMkLst>
        </pc:spChg>
        <pc:spChg chg="add mod">
          <ac:chgData name="Daniel Coelho" userId="4fb9cee7-839a-46b7-b545-995dad97576f" providerId="ADAL" clId="{F929541E-1AFA-4AEB-91E4-88389C0BAD6F}" dt="2020-12-29T17:15:21.402" v="5462" actId="20577"/>
          <ac:spMkLst>
            <pc:docMk/>
            <pc:sldMk cId="540469419" sldId="303"/>
            <ac:spMk id="21" creationId="{2D1540C3-DE0B-4880-A5DC-D20460FBFD87}"/>
          </ac:spMkLst>
        </pc:spChg>
        <pc:spChg chg="add mod">
          <ac:chgData name="Daniel Coelho" userId="4fb9cee7-839a-46b7-b545-995dad97576f" providerId="ADAL" clId="{F929541E-1AFA-4AEB-91E4-88389C0BAD6F}" dt="2020-12-29T15:41:20.632" v="3972" actId="1076"/>
          <ac:spMkLst>
            <pc:docMk/>
            <pc:sldMk cId="540469419" sldId="303"/>
            <ac:spMk id="22" creationId="{88329908-9BFE-440A-9BB6-DB40140D8E45}"/>
          </ac:spMkLst>
        </pc:spChg>
        <pc:spChg chg="mod">
          <ac:chgData name="Daniel Coelho" userId="4fb9cee7-839a-46b7-b545-995dad97576f" providerId="ADAL" clId="{F929541E-1AFA-4AEB-91E4-88389C0BAD6F}" dt="2020-12-29T15:27:41.768" v="3750" actId="14100"/>
          <ac:spMkLst>
            <pc:docMk/>
            <pc:sldMk cId="540469419" sldId="303"/>
            <ac:spMk id="25" creationId="{ADC098FE-BDF1-43E1-9CBB-44EDFE406228}"/>
          </ac:spMkLst>
        </pc:spChg>
      </pc:sldChg>
      <pc:sldChg chg="add del">
        <pc:chgData name="Daniel Coelho" userId="4fb9cee7-839a-46b7-b545-995dad97576f" providerId="ADAL" clId="{F929541E-1AFA-4AEB-91E4-88389C0BAD6F}" dt="2020-12-29T14:50:41.519" v="3151"/>
        <pc:sldMkLst>
          <pc:docMk/>
          <pc:sldMk cId="1018443905" sldId="303"/>
        </pc:sldMkLst>
      </pc:sldChg>
      <pc:sldChg chg="addSp delSp modSp add mod">
        <pc:chgData name="Daniel Coelho" userId="4fb9cee7-839a-46b7-b545-995dad97576f" providerId="ADAL" clId="{F929541E-1AFA-4AEB-91E4-88389C0BAD6F}" dt="2020-12-29T17:15:54.356" v="5467" actId="1076"/>
        <pc:sldMkLst>
          <pc:docMk/>
          <pc:sldMk cId="3920947322" sldId="304"/>
        </pc:sldMkLst>
        <pc:spChg chg="add mod">
          <ac:chgData name="Daniel Coelho" userId="4fb9cee7-839a-46b7-b545-995dad97576f" providerId="ADAL" clId="{F929541E-1AFA-4AEB-91E4-88389C0BAD6F}" dt="2020-12-29T15:57:05.873" v="4072" actId="1076"/>
          <ac:spMkLst>
            <pc:docMk/>
            <pc:sldMk cId="3920947322" sldId="304"/>
            <ac:spMk id="11" creationId="{5C6B53FB-4ECC-4062-9618-7B791334C93E}"/>
          </ac:spMkLst>
        </pc:spChg>
        <pc:spChg chg="add mod">
          <ac:chgData name="Daniel Coelho" userId="4fb9cee7-839a-46b7-b545-995dad97576f" providerId="ADAL" clId="{F929541E-1AFA-4AEB-91E4-88389C0BAD6F}" dt="2020-12-29T15:57:30.935" v="4121" actId="20577"/>
          <ac:spMkLst>
            <pc:docMk/>
            <pc:sldMk cId="3920947322" sldId="304"/>
            <ac:spMk id="12" creationId="{B0035ED4-533B-46DB-B595-E33FD9A82A9C}"/>
          </ac:spMkLst>
        </pc:spChg>
        <pc:spChg chg="add mod">
          <ac:chgData name="Daniel Coelho" userId="4fb9cee7-839a-46b7-b545-995dad97576f" providerId="ADAL" clId="{F929541E-1AFA-4AEB-91E4-88389C0BAD6F}" dt="2020-12-29T16:01:17.392" v="4193" actId="1076"/>
          <ac:spMkLst>
            <pc:docMk/>
            <pc:sldMk cId="3920947322" sldId="304"/>
            <ac:spMk id="13" creationId="{C8DCFC24-F1A9-4C86-9D23-C3CC7433934C}"/>
          </ac:spMkLst>
        </pc:spChg>
        <pc:spChg chg="add mod">
          <ac:chgData name="Daniel Coelho" userId="4fb9cee7-839a-46b7-b545-995dad97576f" providerId="ADAL" clId="{F929541E-1AFA-4AEB-91E4-88389C0BAD6F}" dt="2020-12-29T16:02:59.501" v="4205" actId="1076"/>
          <ac:spMkLst>
            <pc:docMk/>
            <pc:sldMk cId="3920947322" sldId="304"/>
            <ac:spMk id="14" creationId="{DEBC0175-E23D-44D2-9B7C-AB57ADF503D0}"/>
          </ac:spMkLst>
        </pc:spChg>
        <pc:spChg chg="add mod">
          <ac:chgData name="Daniel Coelho" userId="4fb9cee7-839a-46b7-b545-995dad97576f" providerId="ADAL" clId="{F929541E-1AFA-4AEB-91E4-88389C0BAD6F}" dt="2020-12-29T17:15:47.269" v="5466" actId="108"/>
          <ac:spMkLst>
            <pc:docMk/>
            <pc:sldMk cId="3920947322" sldId="304"/>
            <ac:spMk id="15" creationId="{65AE9166-F256-4CC9-8694-A0F8D014EB77}"/>
          </ac:spMkLst>
        </pc:spChg>
        <pc:spChg chg="add del mod">
          <ac:chgData name="Daniel Coelho" userId="4fb9cee7-839a-46b7-b545-995dad97576f" providerId="ADAL" clId="{F929541E-1AFA-4AEB-91E4-88389C0BAD6F}" dt="2020-12-29T16:03:35.095" v="4215"/>
          <ac:spMkLst>
            <pc:docMk/>
            <pc:sldMk cId="3920947322" sldId="304"/>
            <ac:spMk id="16" creationId="{465D49A0-1B40-414E-B8EC-224EDCF03D4D}"/>
          </ac:spMkLst>
        </pc:spChg>
        <pc:spChg chg="add mod">
          <ac:chgData name="Daniel Coelho" userId="4fb9cee7-839a-46b7-b545-995dad97576f" providerId="ADAL" clId="{F929541E-1AFA-4AEB-91E4-88389C0BAD6F}" dt="2020-12-29T17:15:36.357" v="5464" actId="14100"/>
          <ac:spMkLst>
            <pc:docMk/>
            <pc:sldMk cId="3920947322" sldId="304"/>
            <ac:spMk id="18" creationId="{CBD1DD10-C663-48B1-88EB-99C2BC0149A9}"/>
          </ac:spMkLst>
        </pc:spChg>
        <pc:spChg chg="add mod">
          <ac:chgData name="Daniel Coelho" userId="4fb9cee7-839a-46b7-b545-995dad97576f" providerId="ADAL" clId="{F929541E-1AFA-4AEB-91E4-88389C0BAD6F}" dt="2020-12-29T17:15:54.356" v="5467" actId="1076"/>
          <ac:spMkLst>
            <pc:docMk/>
            <pc:sldMk cId="3920947322" sldId="304"/>
            <ac:spMk id="19" creationId="{90883871-B964-45D3-879D-91DA5C91E574}"/>
          </ac:spMkLst>
        </pc:spChg>
        <pc:spChg chg="mod">
          <ac:chgData name="Daniel Coelho" userId="4fb9cee7-839a-46b7-b545-995dad97576f" providerId="ADAL" clId="{F929541E-1AFA-4AEB-91E4-88389C0BAD6F}" dt="2020-12-29T15:42:30.205" v="3984" actId="20577"/>
          <ac:spMkLst>
            <pc:docMk/>
            <pc:sldMk cId="3920947322" sldId="304"/>
            <ac:spMk id="25" creationId="{ADC098FE-BDF1-43E1-9CBB-44EDFE406228}"/>
          </ac:spMkLst>
        </pc:spChg>
        <pc:spChg chg="del mod">
          <ac:chgData name="Daniel Coelho" userId="4fb9cee7-839a-46b7-b545-995dad97576f" providerId="ADAL" clId="{F929541E-1AFA-4AEB-91E4-88389C0BAD6F}" dt="2020-12-29T15:57:02.133" v="4070" actId="478"/>
          <ac:spMkLst>
            <pc:docMk/>
            <pc:sldMk cId="3920947322" sldId="304"/>
            <ac:spMk id="35" creationId="{C75BA297-46E8-4841-8972-C9724EF295BA}"/>
          </ac:spMkLst>
        </pc:spChg>
      </pc:sldChg>
      <pc:sldChg chg="addSp delSp modSp add mod">
        <pc:chgData name="Daniel Coelho" userId="4fb9cee7-839a-46b7-b545-995dad97576f" providerId="ADAL" clId="{F929541E-1AFA-4AEB-91E4-88389C0BAD6F}" dt="2020-12-29T17:16:16.450" v="5471" actId="14100"/>
        <pc:sldMkLst>
          <pc:docMk/>
          <pc:sldMk cId="2664125410" sldId="305"/>
        </pc:sldMkLst>
        <pc:spChg chg="del">
          <ac:chgData name="Daniel Coelho" userId="4fb9cee7-839a-46b7-b545-995dad97576f" providerId="ADAL" clId="{F929541E-1AFA-4AEB-91E4-88389C0BAD6F}" dt="2020-12-29T16:06:18.711" v="4256" actId="478"/>
          <ac:spMkLst>
            <pc:docMk/>
            <pc:sldMk cId="2664125410" sldId="305"/>
            <ac:spMk id="4" creationId="{BFAE9F2E-4734-4A59-80BA-6C26AC79DB8A}"/>
          </ac:spMkLst>
        </pc:spChg>
        <pc:spChg chg="del mod">
          <ac:chgData name="Daniel Coelho" userId="4fb9cee7-839a-46b7-b545-995dad97576f" providerId="ADAL" clId="{F929541E-1AFA-4AEB-91E4-88389C0BAD6F}" dt="2020-12-29T16:16:16.167" v="4432" actId="478"/>
          <ac:spMkLst>
            <pc:docMk/>
            <pc:sldMk cId="2664125410" sldId="305"/>
            <ac:spMk id="11" creationId="{5C6B53FB-4ECC-4062-9618-7B791334C93E}"/>
          </ac:spMkLst>
        </pc:spChg>
        <pc:spChg chg="mod">
          <ac:chgData name="Daniel Coelho" userId="4fb9cee7-839a-46b7-b545-995dad97576f" providerId="ADAL" clId="{F929541E-1AFA-4AEB-91E4-88389C0BAD6F}" dt="2020-12-29T16:07:46.471" v="4356" actId="20577"/>
          <ac:spMkLst>
            <pc:docMk/>
            <pc:sldMk cId="2664125410" sldId="305"/>
            <ac:spMk id="12" creationId="{B0035ED4-533B-46DB-B595-E33FD9A82A9C}"/>
          </ac:spMkLst>
        </pc:spChg>
        <pc:spChg chg="mod">
          <ac:chgData name="Daniel Coelho" userId="4fb9cee7-839a-46b7-b545-995dad97576f" providerId="ADAL" clId="{F929541E-1AFA-4AEB-91E4-88389C0BAD6F}" dt="2020-12-29T16:16:27.721" v="4434" actId="1076"/>
          <ac:spMkLst>
            <pc:docMk/>
            <pc:sldMk cId="2664125410" sldId="305"/>
            <ac:spMk id="13" creationId="{C8DCFC24-F1A9-4C86-9D23-C3CC7433934C}"/>
          </ac:spMkLst>
        </pc:spChg>
        <pc:spChg chg="del mod">
          <ac:chgData name="Daniel Coelho" userId="4fb9cee7-839a-46b7-b545-995dad97576f" providerId="ADAL" clId="{F929541E-1AFA-4AEB-91E4-88389C0BAD6F}" dt="2020-12-29T16:19:40.157" v="4513" actId="478"/>
          <ac:spMkLst>
            <pc:docMk/>
            <pc:sldMk cId="2664125410" sldId="305"/>
            <ac:spMk id="15" creationId="{65AE9166-F256-4CC9-8694-A0F8D014EB77}"/>
          </ac:spMkLst>
        </pc:spChg>
        <pc:spChg chg="add mod">
          <ac:chgData name="Daniel Coelho" userId="4fb9cee7-839a-46b7-b545-995dad97576f" providerId="ADAL" clId="{F929541E-1AFA-4AEB-91E4-88389C0BAD6F}" dt="2020-12-29T16:20:23.422" v="4536" actId="1076"/>
          <ac:spMkLst>
            <pc:docMk/>
            <pc:sldMk cId="2664125410" sldId="305"/>
            <ac:spMk id="16" creationId="{995E86C8-879A-49D1-8CCB-60B7DC79A696}"/>
          </ac:spMkLst>
        </pc:spChg>
        <pc:spChg chg="add mod">
          <ac:chgData name="Daniel Coelho" userId="4fb9cee7-839a-46b7-b545-995dad97576f" providerId="ADAL" clId="{F929541E-1AFA-4AEB-91E4-88389C0BAD6F}" dt="2020-12-29T16:18:46.941" v="4510" actId="1076"/>
          <ac:spMkLst>
            <pc:docMk/>
            <pc:sldMk cId="2664125410" sldId="305"/>
            <ac:spMk id="17" creationId="{1EB7008D-687E-49E9-9F25-AD419CD08D05}"/>
          </ac:spMkLst>
        </pc:spChg>
        <pc:spChg chg="mod">
          <ac:chgData name="Daniel Coelho" userId="4fb9cee7-839a-46b7-b545-995dad97576f" providerId="ADAL" clId="{F929541E-1AFA-4AEB-91E4-88389C0BAD6F}" dt="2020-12-29T16:17:00.807" v="4464" actId="20577"/>
          <ac:spMkLst>
            <pc:docMk/>
            <pc:sldMk cId="2664125410" sldId="305"/>
            <ac:spMk id="18" creationId="{CBD1DD10-C663-48B1-88EB-99C2BC0149A9}"/>
          </ac:spMkLst>
        </pc:spChg>
        <pc:spChg chg="mod">
          <ac:chgData name="Daniel Coelho" userId="4fb9cee7-839a-46b7-b545-995dad97576f" providerId="ADAL" clId="{F929541E-1AFA-4AEB-91E4-88389C0BAD6F}" dt="2020-12-29T16:21:14.571" v="4571" actId="20577"/>
          <ac:spMkLst>
            <pc:docMk/>
            <pc:sldMk cId="2664125410" sldId="305"/>
            <ac:spMk id="19" creationId="{90883871-B964-45D3-879D-91DA5C91E574}"/>
          </ac:spMkLst>
        </pc:spChg>
        <pc:spChg chg="add mod">
          <ac:chgData name="Daniel Coelho" userId="4fb9cee7-839a-46b7-b545-995dad97576f" providerId="ADAL" clId="{F929541E-1AFA-4AEB-91E4-88389C0BAD6F}" dt="2020-12-29T16:18:48.945" v="4511" actId="1076"/>
          <ac:spMkLst>
            <pc:docMk/>
            <pc:sldMk cId="2664125410" sldId="305"/>
            <ac:spMk id="20" creationId="{4206CDA3-E906-4046-8EFD-8E405273AD93}"/>
          </ac:spMkLst>
        </pc:spChg>
        <pc:spChg chg="add del mod">
          <ac:chgData name="Daniel Coelho" userId="4fb9cee7-839a-46b7-b545-995dad97576f" providerId="ADAL" clId="{F929541E-1AFA-4AEB-91E4-88389C0BAD6F}" dt="2020-12-29T16:18:22.240" v="4494"/>
          <ac:spMkLst>
            <pc:docMk/>
            <pc:sldMk cId="2664125410" sldId="305"/>
            <ac:spMk id="21" creationId="{857BFE3D-7D29-4745-B17B-8C55E83F8A84}"/>
          </ac:spMkLst>
        </pc:spChg>
        <pc:spChg chg="add mod">
          <ac:chgData name="Daniel Coelho" userId="4fb9cee7-839a-46b7-b545-995dad97576f" providerId="ADAL" clId="{F929541E-1AFA-4AEB-91E4-88389C0BAD6F}" dt="2020-12-29T16:19:53.606" v="4530" actId="20577"/>
          <ac:spMkLst>
            <pc:docMk/>
            <pc:sldMk cId="2664125410" sldId="305"/>
            <ac:spMk id="22" creationId="{6D59B399-C4E5-40D3-B54B-CA9E742B5004}"/>
          </ac:spMkLst>
        </pc:spChg>
        <pc:spChg chg="add mod">
          <ac:chgData name="Daniel Coelho" userId="4fb9cee7-839a-46b7-b545-995dad97576f" providerId="ADAL" clId="{F929541E-1AFA-4AEB-91E4-88389C0BAD6F}" dt="2020-12-29T17:16:16.450" v="5471" actId="14100"/>
          <ac:spMkLst>
            <pc:docMk/>
            <pc:sldMk cId="2664125410" sldId="305"/>
            <ac:spMk id="23" creationId="{568A74C9-37FF-45B9-97FF-82A01679CD96}"/>
          </ac:spMkLst>
        </pc:spChg>
      </pc:sldChg>
      <pc:sldChg chg="addSp delSp modSp add mod">
        <pc:chgData name="Daniel Coelho" userId="4fb9cee7-839a-46b7-b545-995dad97576f" providerId="ADAL" clId="{F929541E-1AFA-4AEB-91E4-88389C0BAD6F}" dt="2020-12-29T17:16:33.273" v="5474" actId="1076"/>
        <pc:sldMkLst>
          <pc:docMk/>
          <pc:sldMk cId="3191984906" sldId="306"/>
        </pc:sldMkLst>
        <pc:spChg chg="mod">
          <ac:chgData name="Daniel Coelho" userId="4fb9cee7-839a-46b7-b545-995dad97576f" providerId="ADAL" clId="{F929541E-1AFA-4AEB-91E4-88389C0BAD6F}" dt="2020-12-29T16:26:55.639" v="4643" actId="20577"/>
          <ac:spMkLst>
            <pc:docMk/>
            <pc:sldMk cId="3191984906" sldId="306"/>
            <ac:spMk id="4" creationId="{BFAE9F2E-4734-4A59-80BA-6C26AC79DB8A}"/>
          </ac:spMkLst>
        </pc:spChg>
        <pc:spChg chg="mod">
          <ac:chgData name="Daniel Coelho" userId="4fb9cee7-839a-46b7-b545-995dad97576f" providerId="ADAL" clId="{F929541E-1AFA-4AEB-91E4-88389C0BAD6F}" dt="2020-12-29T16:22:21.570" v="4580" actId="20577"/>
          <ac:spMkLst>
            <pc:docMk/>
            <pc:sldMk cId="3191984906" sldId="306"/>
            <ac:spMk id="6" creationId="{00000000-0000-0000-0000-000000000000}"/>
          </ac:spMkLst>
        </pc:spChg>
        <pc:spChg chg="add mod">
          <ac:chgData name="Daniel Coelho" userId="4fb9cee7-839a-46b7-b545-995dad97576f" providerId="ADAL" clId="{F929541E-1AFA-4AEB-91E4-88389C0BAD6F}" dt="2020-12-29T17:16:31.045" v="5473" actId="1076"/>
          <ac:spMkLst>
            <pc:docMk/>
            <pc:sldMk cId="3191984906" sldId="306"/>
            <ac:spMk id="11" creationId="{FB3512CA-5959-4FAD-8B64-2957CE29EFF6}"/>
          </ac:spMkLst>
        </pc:spChg>
        <pc:spChg chg="add mod">
          <ac:chgData name="Daniel Coelho" userId="4fb9cee7-839a-46b7-b545-995dad97576f" providerId="ADAL" clId="{F929541E-1AFA-4AEB-91E4-88389C0BAD6F}" dt="2020-12-29T17:16:33.273" v="5474" actId="1076"/>
          <ac:spMkLst>
            <pc:docMk/>
            <pc:sldMk cId="3191984906" sldId="306"/>
            <ac:spMk id="12" creationId="{ECF0E91C-F28E-4C99-835F-10690F6ABE0C}"/>
          </ac:spMkLst>
        </pc:spChg>
        <pc:spChg chg="add mod">
          <ac:chgData name="Daniel Coelho" userId="4fb9cee7-839a-46b7-b545-995dad97576f" providerId="ADAL" clId="{F929541E-1AFA-4AEB-91E4-88389C0BAD6F}" dt="2020-12-29T16:37:54.266" v="4834"/>
          <ac:spMkLst>
            <pc:docMk/>
            <pc:sldMk cId="3191984906" sldId="306"/>
            <ac:spMk id="13" creationId="{98EB4D6A-CB2B-492E-81AA-9A79F3DEC012}"/>
          </ac:spMkLst>
        </pc:spChg>
        <pc:spChg chg="add mod">
          <ac:chgData name="Daniel Coelho" userId="4fb9cee7-839a-46b7-b545-995dad97576f" providerId="ADAL" clId="{F929541E-1AFA-4AEB-91E4-88389C0BAD6F}" dt="2020-12-29T16:37:54.266" v="4834"/>
          <ac:spMkLst>
            <pc:docMk/>
            <pc:sldMk cId="3191984906" sldId="306"/>
            <ac:spMk id="14" creationId="{2D8F7D64-D6FB-46F3-83BF-43CC886C48C6}"/>
          </ac:spMkLst>
        </pc:spChg>
        <pc:spChg chg="del">
          <ac:chgData name="Daniel Coelho" userId="4fb9cee7-839a-46b7-b545-995dad97576f" providerId="ADAL" clId="{F929541E-1AFA-4AEB-91E4-88389C0BAD6F}" dt="2020-12-29T16:22:32.390" v="4581" actId="478"/>
          <ac:spMkLst>
            <pc:docMk/>
            <pc:sldMk cId="3191984906" sldId="306"/>
            <ac:spMk id="25" creationId="{ADC098FE-BDF1-43E1-9CBB-44EDFE406228}"/>
          </ac:spMkLst>
        </pc:spChg>
        <pc:spChg chg="mod">
          <ac:chgData name="Daniel Coelho" userId="4fb9cee7-839a-46b7-b545-995dad97576f" providerId="ADAL" clId="{F929541E-1AFA-4AEB-91E4-88389C0BAD6F}" dt="2020-12-29T17:16:28.293" v="5472" actId="1076"/>
          <ac:spMkLst>
            <pc:docMk/>
            <pc:sldMk cId="3191984906" sldId="306"/>
            <ac:spMk id="35" creationId="{C75BA297-46E8-4841-8972-C9724EF295BA}"/>
          </ac:spMkLst>
        </pc:spChg>
        <pc:spChg chg="del">
          <ac:chgData name="Daniel Coelho" userId="4fb9cee7-839a-46b7-b545-995dad97576f" providerId="ADAL" clId="{F929541E-1AFA-4AEB-91E4-88389C0BAD6F}" dt="2020-12-29T16:23:09.078" v="4595" actId="478"/>
          <ac:spMkLst>
            <pc:docMk/>
            <pc:sldMk cId="3191984906" sldId="306"/>
            <ac:spMk id="41" creationId="{25F116F3-CB5A-42E1-B442-D36A5B879416}"/>
          </ac:spMkLst>
        </pc:spChg>
        <pc:spChg chg="mod">
          <ac:chgData name="Daniel Coelho" userId="4fb9cee7-839a-46b7-b545-995dad97576f" providerId="ADAL" clId="{F929541E-1AFA-4AEB-91E4-88389C0BAD6F}" dt="2020-12-29T16:38:02.875" v="4836" actId="14100"/>
          <ac:spMkLst>
            <pc:docMk/>
            <pc:sldMk cId="3191984906" sldId="306"/>
            <ac:spMk id="51" creationId="{00000000-0000-0000-0000-000000000000}"/>
          </ac:spMkLst>
        </pc:spChg>
      </pc:sldChg>
      <pc:sldChg chg="addSp delSp modSp add mod">
        <pc:chgData name="Daniel Coelho" userId="4fb9cee7-839a-46b7-b545-995dad97576f" providerId="ADAL" clId="{F929541E-1AFA-4AEB-91E4-88389C0BAD6F}" dt="2020-12-29T17:16:56.489" v="5476" actId="1076"/>
        <pc:sldMkLst>
          <pc:docMk/>
          <pc:sldMk cId="2550532672" sldId="307"/>
        </pc:sldMkLst>
        <pc:spChg chg="add mod">
          <ac:chgData name="Daniel Coelho" userId="4fb9cee7-839a-46b7-b545-995dad97576f" providerId="ADAL" clId="{F929541E-1AFA-4AEB-91E4-88389C0BAD6F}" dt="2020-12-29T16:40:06.290" v="4875" actId="14100"/>
          <ac:spMkLst>
            <pc:docMk/>
            <pc:sldMk cId="2550532672" sldId="307"/>
            <ac:spMk id="2" creationId="{A6C3A912-94C8-47E3-AAC6-4D60BA2280BC}"/>
          </ac:spMkLst>
        </pc:spChg>
        <pc:spChg chg="del">
          <ac:chgData name="Daniel Coelho" userId="4fb9cee7-839a-46b7-b545-995dad97576f" providerId="ADAL" clId="{F929541E-1AFA-4AEB-91E4-88389C0BAD6F}" dt="2020-12-29T16:38:30.231" v="4842" actId="478"/>
          <ac:spMkLst>
            <pc:docMk/>
            <pc:sldMk cId="2550532672" sldId="307"/>
            <ac:spMk id="4" creationId="{BFAE9F2E-4734-4A59-80BA-6C26AC79DB8A}"/>
          </ac:spMkLst>
        </pc:spChg>
        <pc:spChg chg="mod">
          <ac:chgData name="Daniel Coelho" userId="4fb9cee7-839a-46b7-b545-995dad97576f" providerId="ADAL" clId="{F929541E-1AFA-4AEB-91E4-88389C0BAD6F}" dt="2020-12-29T16:39:46.482" v="4859" actId="21"/>
          <ac:spMkLst>
            <pc:docMk/>
            <pc:sldMk cId="2550532672" sldId="307"/>
            <ac:spMk id="6" creationId="{00000000-0000-0000-0000-000000000000}"/>
          </ac:spMkLst>
        </pc:spChg>
        <pc:spChg chg="del">
          <ac:chgData name="Daniel Coelho" userId="4fb9cee7-839a-46b7-b545-995dad97576f" providerId="ADAL" clId="{F929541E-1AFA-4AEB-91E4-88389C0BAD6F}" dt="2020-12-29T16:47:09.312" v="5027" actId="478"/>
          <ac:spMkLst>
            <pc:docMk/>
            <pc:sldMk cId="2550532672" sldId="307"/>
            <ac:spMk id="11" creationId="{FB3512CA-5959-4FAD-8B64-2957CE29EFF6}"/>
          </ac:spMkLst>
        </pc:spChg>
        <pc:spChg chg="del mod">
          <ac:chgData name="Daniel Coelho" userId="4fb9cee7-839a-46b7-b545-995dad97576f" providerId="ADAL" clId="{F929541E-1AFA-4AEB-91E4-88389C0BAD6F}" dt="2020-12-29T16:47:07.448" v="5026" actId="478"/>
          <ac:spMkLst>
            <pc:docMk/>
            <pc:sldMk cId="2550532672" sldId="307"/>
            <ac:spMk id="12" creationId="{ECF0E91C-F28E-4C99-835F-10690F6ABE0C}"/>
          </ac:spMkLst>
        </pc:spChg>
        <pc:spChg chg="add del">
          <ac:chgData name="Daniel Coelho" userId="4fb9cee7-839a-46b7-b545-995dad97576f" providerId="ADAL" clId="{F929541E-1AFA-4AEB-91E4-88389C0BAD6F}" dt="2020-12-29T16:38:24.897" v="4841" actId="478"/>
          <ac:spMkLst>
            <pc:docMk/>
            <pc:sldMk cId="2550532672" sldId="307"/>
            <ac:spMk id="13" creationId="{98EB4D6A-CB2B-492E-81AA-9A79F3DEC012}"/>
          </ac:spMkLst>
        </pc:spChg>
        <pc:spChg chg="mod">
          <ac:chgData name="Daniel Coelho" userId="4fb9cee7-839a-46b7-b545-995dad97576f" providerId="ADAL" clId="{F929541E-1AFA-4AEB-91E4-88389C0BAD6F}" dt="2020-12-29T16:38:24.042" v="4840" actId="1076"/>
          <ac:spMkLst>
            <pc:docMk/>
            <pc:sldMk cId="2550532672" sldId="307"/>
            <ac:spMk id="14" creationId="{2D8F7D64-D6FB-46F3-83BF-43CC886C48C6}"/>
          </ac:spMkLst>
        </pc:spChg>
        <pc:spChg chg="add del mod">
          <ac:chgData name="Daniel Coelho" userId="4fb9cee7-839a-46b7-b545-995dad97576f" providerId="ADAL" clId="{F929541E-1AFA-4AEB-91E4-88389C0BAD6F}" dt="2020-12-29T16:39:00.823" v="4851" actId="478"/>
          <ac:spMkLst>
            <pc:docMk/>
            <pc:sldMk cId="2550532672" sldId="307"/>
            <ac:spMk id="15" creationId="{927AF718-A85B-40D1-AD21-CEC4F8EF1E4E}"/>
          </ac:spMkLst>
        </pc:spChg>
        <pc:spChg chg="add mod">
          <ac:chgData name="Daniel Coelho" userId="4fb9cee7-839a-46b7-b545-995dad97576f" providerId="ADAL" clId="{F929541E-1AFA-4AEB-91E4-88389C0BAD6F}" dt="2020-12-29T16:40:07.710" v="4876" actId="1076"/>
          <ac:spMkLst>
            <pc:docMk/>
            <pc:sldMk cId="2550532672" sldId="307"/>
            <ac:spMk id="16" creationId="{C60F1842-2EBD-4695-90C3-B7CDD37FB5C9}"/>
          </ac:spMkLst>
        </pc:spChg>
        <pc:spChg chg="add mod">
          <ac:chgData name="Daniel Coelho" userId="4fb9cee7-839a-46b7-b545-995dad97576f" providerId="ADAL" clId="{F929541E-1AFA-4AEB-91E4-88389C0BAD6F}" dt="2020-12-29T16:48:23.990" v="5049"/>
          <ac:spMkLst>
            <pc:docMk/>
            <pc:sldMk cId="2550532672" sldId="307"/>
            <ac:spMk id="17" creationId="{4D3E27E1-265A-4127-A83E-3CBE5D2E4DAE}"/>
          </ac:spMkLst>
        </pc:spChg>
        <pc:spChg chg="add mod">
          <ac:chgData name="Daniel Coelho" userId="4fb9cee7-839a-46b7-b545-995dad97576f" providerId="ADAL" clId="{F929541E-1AFA-4AEB-91E4-88389C0BAD6F}" dt="2020-12-29T17:16:56.489" v="5476" actId="1076"/>
          <ac:spMkLst>
            <pc:docMk/>
            <pc:sldMk cId="2550532672" sldId="307"/>
            <ac:spMk id="18" creationId="{CC2AD67E-8545-498D-8125-D24327E7B0C4}"/>
          </ac:spMkLst>
        </pc:spChg>
        <pc:spChg chg="add mod">
          <ac:chgData name="Daniel Coelho" userId="4fb9cee7-839a-46b7-b545-995dad97576f" providerId="ADAL" clId="{F929541E-1AFA-4AEB-91E4-88389C0BAD6F}" dt="2020-12-29T17:16:56.489" v="5476" actId="1076"/>
          <ac:spMkLst>
            <pc:docMk/>
            <pc:sldMk cId="2550532672" sldId="307"/>
            <ac:spMk id="19" creationId="{5E208A11-FB88-4EAE-871D-525CCD81A7C3}"/>
          </ac:spMkLst>
        </pc:spChg>
        <pc:spChg chg="add mod">
          <ac:chgData name="Daniel Coelho" userId="4fb9cee7-839a-46b7-b545-995dad97576f" providerId="ADAL" clId="{F929541E-1AFA-4AEB-91E4-88389C0BAD6F}" dt="2020-12-29T17:16:56.489" v="5476" actId="1076"/>
          <ac:spMkLst>
            <pc:docMk/>
            <pc:sldMk cId="2550532672" sldId="307"/>
            <ac:spMk id="20" creationId="{8F613F0B-C167-4D1A-A2FC-10ADF9FDBD4A}"/>
          </ac:spMkLst>
        </pc:spChg>
        <pc:spChg chg="add mod">
          <ac:chgData name="Daniel Coelho" userId="4fb9cee7-839a-46b7-b545-995dad97576f" providerId="ADAL" clId="{F929541E-1AFA-4AEB-91E4-88389C0BAD6F}" dt="2020-12-29T17:16:50.592" v="5475" actId="1076"/>
          <ac:spMkLst>
            <pc:docMk/>
            <pc:sldMk cId="2550532672" sldId="307"/>
            <ac:spMk id="21" creationId="{39846A72-10D2-4CAE-A8FE-F465DE76EE17}"/>
          </ac:spMkLst>
        </pc:spChg>
        <pc:spChg chg="add mod">
          <ac:chgData name="Daniel Coelho" userId="4fb9cee7-839a-46b7-b545-995dad97576f" providerId="ADAL" clId="{F929541E-1AFA-4AEB-91E4-88389C0BAD6F}" dt="2020-12-29T17:16:50.592" v="5475" actId="1076"/>
          <ac:spMkLst>
            <pc:docMk/>
            <pc:sldMk cId="2550532672" sldId="307"/>
            <ac:spMk id="22" creationId="{7985FED0-153B-4904-8BDF-DFBC8B8B3F62}"/>
          </ac:spMkLst>
        </pc:spChg>
        <pc:spChg chg="add mod">
          <ac:chgData name="Daniel Coelho" userId="4fb9cee7-839a-46b7-b545-995dad97576f" providerId="ADAL" clId="{F929541E-1AFA-4AEB-91E4-88389C0BAD6F}" dt="2020-12-29T17:16:50.592" v="5475" actId="1076"/>
          <ac:spMkLst>
            <pc:docMk/>
            <pc:sldMk cId="2550532672" sldId="307"/>
            <ac:spMk id="23" creationId="{1E977DF2-F289-49B6-9EBA-1012B64A02CE}"/>
          </ac:spMkLst>
        </pc:spChg>
        <pc:spChg chg="del">
          <ac:chgData name="Daniel Coelho" userId="4fb9cee7-839a-46b7-b545-995dad97576f" providerId="ADAL" clId="{F929541E-1AFA-4AEB-91E4-88389C0BAD6F}" dt="2020-12-29T16:47:11.177" v="5028" actId="478"/>
          <ac:spMkLst>
            <pc:docMk/>
            <pc:sldMk cId="2550532672" sldId="307"/>
            <ac:spMk id="35" creationId="{C75BA297-46E8-4841-8972-C9724EF295BA}"/>
          </ac:spMkLst>
        </pc:spChg>
      </pc:sldChg>
      <pc:sldChg chg="addSp delSp modSp add mod">
        <pc:chgData name="Daniel Coelho" userId="4fb9cee7-839a-46b7-b545-995dad97576f" providerId="ADAL" clId="{F929541E-1AFA-4AEB-91E4-88389C0BAD6F}" dt="2020-12-29T17:17:08.876" v="5477" actId="1076"/>
        <pc:sldMkLst>
          <pc:docMk/>
          <pc:sldMk cId="4044307232" sldId="308"/>
        </pc:sldMkLst>
        <pc:spChg chg="add del mod">
          <ac:chgData name="Daniel Coelho" userId="4fb9cee7-839a-46b7-b545-995dad97576f" providerId="ADAL" clId="{F929541E-1AFA-4AEB-91E4-88389C0BAD6F}" dt="2020-12-29T16:52:58.751" v="5118" actId="478"/>
          <ac:spMkLst>
            <pc:docMk/>
            <pc:sldMk cId="4044307232" sldId="308"/>
            <ac:spMk id="3" creationId="{31B44182-2093-460B-8F0B-84FA3EA7EF8D}"/>
          </ac:spMkLst>
        </pc:spChg>
        <pc:spChg chg="del">
          <ac:chgData name="Daniel Coelho" userId="4fb9cee7-839a-46b7-b545-995dad97576f" providerId="ADAL" clId="{F929541E-1AFA-4AEB-91E4-88389C0BAD6F}" dt="2020-12-29T16:52:39.920" v="5112" actId="478"/>
          <ac:spMkLst>
            <pc:docMk/>
            <pc:sldMk cId="4044307232" sldId="308"/>
            <ac:spMk id="4" creationId="{BFAE9F2E-4734-4A59-80BA-6C26AC79DB8A}"/>
          </ac:spMkLst>
        </pc:spChg>
        <pc:spChg chg="add del mod">
          <ac:chgData name="Daniel Coelho" userId="4fb9cee7-839a-46b7-b545-995dad97576f" providerId="ADAL" clId="{F929541E-1AFA-4AEB-91E4-88389C0BAD6F}" dt="2020-12-29T16:53:15.534" v="5123"/>
          <ac:spMkLst>
            <pc:docMk/>
            <pc:sldMk cId="4044307232" sldId="308"/>
            <ac:spMk id="5" creationId="{8B4C757A-D61D-4C8B-AB6D-E245092DFF80}"/>
          </ac:spMkLst>
        </pc:spChg>
        <pc:spChg chg="mod">
          <ac:chgData name="Daniel Coelho" userId="4fb9cee7-839a-46b7-b545-995dad97576f" providerId="ADAL" clId="{F929541E-1AFA-4AEB-91E4-88389C0BAD6F}" dt="2020-12-29T16:53:15.031" v="5121" actId="21"/>
          <ac:spMkLst>
            <pc:docMk/>
            <pc:sldMk cId="4044307232" sldId="308"/>
            <ac:spMk id="6" creationId="{00000000-0000-0000-0000-000000000000}"/>
          </ac:spMkLst>
        </pc:spChg>
        <pc:spChg chg="add mod">
          <ac:chgData name="Daniel Coelho" userId="4fb9cee7-839a-46b7-b545-995dad97576f" providerId="ADAL" clId="{F929541E-1AFA-4AEB-91E4-88389C0BAD6F}" dt="2020-12-29T17:00:06.045" v="5231" actId="255"/>
          <ac:spMkLst>
            <pc:docMk/>
            <pc:sldMk cId="4044307232" sldId="308"/>
            <ac:spMk id="7" creationId="{41E67889-B50F-46F0-9AD9-9F2368CF2110}"/>
          </ac:spMkLst>
        </pc:spChg>
        <pc:spChg chg="add mod">
          <ac:chgData name="Daniel Coelho" userId="4fb9cee7-839a-46b7-b545-995dad97576f" providerId="ADAL" clId="{F929541E-1AFA-4AEB-91E4-88389C0BAD6F}" dt="2020-12-29T17:17:08.876" v="5477" actId="1076"/>
          <ac:spMkLst>
            <pc:docMk/>
            <pc:sldMk cId="4044307232" sldId="308"/>
            <ac:spMk id="18" creationId="{B12F3F71-9427-4C7F-BB1A-20D08BBA76A3}"/>
          </ac:spMkLst>
        </pc:spChg>
        <pc:spChg chg="add del mod">
          <ac:chgData name="Daniel Coelho" userId="4fb9cee7-839a-46b7-b545-995dad97576f" providerId="ADAL" clId="{F929541E-1AFA-4AEB-91E4-88389C0BAD6F}" dt="2020-12-29T16:56:04.164" v="5152"/>
          <ac:spMkLst>
            <pc:docMk/>
            <pc:sldMk cId="4044307232" sldId="308"/>
            <ac:spMk id="19" creationId="{01A278A9-6E49-4F24-BBB3-DCB42499C4CE}"/>
          </ac:spMkLst>
        </pc:spChg>
        <pc:spChg chg="mod">
          <ac:chgData name="Daniel Coelho" userId="4fb9cee7-839a-46b7-b545-995dad97576f" providerId="ADAL" clId="{F929541E-1AFA-4AEB-91E4-88389C0BAD6F}" dt="2020-12-29T16:55:56.420" v="5148" actId="20577"/>
          <ac:spMkLst>
            <pc:docMk/>
            <pc:sldMk cId="4044307232" sldId="308"/>
            <ac:spMk id="25" creationId="{ADC098FE-BDF1-43E1-9CBB-44EDFE406228}"/>
          </ac:spMkLst>
        </pc:spChg>
        <pc:spChg chg="del">
          <ac:chgData name="Daniel Coelho" userId="4fb9cee7-839a-46b7-b545-995dad97576f" providerId="ADAL" clId="{F929541E-1AFA-4AEB-91E4-88389C0BAD6F}" dt="2020-12-29T16:52:51.491" v="5116" actId="478"/>
          <ac:spMkLst>
            <pc:docMk/>
            <pc:sldMk cId="4044307232" sldId="308"/>
            <ac:spMk id="27" creationId="{ED282BEC-E31F-4B3B-822F-3D573EB1FEEE}"/>
          </ac:spMkLst>
        </pc:spChg>
        <pc:spChg chg="del mod">
          <ac:chgData name="Daniel Coelho" userId="4fb9cee7-839a-46b7-b545-995dad97576f" providerId="ADAL" clId="{F929541E-1AFA-4AEB-91E4-88389C0BAD6F}" dt="2020-12-29T16:52:48.152" v="5114" actId="478"/>
          <ac:spMkLst>
            <pc:docMk/>
            <pc:sldMk cId="4044307232" sldId="308"/>
            <ac:spMk id="29" creationId="{EE37DEA4-3026-44D2-8663-94C51C3C06B2}"/>
          </ac:spMkLst>
        </pc:spChg>
        <pc:spChg chg="del">
          <ac:chgData name="Daniel Coelho" userId="4fb9cee7-839a-46b7-b545-995dad97576f" providerId="ADAL" clId="{F929541E-1AFA-4AEB-91E4-88389C0BAD6F}" dt="2020-12-29T16:52:49.471" v="5115" actId="478"/>
          <ac:spMkLst>
            <pc:docMk/>
            <pc:sldMk cId="4044307232" sldId="308"/>
            <ac:spMk id="30" creationId="{6237CD45-2109-4903-B81D-2D9A7ACCCCA2}"/>
          </ac:spMkLst>
        </pc:spChg>
        <pc:spChg chg="mod">
          <ac:chgData name="Daniel Coelho" userId="4fb9cee7-839a-46b7-b545-995dad97576f" providerId="ADAL" clId="{F929541E-1AFA-4AEB-91E4-88389C0BAD6F}" dt="2020-12-29T17:00:09.380" v="5232" actId="1076"/>
          <ac:spMkLst>
            <pc:docMk/>
            <pc:sldMk cId="4044307232" sldId="308"/>
            <ac:spMk id="35" creationId="{C75BA297-46E8-4841-8972-C9724EF295BA}"/>
          </ac:spMkLst>
        </pc:spChg>
      </pc:sldChg>
      <pc:sldChg chg="addSp delSp modSp add mod">
        <pc:chgData name="Daniel Coelho" userId="4fb9cee7-839a-46b7-b545-995dad97576f" providerId="ADAL" clId="{F929541E-1AFA-4AEB-91E4-88389C0BAD6F}" dt="2020-12-29T17:05:10.056" v="5422" actId="14100"/>
        <pc:sldMkLst>
          <pc:docMk/>
          <pc:sldMk cId="4112673668" sldId="309"/>
        </pc:sldMkLst>
        <pc:spChg chg="mod">
          <ac:chgData name="Daniel Coelho" userId="4fb9cee7-839a-46b7-b545-995dad97576f" providerId="ADAL" clId="{F929541E-1AFA-4AEB-91E4-88389C0BAD6F}" dt="2020-12-29T17:00:25.612" v="5251" actId="20577"/>
          <ac:spMkLst>
            <pc:docMk/>
            <pc:sldMk cId="4112673668" sldId="309"/>
            <ac:spMk id="6" creationId="{00000000-0000-0000-0000-000000000000}"/>
          </ac:spMkLst>
        </pc:spChg>
        <pc:spChg chg="del">
          <ac:chgData name="Daniel Coelho" userId="4fb9cee7-839a-46b7-b545-995dad97576f" providerId="ADAL" clId="{F929541E-1AFA-4AEB-91E4-88389C0BAD6F}" dt="2020-12-29T17:00:29.960" v="5252" actId="478"/>
          <ac:spMkLst>
            <pc:docMk/>
            <pc:sldMk cId="4112673668" sldId="309"/>
            <ac:spMk id="7" creationId="{41E67889-B50F-46F0-9AD9-9F2368CF2110}"/>
          </ac:spMkLst>
        </pc:spChg>
        <pc:spChg chg="del">
          <ac:chgData name="Daniel Coelho" userId="4fb9cee7-839a-46b7-b545-995dad97576f" providerId="ADAL" clId="{F929541E-1AFA-4AEB-91E4-88389C0BAD6F}" dt="2020-12-29T17:00:47.737" v="5255" actId="478"/>
          <ac:spMkLst>
            <pc:docMk/>
            <pc:sldMk cId="4112673668" sldId="309"/>
            <ac:spMk id="18" creationId="{B12F3F71-9427-4C7F-BB1A-20D08BBA76A3}"/>
          </ac:spMkLst>
        </pc:spChg>
        <pc:spChg chg="del">
          <ac:chgData name="Daniel Coelho" userId="4fb9cee7-839a-46b7-b545-995dad97576f" providerId="ADAL" clId="{F929541E-1AFA-4AEB-91E4-88389C0BAD6F}" dt="2020-12-29T17:05:02.472" v="5420" actId="478"/>
          <ac:spMkLst>
            <pc:docMk/>
            <pc:sldMk cId="4112673668" sldId="309"/>
            <ac:spMk id="25" creationId="{ADC098FE-BDF1-43E1-9CBB-44EDFE406228}"/>
          </ac:spMkLst>
        </pc:spChg>
        <pc:spChg chg="del mod">
          <ac:chgData name="Daniel Coelho" userId="4fb9cee7-839a-46b7-b545-995dad97576f" providerId="ADAL" clId="{F929541E-1AFA-4AEB-91E4-88389C0BAD6F}" dt="2020-12-29T17:00:45.680" v="5254" actId="478"/>
          <ac:spMkLst>
            <pc:docMk/>
            <pc:sldMk cId="4112673668" sldId="309"/>
            <ac:spMk id="35" creationId="{C75BA297-46E8-4841-8972-C9724EF295BA}"/>
          </ac:spMkLst>
        </pc:spChg>
        <pc:spChg chg="del">
          <ac:chgData name="Daniel Coelho" userId="4fb9cee7-839a-46b7-b545-995dad97576f" providerId="ADAL" clId="{F929541E-1AFA-4AEB-91E4-88389C0BAD6F}" dt="2020-12-29T17:05:02.472" v="5420" actId="478"/>
          <ac:spMkLst>
            <pc:docMk/>
            <pc:sldMk cId="4112673668" sldId="309"/>
            <ac:spMk id="38" creationId="{96F58B64-1E42-47EB-B09C-42DD26A69141}"/>
          </ac:spMkLst>
        </pc:spChg>
        <pc:spChg chg="add del">
          <ac:chgData name="Daniel Coelho" userId="4fb9cee7-839a-46b7-b545-995dad97576f" providerId="ADAL" clId="{F929541E-1AFA-4AEB-91E4-88389C0BAD6F}" dt="2020-12-29T17:05:04.385" v="5421" actId="478"/>
          <ac:spMkLst>
            <pc:docMk/>
            <pc:sldMk cId="4112673668" sldId="309"/>
            <ac:spMk id="51" creationId="{00000000-0000-0000-0000-000000000000}"/>
          </ac:spMkLst>
        </pc:spChg>
        <pc:graphicFrameChg chg="add mod modGraphic">
          <ac:chgData name="Daniel Coelho" userId="4fb9cee7-839a-46b7-b545-995dad97576f" providerId="ADAL" clId="{F929541E-1AFA-4AEB-91E4-88389C0BAD6F}" dt="2020-12-29T17:05:10.056" v="5422" actId="14100"/>
          <ac:graphicFrameMkLst>
            <pc:docMk/>
            <pc:sldMk cId="4112673668" sldId="309"/>
            <ac:graphicFrameMk id="12" creationId="{A0985DA9-B3CA-4F35-B44A-C663758A3FEA}"/>
          </ac:graphicFrameMkLst>
        </pc:graphicFrameChg>
      </pc:sldChg>
    </pc:docChg>
  </pc:docChgLst>
  <pc:docChgLst>
    <pc:chgData name="Daniel Coelho" userId="4fb9cee7-839a-46b7-b545-995dad97576f" providerId="ADAL" clId="{DB5FA22B-9A22-4880-8898-F4F8586B247A}"/>
    <pc:docChg chg="undo custSel addSld modSld">
      <pc:chgData name="Daniel Coelho" userId="4fb9cee7-839a-46b7-b545-995dad97576f" providerId="ADAL" clId="{DB5FA22B-9A22-4880-8898-F4F8586B247A}" dt="2021-01-09T21:45:07.883" v="1035" actId="20577"/>
      <pc:docMkLst>
        <pc:docMk/>
      </pc:docMkLst>
      <pc:sldChg chg="modSp mod">
        <pc:chgData name="Daniel Coelho" userId="4fb9cee7-839a-46b7-b545-995dad97576f" providerId="ADAL" clId="{DB5FA22B-9A22-4880-8898-F4F8586B247A}" dt="2021-01-09T21:45:07.883" v="1035" actId="20577"/>
        <pc:sldMkLst>
          <pc:docMk/>
          <pc:sldMk cId="0" sldId="256"/>
        </pc:sldMkLst>
        <pc:spChg chg="mod">
          <ac:chgData name="Daniel Coelho" userId="4fb9cee7-839a-46b7-b545-995dad97576f" providerId="ADAL" clId="{DB5FA22B-9A22-4880-8898-F4F8586B247A}" dt="2021-01-09T21:45:07.883" v="1035" actId="20577"/>
          <ac:spMkLst>
            <pc:docMk/>
            <pc:sldMk cId="0" sldId="256"/>
            <ac:spMk id="26" creationId="{00000000-0000-0000-0000-000000000000}"/>
          </ac:spMkLst>
        </pc:spChg>
      </pc:sldChg>
      <pc:sldChg chg="addSp delSp modSp mod">
        <pc:chgData name="Daniel Coelho" userId="4fb9cee7-839a-46b7-b545-995dad97576f" providerId="ADAL" clId="{DB5FA22B-9A22-4880-8898-F4F8586B247A}" dt="2021-01-04T20:16:59.239" v="187" actId="1076"/>
        <pc:sldMkLst>
          <pc:docMk/>
          <pc:sldMk cId="41620653" sldId="302"/>
        </pc:sldMkLst>
        <pc:spChg chg="del">
          <ac:chgData name="Daniel Coelho" userId="4fb9cee7-839a-46b7-b545-995dad97576f" providerId="ADAL" clId="{DB5FA22B-9A22-4880-8898-F4F8586B247A}" dt="2021-01-04T20:09:30.341" v="55" actId="478"/>
          <ac:spMkLst>
            <pc:docMk/>
            <pc:sldMk cId="41620653" sldId="302"/>
            <ac:spMk id="2" creationId="{475DAC5E-E081-4220-A8DD-5D3644F3443F}"/>
          </ac:spMkLst>
        </pc:spChg>
        <pc:spChg chg="del">
          <ac:chgData name="Daniel Coelho" userId="4fb9cee7-839a-46b7-b545-995dad97576f" providerId="ADAL" clId="{DB5FA22B-9A22-4880-8898-F4F8586B247A}" dt="2021-01-04T20:11:40.380" v="78" actId="478"/>
          <ac:spMkLst>
            <pc:docMk/>
            <pc:sldMk cId="41620653" sldId="302"/>
            <ac:spMk id="3" creationId="{2C2FAF0D-5219-4001-B56E-B8F2BA91F9E0}"/>
          </ac:spMkLst>
        </pc:spChg>
        <pc:spChg chg="del">
          <ac:chgData name="Daniel Coelho" userId="4fb9cee7-839a-46b7-b545-995dad97576f" providerId="ADAL" clId="{DB5FA22B-9A22-4880-8898-F4F8586B247A}" dt="2021-01-04T20:09:23.303" v="53" actId="478"/>
          <ac:spMkLst>
            <pc:docMk/>
            <pc:sldMk cId="41620653" sldId="302"/>
            <ac:spMk id="4" creationId="{BFAE9F2E-4734-4A59-80BA-6C26AC79DB8A}"/>
          </ac:spMkLst>
        </pc:spChg>
        <pc:spChg chg="del mod">
          <ac:chgData name="Daniel Coelho" userId="4fb9cee7-839a-46b7-b545-995dad97576f" providerId="ADAL" clId="{DB5FA22B-9A22-4880-8898-F4F8586B247A}" dt="2021-01-04T20:09:33.716" v="57" actId="478"/>
          <ac:spMkLst>
            <pc:docMk/>
            <pc:sldMk cId="41620653" sldId="302"/>
            <ac:spMk id="5" creationId="{84C7C3A8-A84A-453E-A09B-5B669AB87123}"/>
          </ac:spMkLst>
        </pc:spChg>
        <pc:spChg chg="mod">
          <ac:chgData name="Daniel Coelho" userId="4fb9cee7-839a-46b7-b545-995dad97576f" providerId="ADAL" clId="{DB5FA22B-9A22-4880-8898-F4F8586B247A}" dt="2021-01-04T20:13:29.627" v="104" actId="1076"/>
          <ac:spMkLst>
            <pc:docMk/>
            <pc:sldMk cId="41620653" sldId="302"/>
            <ac:spMk id="7" creationId="{231F97EA-37F2-44F0-86A4-27CAC87DB8DD}"/>
          </ac:spMkLst>
        </pc:spChg>
        <pc:spChg chg="del">
          <ac:chgData name="Daniel Coelho" userId="4fb9cee7-839a-46b7-b545-995dad97576f" providerId="ADAL" clId="{DB5FA22B-9A22-4880-8898-F4F8586B247A}" dt="2021-01-04T20:09:35.540" v="58" actId="478"/>
          <ac:spMkLst>
            <pc:docMk/>
            <pc:sldMk cId="41620653" sldId="302"/>
            <ac:spMk id="13" creationId="{8E1A84E3-AFE0-45CA-A53C-6A1191072849}"/>
          </ac:spMkLst>
        </pc:spChg>
        <pc:spChg chg="add mod">
          <ac:chgData name="Daniel Coelho" userId="4fb9cee7-839a-46b7-b545-995dad97576f" providerId="ADAL" clId="{DB5FA22B-9A22-4880-8898-F4F8586B247A}" dt="2021-01-04T20:09:23.617" v="54"/>
          <ac:spMkLst>
            <pc:docMk/>
            <pc:sldMk cId="41620653" sldId="302"/>
            <ac:spMk id="15" creationId="{20388CEA-6250-460F-9316-A3F50A71A94D}"/>
          </ac:spMkLst>
        </pc:spChg>
        <pc:spChg chg="del mod">
          <ac:chgData name="Daniel Coelho" userId="4fb9cee7-839a-46b7-b545-995dad97576f" providerId="ADAL" clId="{DB5FA22B-9A22-4880-8898-F4F8586B247A}" dt="2021-01-04T20:13:43.469" v="106" actId="478"/>
          <ac:spMkLst>
            <pc:docMk/>
            <pc:sldMk cId="41620653" sldId="302"/>
            <ac:spMk id="16" creationId="{BFD7D057-4F47-439A-BE95-E61DB1C4A7F9}"/>
          </ac:spMkLst>
        </pc:spChg>
        <pc:spChg chg="add mod">
          <ac:chgData name="Daniel Coelho" userId="4fb9cee7-839a-46b7-b545-995dad97576f" providerId="ADAL" clId="{DB5FA22B-9A22-4880-8898-F4F8586B247A}" dt="2021-01-04T20:11:47.336" v="79" actId="1076"/>
          <ac:spMkLst>
            <pc:docMk/>
            <pc:sldMk cId="41620653" sldId="302"/>
            <ac:spMk id="17" creationId="{D528E2F5-7724-43A1-8A43-A86F004D5467}"/>
          </ac:spMkLst>
        </pc:spChg>
        <pc:spChg chg="add mod">
          <ac:chgData name="Daniel Coelho" userId="4fb9cee7-839a-46b7-b545-995dad97576f" providerId="ADAL" clId="{DB5FA22B-9A22-4880-8898-F4F8586B247A}" dt="2021-01-04T20:11:33.466" v="77" actId="20577"/>
          <ac:spMkLst>
            <pc:docMk/>
            <pc:sldMk cId="41620653" sldId="302"/>
            <ac:spMk id="18" creationId="{C255047E-C1F5-45AF-BEE4-7AB9033B11AD}"/>
          </ac:spMkLst>
        </pc:spChg>
        <pc:spChg chg="add mod">
          <ac:chgData name="Daniel Coelho" userId="4fb9cee7-839a-46b7-b545-995dad97576f" providerId="ADAL" clId="{DB5FA22B-9A22-4880-8898-F4F8586B247A}" dt="2021-01-04T20:13:35.300" v="105" actId="1076"/>
          <ac:spMkLst>
            <pc:docMk/>
            <pc:sldMk cId="41620653" sldId="302"/>
            <ac:spMk id="19" creationId="{82AA0220-149F-44B2-8738-C6234428A157}"/>
          </ac:spMkLst>
        </pc:spChg>
        <pc:spChg chg="add mod">
          <ac:chgData name="Daniel Coelho" userId="4fb9cee7-839a-46b7-b545-995dad97576f" providerId="ADAL" clId="{DB5FA22B-9A22-4880-8898-F4F8586B247A}" dt="2021-01-04T20:16:59.239" v="187" actId="1076"/>
          <ac:spMkLst>
            <pc:docMk/>
            <pc:sldMk cId="41620653" sldId="302"/>
            <ac:spMk id="20" creationId="{3322C64C-51E3-4B2F-AC0D-26168E234AEB}"/>
          </ac:spMkLst>
        </pc:spChg>
        <pc:spChg chg="mod">
          <ac:chgData name="Daniel Coelho" userId="4fb9cee7-839a-46b7-b545-995dad97576f" providerId="ADAL" clId="{DB5FA22B-9A22-4880-8898-F4F8586B247A}" dt="2020-12-31T11:10:21.339" v="2" actId="14100"/>
          <ac:spMkLst>
            <pc:docMk/>
            <pc:sldMk cId="41620653" sldId="302"/>
            <ac:spMk id="25" creationId="{ADC098FE-BDF1-43E1-9CBB-44EDFE406228}"/>
          </ac:spMkLst>
        </pc:spChg>
      </pc:sldChg>
      <pc:sldChg chg="modSp mod">
        <pc:chgData name="Daniel Coelho" userId="4fb9cee7-839a-46b7-b545-995dad97576f" providerId="ADAL" clId="{DB5FA22B-9A22-4880-8898-F4F8586B247A}" dt="2021-01-04T20:19:03.216" v="198" actId="1076"/>
        <pc:sldMkLst>
          <pc:docMk/>
          <pc:sldMk cId="540469419" sldId="303"/>
        </pc:sldMkLst>
        <pc:spChg chg="mod">
          <ac:chgData name="Daniel Coelho" userId="4fb9cee7-839a-46b7-b545-995dad97576f" providerId="ADAL" clId="{DB5FA22B-9A22-4880-8898-F4F8586B247A}" dt="2021-01-04T20:19:03.216" v="198" actId="1076"/>
          <ac:spMkLst>
            <pc:docMk/>
            <pc:sldMk cId="540469419" sldId="303"/>
            <ac:spMk id="21" creationId="{2D1540C3-DE0B-4880-A5DC-D20460FBFD87}"/>
          </ac:spMkLst>
        </pc:spChg>
        <pc:spChg chg="mod">
          <ac:chgData name="Daniel Coelho" userId="4fb9cee7-839a-46b7-b545-995dad97576f" providerId="ADAL" clId="{DB5FA22B-9A22-4880-8898-F4F8586B247A}" dt="2021-01-04T14:52:12.865" v="50" actId="20577"/>
          <ac:spMkLst>
            <pc:docMk/>
            <pc:sldMk cId="540469419" sldId="303"/>
            <ac:spMk id="25" creationId="{ADC098FE-BDF1-43E1-9CBB-44EDFE406228}"/>
          </ac:spMkLst>
        </pc:spChg>
      </pc:sldChg>
      <pc:sldChg chg="modSp">
        <pc:chgData name="Daniel Coelho" userId="4fb9cee7-839a-46b7-b545-995dad97576f" providerId="ADAL" clId="{DB5FA22B-9A22-4880-8898-F4F8586B247A}" dt="2021-01-04T14:51:44.572" v="10" actId="20577"/>
        <pc:sldMkLst>
          <pc:docMk/>
          <pc:sldMk cId="2664125410" sldId="305"/>
        </pc:sldMkLst>
        <pc:spChg chg="mod">
          <ac:chgData name="Daniel Coelho" userId="4fb9cee7-839a-46b7-b545-995dad97576f" providerId="ADAL" clId="{DB5FA22B-9A22-4880-8898-F4F8586B247A}" dt="2021-01-04T14:51:44.572" v="10" actId="20577"/>
          <ac:spMkLst>
            <pc:docMk/>
            <pc:sldMk cId="2664125410" sldId="305"/>
            <ac:spMk id="25" creationId="{ADC098FE-BDF1-43E1-9CBB-44EDFE406228}"/>
          </ac:spMkLst>
        </pc:spChg>
      </pc:sldChg>
      <pc:sldChg chg="modSp">
        <pc:chgData name="Daniel Coelho" userId="4fb9cee7-839a-46b7-b545-995dad97576f" providerId="ADAL" clId="{DB5FA22B-9A22-4880-8898-F4F8586B247A}" dt="2020-12-30T20:02:21.409" v="1" actId="6549"/>
        <pc:sldMkLst>
          <pc:docMk/>
          <pc:sldMk cId="3191984906" sldId="306"/>
        </pc:sldMkLst>
        <pc:spChg chg="mod">
          <ac:chgData name="Daniel Coelho" userId="4fb9cee7-839a-46b7-b545-995dad97576f" providerId="ADAL" clId="{DB5FA22B-9A22-4880-8898-F4F8586B247A}" dt="2020-12-30T20:02:21.409" v="1" actId="6549"/>
          <ac:spMkLst>
            <pc:docMk/>
            <pc:sldMk cId="3191984906" sldId="306"/>
            <ac:spMk id="12" creationId="{ECF0E91C-F28E-4C99-835F-10690F6ABE0C}"/>
          </ac:spMkLst>
        </pc:spChg>
      </pc:sldChg>
      <pc:sldChg chg="modSp mod">
        <pc:chgData name="Daniel Coelho" userId="4fb9cee7-839a-46b7-b545-995dad97576f" providerId="ADAL" clId="{DB5FA22B-9A22-4880-8898-F4F8586B247A}" dt="2021-01-05T15:53:32.669" v="390" actId="20577"/>
        <pc:sldMkLst>
          <pc:docMk/>
          <pc:sldMk cId="2550532672" sldId="307"/>
        </pc:sldMkLst>
        <pc:spChg chg="mod">
          <ac:chgData name="Daniel Coelho" userId="4fb9cee7-839a-46b7-b545-995dad97576f" providerId="ADAL" clId="{DB5FA22B-9A22-4880-8898-F4F8586B247A}" dt="2021-01-05T15:53:27.064" v="384" actId="20577"/>
          <ac:spMkLst>
            <pc:docMk/>
            <pc:sldMk cId="2550532672" sldId="307"/>
            <ac:spMk id="20" creationId="{8F613F0B-C167-4D1A-A2FC-10ADF9FDBD4A}"/>
          </ac:spMkLst>
        </pc:spChg>
        <pc:spChg chg="mod">
          <ac:chgData name="Daniel Coelho" userId="4fb9cee7-839a-46b7-b545-995dad97576f" providerId="ADAL" clId="{DB5FA22B-9A22-4880-8898-F4F8586B247A}" dt="2021-01-05T15:53:32.669" v="390" actId="20577"/>
          <ac:spMkLst>
            <pc:docMk/>
            <pc:sldMk cId="2550532672" sldId="307"/>
            <ac:spMk id="23" creationId="{1E977DF2-F289-49B6-9EBA-1012B64A02CE}"/>
          </ac:spMkLst>
        </pc:spChg>
      </pc:sldChg>
      <pc:sldChg chg="modSp mod">
        <pc:chgData name="Daniel Coelho" userId="4fb9cee7-839a-46b7-b545-995dad97576f" providerId="ADAL" clId="{DB5FA22B-9A22-4880-8898-F4F8586B247A}" dt="2021-01-05T16:15:53.533" v="1006"/>
        <pc:sldMkLst>
          <pc:docMk/>
          <pc:sldMk cId="4112673668" sldId="309"/>
        </pc:sldMkLst>
        <pc:graphicFrameChg chg="mod modGraphic">
          <ac:chgData name="Daniel Coelho" userId="4fb9cee7-839a-46b7-b545-995dad97576f" providerId="ADAL" clId="{DB5FA22B-9A22-4880-8898-F4F8586B247A}" dt="2021-01-05T16:15:53.533" v="1006"/>
          <ac:graphicFrameMkLst>
            <pc:docMk/>
            <pc:sldMk cId="4112673668" sldId="309"/>
            <ac:graphicFrameMk id="12" creationId="{A0985DA9-B3CA-4F35-B44A-C663758A3FEA}"/>
          </ac:graphicFrameMkLst>
        </pc:graphicFrameChg>
      </pc:sldChg>
      <pc:sldChg chg="addSp delSp modSp add mod">
        <pc:chgData name="Daniel Coelho" userId="4fb9cee7-839a-46b7-b545-995dad97576f" providerId="ADAL" clId="{DB5FA22B-9A22-4880-8898-F4F8586B247A}" dt="2021-01-05T16:09:12.683" v="912" actId="1076"/>
        <pc:sldMkLst>
          <pc:docMk/>
          <pc:sldMk cId="4282547158" sldId="310"/>
        </pc:sldMkLst>
        <pc:spChg chg="mod">
          <ac:chgData name="Daniel Coelho" userId="4fb9cee7-839a-46b7-b545-995dad97576f" providerId="ADAL" clId="{DB5FA22B-9A22-4880-8898-F4F8586B247A}" dt="2021-01-05T16:09:10.198" v="911" actId="1076"/>
          <ac:spMkLst>
            <pc:docMk/>
            <pc:sldMk cId="4282547158" sldId="310"/>
            <ac:spMk id="2" creationId="{A6C3A912-94C8-47E3-AAC6-4D60BA2280BC}"/>
          </ac:spMkLst>
        </pc:spChg>
        <pc:spChg chg="mod">
          <ac:chgData name="Daniel Coelho" userId="4fb9cee7-839a-46b7-b545-995dad97576f" providerId="ADAL" clId="{DB5FA22B-9A22-4880-8898-F4F8586B247A}" dt="2021-01-05T16:09:12.683" v="912" actId="1076"/>
          <ac:spMkLst>
            <pc:docMk/>
            <pc:sldMk cId="4282547158" sldId="310"/>
            <ac:spMk id="16" creationId="{C60F1842-2EBD-4695-90C3-B7CDD37FB5C9}"/>
          </ac:spMkLst>
        </pc:spChg>
        <pc:spChg chg="del">
          <ac:chgData name="Daniel Coelho" userId="4fb9cee7-839a-46b7-b545-995dad97576f" providerId="ADAL" clId="{DB5FA22B-9A22-4880-8898-F4F8586B247A}" dt="2021-01-05T15:55:57.514" v="505" actId="478"/>
          <ac:spMkLst>
            <pc:docMk/>
            <pc:sldMk cId="4282547158" sldId="310"/>
            <ac:spMk id="17" creationId="{4D3E27E1-265A-4127-A83E-3CBE5D2E4DAE}"/>
          </ac:spMkLst>
        </pc:spChg>
        <pc:spChg chg="del">
          <ac:chgData name="Daniel Coelho" userId="4fb9cee7-839a-46b7-b545-995dad97576f" providerId="ADAL" clId="{DB5FA22B-9A22-4880-8898-F4F8586B247A}" dt="2021-01-05T15:56:03.344" v="509" actId="478"/>
          <ac:spMkLst>
            <pc:docMk/>
            <pc:sldMk cId="4282547158" sldId="310"/>
            <ac:spMk id="18" creationId="{CC2AD67E-8545-498D-8125-D24327E7B0C4}"/>
          </ac:spMkLst>
        </pc:spChg>
        <pc:spChg chg="del mod">
          <ac:chgData name="Daniel Coelho" userId="4fb9cee7-839a-46b7-b545-995dad97576f" providerId="ADAL" clId="{DB5FA22B-9A22-4880-8898-F4F8586B247A}" dt="2021-01-05T15:56:04.134" v="510" actId="478"/>
          <ac:spMkLst>
            <pc:docMk/>
            <pc:sldMk cId="4282547158" sldId="310"/>
            <ac:spMk id="19" creationId="{5E208A11-FB88-4EAE-871D-525CCD81A7C3}"/>
          </ac:spMkLst>
        </pc:spChg>
        <pc:spChg chg="del">
          <ac:chgData name="Daniel Coelho" userId="4fb9cee7-839a-46b7-b545-995dad97576f" providerId="ADAL" clId="{DB5FA22B-9A22-4880-8898-F4F8586B247A}" dt="2021-01-05T15:55:59.864" v="506" actId="478"/>
          <ac:spMkLst>
            <pc:docMk/>
            <pc:sldMk cId="4282547158" sldId="310"/>
            <ac:spMk id="20" creationId="{8F613F0B-C167-4D1A-A2FC-10ADF9FDBD4A}"/>
          </ac:spMkLst>
        </pc:spChg>
        <pc:spChg chg="del">
          <ac:chgData name="Daniel Coelho" userId="4fb9cee7-839a-46b7-b545-995dad97576f" providerId="ADAL" clId="{DB5FA22B-9A22-4880-8898-F4F8586B247A}" dt="2021-01-05T15:56:05.014" v="511" actId="478"/>
          <ac:spMkLst>
            <pc:docMk/>
            <pc:sldMk cId="4282547158" sldId="310"/>
            <ac:spMk id="21" creationId="{39846A72-10D2-4CAE-A8FE-F465DE76EE17}"/>
          </ac:spMkLst>
        </pc:spChg>
        <pc:spChg chg="del mod">
          <ac:chgData name="Daniel Coelho" userId="4fb9cee7-839a-46b7-b545-995dad97576f" providerId="ADAL" clId="{DB5FA22B-9A22-4880-8898-F4F8586B247A}" dt="2021-01-05T15:56:06.024" v="513" actId="478"/>
          <ac:spMkLst>
            <pc:docMk/>
            <pc:sldMk cId="4282547158" sldId="310"/>
            <ac:spMk id="22" creationId="{7985FED0-153B-4904-8BDF-DFBC8B8B3F62}"/>
          </ac:spMkLst>
        </pc:spChg>
        <pc:spChg chg="del">
          <ac:chgData name="Daniel Coelho" userId="4fb9cee7-839a-46b7-b545-995dad97576f" providerId="ADAL" clId="{DB5FA22B-9A22-4880-8898-F4F8586B247A}" dt="2021-01-05T15:56:01.184" v="507" actId="478"/>
          <ac:spMkLst>
            <pc:docMk/>
            <pc:sldMk cId="4282547158" sldId="310"/>
            <ac:spMk id="23" creationId="{1E977DF2-F289-49B6-9EBA-1012B64A02CE}"/>
          </ac:spMkLst>
        </pc:spChg>
        <pc:spChg chg="add mod">
          <ac:chgData name="Daniel Coelho" userId="4fb9cee7-839a-46b7-b545-995dad97576f" providerId="ADAL" clId="{DB5FA22B-9A22-4880-8898-F4F8586B247A}" dt="2021-01-05T16:04:36.003" v="682" actId="1076"/>
          <ac:spMkLst>
            <pc:docMk/>
            <pc:sldMk cId="4282547158" sldId="310"/>
            <ac:spMk id="24" creationId="{7430235B-AA02-4C64-B8CD-CE19175C994C}"/>
          </ac:spMkLst>
        </pc:spChg>
        <pc:spChg chg="add del">
          <ac:chgData name="Daniel Coelho" userId="4fb9cee7-839a-46b7-b545-995dad97576f" providerId="ADAL" clId="{DB5FA22B-9A22-4880-8898-F4F8586B247A}" dt="2021-01-05T16:04:40.493" v="684" actId="22"/>
          <ac:spMkLst>
            <pc:docMk/>
            <pc:sldMk cId="4282547158" sldId="310"/>
            <ac:spMk id="25" creationId="{9434BEB5-12A9-4458-B435-ECF9C9822204}"/>
          </ac:spMkLst>
        </pc:spChg>
        <pc:spChg chg="add mod">
          <ac:chgData name="Daniel Coelho" userId="4fb9cee7-839a-46b7-b545-995dad97576f" providerId="ADAL" clId="{DB5FA22B-9A22-4880-8898-F4F8586B247A}" dt="2021-01-05T16:06:02.663" v="836" actId="1076"/>
          <ac:spMkLst>
            <pc:docMk/>
            <pc:sldMk cId="4282547158" sldId="310"/>
            <ac:spMk id="26" creationId="{CFC18B47-3F39-4D52-B2C9-FDB8792741CE}"/>
          </ac:spMkLst>
        </pc:spChg>
        <pc:spChg chg="add mod">
          <ac:chgData name="Daniel Coelho" userId="4fb9cee7-839a-46b7-b545-995dad97576f" providerId="ADAL" clId="{DB5FA22B-9A22-4880-8898-F4F8586B247A}" dt="2021-01-05T16:08:39.223" v="907" actId="20577"/>
          <ac:spMkLst>
            <pc:docMk/>
            <pc:sldMk cId="4282547158" sldId="310"/>
            <ac:spMk id="27" creationId="{6BD64891-3F47-44C0-A2E3-E293DB895584}"/>
          </ac:spMkLst>
        </pc:spChg>
        <pc:spChg chg="add mod">
          <ac:chgData name="Daniel Coelho" userId="4fb9cee7-839a-46b7-b545-995dad97576f" providerId="ADAL" clId="{DB5FA22B-9A22-4880-8898-F4F8586B247A}" dt="2021-01-05T16:09:04.623" v="910" actId="14100"/>
          <ac:spMkLst>
            <pc:docMk/>
            <pc:sldMk cId="4282547158" sldId="310"/>
            <ac:spMk id="28" creationId="{79845ECD-44D9-427C-BC6E-2EDDBA7655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18892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25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61167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Robótica Industrial</a:t>
            </a:r>
            <a:endParaRPr sz="4000" dirty="0"/>
          </a:p>
        </p:txBody>
      </p:sp>
      <p:sp>
        <p:nvSpPr>
          <p:cNvPr id="15" name="Google Shape;55;p11"/>
          <p:cNvSpPr/>
          <p:nvPr/>
        </p:nvSpPr>
        <p:spPr>
          <a:xfrm>
            <a:off x="1435473" y="3045928"/>
            <a:ext cx="6273054" cy="999699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54;p11"/>
          <p:cNvSpPr/>
          <p:nvPr/>
        </p:nvSpPr>
        <p:spPr>
          <a:xfrm>
            <a:off x="2158806" y="2449138"/>
            <a:ext cx="465671" cy="12283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54;p11"/>
          <p:cNvSpPr/>
          <p:nvPr/>
        </p:nvSpPr>
        <p:spPr>
          <a:xfrm>
            <a:off x="4339164" y="2449138"/>
            <a:ext cx="465671" cy="12283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83;p14"/>
          <p:cNvSpPr/>
          <p:nvPr/>
        </p:nvSpPr>
        <p:spPr>
          <a:xfrm>
            <a:off x="4061880" y="953094"/>
            <a:ext cx="1020237" cy="90170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47;p11"/>
          <p:cNvSpPr txBox="1">
            <a:spLocks/>
          </p:cNvSpPr>
          <p:nvPr/>
        </p:nvSpPr>
        <p:spPr>
          <a:xfrm>
            <a:off x="1724585" y="3285277"/>
            <a:ext cx="5762064" cy="49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pt-PT" sz="2000" dirty="0"/>
              <a:t>Trabalho 5 – Cinemática direta e inversa de um manipulador </a:t>
            </a:r>
            <a:r>
              <a:rPr lang="pt-PT" sz="2000" dirty="0" err="1"/>
              <a:t>fanuc</a:t>
            </a:r>
            <a:endParaRPr lang="pt-PT" sz="2000" dirty="0"/>
          </a:p>
        </p:txBody>
      </p:sp>
      <p:sp>
        <p:nvSpPr>
          <p:cNvPr id="22" name="Google Shape;47;p11"/>
          <p:cNvSpPr txBox="1">
            <a:spLocks/>
          </p:cNvSpPr>
          <p:nvPr/>
        </p:nvSpPr>
        <p:spPr>
          <a:xfrm>
            <a:off x="6918612" y="250025"/>
            <a:ext cx="446336" cy="27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pt-PT" sz="850" dirty="0">
                <a:solidFill>
                  <a:srgbClr val="D7D7D7"/>
                </a:solidFill>
                <a:latin typeface="+mj-lt"/>
                <a:cs typeface="Calibri" panose="020F0502020204030204" pitchFamily="34" charset="0"/>
              </a:rPr>
              <a:t>DEM</a:t>
            </a:r>
            <a:endParaRPr lang="en-US" sz="850" dirty="0">
              <a:solidFill>
                <a:srgbClr val="D7D7D7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23" name="Conexão reta 22"/>
          <p:cNvCxnSpPr/>
          <p:nvPr/>
        </p:nvCxnSpPr>
        <p:spPr>
          <a:xfrm flipV="1">
            <a:off x="7293174" y="288057"/>
            <a:ext cx="0" cy="144000"/>
          </a:xfrm>
          <a:prstGeom prst="line">
            <a:avLst/>
          </a:prstGeom>
          <a:ln w="12700"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47;p11"/>
          <p:cNvSpPr txBox="1">
            <a:spLocks/>
          </p:cNvSpPr>
          <p:nvPr/>
        </p:nvSpPr>
        <p:spPr>
          <a:xfrm>
            <a:off x="6918612" y="4632149"/>
            <a:ext cx="2009631" cy="418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pt-PT" sz="1100" dirty="0"/>
              <a:t>- Daniel Coelho,    84949</a:t>
            </a:r>
          </a:p>
          <a:p>
            <a:pPr algn="l"/>
            <a:r>
              <a:rPr lang="pt-PT" sz="1100" dirty="0"/>
              <a:t>- Miguel Pina ,      80203 </a:t>
            </a:r>
            <a:endParaRPr lang="en-US" sz="1100" dirty="0"/>
          </a:p>
        </p:txBody>
      </p:sp>
      <p:sp>
        <p:nvSpPr>
          <p:cNvPr id="25" name="Google Shape;47;p11"/>
          <p:cNvSpPr txBox="1">
            <a:spLocks/>
          </p:cNvSpPr>
          <p:nvPr/>
        </p:nvSpPr>
        <p:spPr>
          <a:xfrm>
            <a:off x="159980" y="4632149"/>
            <a:ext cx="2464497" cy="31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pt-PT" sz="1100" dirty="0"/>
              <a:t>Marco Paulo Soares dos Santos</a:t>
            </a:r>
          </a:p>
        </p:txBody>
      </p:sp>
      <p:sp>
        <p:nvSpPr>
          <p:cNvPr id="26" name="Google Shape;47;p11"/>
          <p:cNvSpPr txBox="1">
            <a:spLocks/>
          </p:cNvSpPr>
          <p:nvPr/>
        </p:nvSpPr>
        <p:spPr>
          <a:xfrm>
            <a:off x="3699303" y="4872160"/>
            <a:ext cx="1535799" cy="27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l"/>
            <a:r>
              <a:rPr lang="pt-PT" sz="900" dirty="0"/>
              <a:t>09 de janeiro de 2021</a:t>
            </a:r>
            <a:endParaRPr lang="en-US" sz="900" dirty="0"/>
          </a:p>
        </p:txBody>
      </p:sp>
      <p:pic>
        <p:nvPicPr>
          <p:cNvPr id="27" name="Picture 2" descr="https://banners.ua.pt/Logos/logo_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213" y="-331558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136" y="1085160"/>
            <a:ext cx="639723" cy="6337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1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10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724800" y="442919"/>
            <a:ext cx="2145600" cy="8026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7160308" y="705759"/>
                <a:ext cx="16460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Cálculo de</a:t>
                </a:r>
                <a:r>
                  <a:rPr lang="el-GR" sz="1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chemeClr val="bg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pt-PT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pt-PT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𝑐𝑜𝑛𝑡</m:t>
                    </m:r>
                    <m:r>
                      <a:rPr lang="pt-PT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</m:t>
                    </m:r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08" y="705759"/>
                <a:ext cx="1646086" cy="276999"/>
              </a:xfrm>
              <a:prstGeom prst="rect">
                <a:avLst/>
              </a:prstGeom>
              <a:blipFill>
                <a:blip r:embed="rId3"/>
                <a:stretch>
                  <a:fillRect l="-370"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0035ED4-533B-46DB-B595-E33FD9A82A9C}"/>
                  </a:ext>
                </a:extLst>
              </p:cNvPr>
              <p:cNvSpPr txBox="1"/>
              <p:nvPr/>
            </p:nvSpPr>
            <p:spPr>
              <a:xfrm>
                <a:off x="94336" y="689228"/>
                <a:ext cx="33866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Substituindo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6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e vice-versa:</a:t>
                </a:r>
                <a:endParaRPr lang="pt-PT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0035ED4-533B-46DB-B595-E33FD9A82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6" y="689228"/>
                <a:ext cx="3386696" cy="338554"/>
              </a:xfrm>
              <a:prstGeom prst="rect">
                <a:avLst/>
              </a:prstGeom>
              <a:blipFill>
                <a:blip r:embed="rId4"/>
                <a:stretch>
                  <a:fillRect l="-899" t="-7143" b="-1964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DCFC24-F1A9-4C86-9D23-C3CC7433934C}"/>
                  </a:ext>
                </a:extLst>
              </p:cNvPr>
              <p:cNvSpPr txBox="1"/>
              <p:nvPr/>
            </p:nvSpPr>
            <p:spPr>
              <a:xfrm>
                <a:off x="-1541584" y="1245600"/>
                <a:ext cx="6658535" cy="880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𝑤𝑧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DCFC24-F1A9-4C86-9D23-C3CC74339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1584" y="1245600"/>
                <a:ext cx="6658535" cy="880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54;p11">
            <a:extLst>
              <a:ext uri="{FF2B5EF4-FFF2-40B4-BE49-F238E27FC236}">
                <a16:creationId xmlns:a16="http://schemas.microsoft.com/office/drawing/2014/main" id="{DEBC0175-E23D-44D2-9B7C-AB57ADF503D0}"/>
              </a:ext>
            </a:extLst>
          </p:cNvPr>
          <p:cNvSpPr/>
          <p:nvPr/>
        </p:nvSpPr>
        <p:spPr>
          <a:xfrm flipH="1">
            <a:off x="4671642" y="415889"/>
            <a:ext cx="45719" cy="451564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D1DD10-C663-48B1-88EB-99C2BC0149A9}"/>
              </a:ext>
            </a:extLst>
          </p:cNvPr>
          <p:cNvSpPr txBox="1"/>
          <p:nvPr/>
        </p:nvSpPr>
        <p:spPr>
          <a:xfrm>
            <a:off x="168435" y="3475761"/>
            <a:ext cx="141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ambria Math" panose="02040503050406030204" pitchFamily="18" charset="0"/>
              </a:rPr>
              <a:t> em </a:t>
            </a:r>
            <a:r>
              <a:rPr lang="pt-PT" sz="1400" i="1" dirty="0">
                <a:solidFill>
                  <a:schemeClr val="bg1"/>
                </a:solidFill>
                <a:latin typeface="Cambria Math" panose="02040503050406030204" pitchFamily="18" charset="0"/>
              </a:rPr>
              <a:t>que: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0883871-B964-45D3-879D-91DA5C91E574}"/>
                  </a:ext>
                </a:extLst>
              </p:cNvPr>
              <p:cNvSpPr txBox="1"/>
              <p:nvPr/>
            </p:nvSpPr>
            <p:spPr>
              <a:xfrm>
                <a:off x="4574792" y="2721645"/>
                <a:ext cx="3134428" cy="546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</m:e>
                        <m:sub>
                          <m:r>
                            <a:rPr lang="pt-PT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0883871-B964-45D3-879D-91DA5C91E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92" y="2721645"/>
                <a:ext cx="3134428" cy="5467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95E86C8-879A-49D1-8CCB-60B7DC79A696}"/>
                  </a:ext>
                </a:extLst>
              </p:cNvPr>
              <p:cNvSpPr txBox="1"/>
              <p:nvPr/>
            </p:nvSpPr>
            <p:spPr>
              <a:xfrm>
                <a:off x="94336" y="2416049"/>
                <a:ext cx="3665898" cy="85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95E86C8-879A-49D1-8CCB-60B7DC79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6" y="2416049"/>
                <a:ext cx="3665898" cy="857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EB7008D-687E-49E9-9F25-AD419CD08D05}"/>
                  </a:ext>
                </a:extLst>
              </p:cNvPr>
              <p:cNvSpPr txBox="1"/>
              <p:nvPr/>
            </p:nvSpPr>
            <p:spPr>
              <a:xfrm>
                <a:off x="-581691" y="3920127"/>
                <a:ext cx="36658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EB7008D-687E-49E9-9F25-AD419CD0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1691" y="3920127"/>
                <a:ext cx="366589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206CDA3-E906-4046-8EFD-8E405273AD93}"/>
                  </a:ext>
                </a:extLst>
              </p:cNvPr>
              <p:cNvSpPr txBox="1"/>
              <p:nvPr/>
            </p:nvSpPr>
            <p:spPr>
              <a:xfrm>
                <a:off x="-1249861" y="4364493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206CDA3-E906-4046-8EFD-8E405273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9861" y="4364493"/>
                <a:ext cx="45720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9B399-C4E5-40D3-B54B-CA9E742B5004}"/>
              </a:ext>
            </a:extLst>
          </p:cNvPr>
          <p:cNvSpPr txBox="1"/>
          <p:nvPr/>
        </p:nvSpPr>
        <p:spPr>
          <a:xfrm>
            <a:off x="4869162" y="1977618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Tendo por fim:</a:t>
            </a:r>
            <a:endParaRPr lang="pt-PT" dirty="0"/>
          </a:p>
        </p:txBody>
      </p:sp>
      <p:sp>
        <p:nvSpPr>
          <p:cNvPr id="23" name="Google Shape;336;p37">
            <a:extLst>
              <a:ext uri="{FF2B5EF4-FFF2-40B4-BE49-F238E27FC236}">
                <a16:creationId xmlns:a16="http://schemas.microsoft.com/office/drawing/2014/main" id="{568A74C9-37FF-45B9-97FF-82A01679CD96}"/>
              </a:ext>
            </a:extLst>
          </p:cNvPr>
          <p:cNvSpPr/>
          <p:nvPr/>
        </p:nvSpPr>
        <p:spPr>
          <a:xfrm>
            <a:off x="5208386" y="2517456"/>
            <a:ext cx="2145601" cy="1071392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4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5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6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11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033662" y="442919"/>
            <a:ext cx="2836738" cy="108332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/>
              <p:nvPr/>
            </p:nvSpPr>
            <p:spPr>
              <a:xfrm>
                <a:off x="337606" y="974505"/>
                <a:ext cx="2836738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P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pt-P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6" y="974505"/>
                <a:ext cx="2836738" cy="651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arcador de Posição do Texto 26">
                <a:extLst>
                  <a:ext uri="{FF2B5EF4-FFF2-40B4-BE49-F238E27FC236}">
                    <a16:creationId xmlns:a16="http://schemas.microsoft.com/office/drawing/2014/main" id="{C75BA297-46E8-4841-8972-C9724EF295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76" y="2402902"/>
                <a:ext cx="2535777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:endParaRPr lang="pt-PT" b="0" dirty="0">
                  <a:solidFill>
                    <a:schemeClr val="bg1"/>
                  </a:solidFill>
                </a:endParaRP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5" name="Marcador de Posição do Texto 26">
                <a:extLst>
                  <a:ext uri="{FF2B5EF4-FFF2-40B4-BE49-F238E27FC236}">
                    <a16:creationId xmlns:a16="http://schemas.microsoft.com/office/drawing/2014/main" id="{C75BA297-46E8-4841-8972-C9724EF2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76" y="2402902"/>
                <a:ext cx="2535777" cy="2585323"/>
              </a:xfrm>
              <a:prstGeom prst="rect">
                <a:avLst/>
              </a:prstGeom>
              <a:blipFill>
                <a:blip r:embed="rId4"/>
                <a:stretch>
                  <a:fillRect l="-481" t="-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Posição do Texto 26">
                <a:extLst>
                  <a:ext uri="{FF2B5EF4-FFF2-40B4-BE49-F238E27FC236}">
                    <a16:creationId xmlns:a16="http://schemas.microsoft.com/office/drawing/2014/main" id="{FB3512CA-5959-4FAD-8B64-2957CE29E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2118" y="2402901"/>
                <a:ext cx="2535777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:endParaRPr lang="pt-PT" b="0" dirty="0">
                  <a:solidFill>
                    <a:schemeClr val="bg1"/>
                  </a:solidFill>
                </a:endParaRP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11" name="Marcador de Posição do Texto 26">
                <a:extLst>
                  <a:ext uri="{FF2B5EF4-FFF2-40B4-BE49-F238E27FC236}">
                    <a16:creationId xmlns:a16="http://schemas.microsoft.com/office/drawing/2014/main" id="{FB3512CA-5959-4FAD-8B64-2957CE29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18" y="2402901"/>
                <a:ext cx="2535777" cy="2585323"/>
              </a:xfrm>
              <a:prstGeom prst="rect">
                <a:avLst/>
              </a:prstGeom>
              <a:blipFill>
                <a:blip r:embed="rId5"/>
                <a:stretch>
                  <a:fillRect l="-240" t="-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rcador de Posição do Texto 26">
                <a:extLst>
                  <a:ext uri="{FF2B5EF4-FFF2-40B4-BE49-F238E27FC236}">
                    <a16:creationId xmlns:a16="http://schemas.microsoft.com/office/drawing/2014/main" id="{ECF0E91C-F28E-4C99-835F-10690F6ABE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2346" y="2402900"/>
                <a:ext cx="2535777" cy="2585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pt-PT" b="0" dirty="0">
                  <a:solidFill>
                    <a:schemeClr val="bg1"/>
                  </a:solidFill>
                </a:endParaRPr>
              </a:p>
              <a:p>
                <a:endParaRPr lang="pt-PT" b="0" dirty="0">
                  <a:solidFill>
                    <a:schemeClr val="bg1"/>
                  </a:solidFill>
                </a:endParaRP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12" name="Marcador de Posição do Texto 26">
                <a:extLst>
                  <a:ext uri="{FF2B5EF4-FFF2-40B4-BE49-F238E27FC236}">
                    <a16:creationId xmlns:a16="http://schemas.microsoft.com/office/drawing/2014/main" id="{ECF0E91C-F28E-4C99-835F-10690F6AB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346" y="2402900"/>
                <a:ext cx="2535777" cy="2585323"/>
              </a:xfrm>
              <a:prstGeom prst="rect">
                <a:avLst/>
              </a:prstGeom>
              <a:blipFill>
                <a:blip r:embed="rId6"/>
                <a:stretch>
                  <a:fillRect l="-240" t="-9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B4D6A-CB2B-492E-81AA-9A79F3DEC012}"/>
                  </a:ext>
                </a:extLst>
              </p:cNvPr>
              <p:cNvSpPr txBox="1"/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Inputs: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Sniglet"/>
                        <a:cs typeface="Sniglet"/>
                        <a:sym typeface="Sniglet"/>
                      </a:rPr>
                      <m:t> </m:t>
                    </m:r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  <m:t>ɸ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B4D6A-CB2B-492E-81AA-9A79F3DEC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D8F7D64-D6FB-46F3-83BF-43CC886C48C6}"/>
                  </a:ext>
                </a:extLst>
              </p:cNvPr>
              <p:cNvSpPr txBox="1"/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Outputs: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a:rPr lang="pt-PT" sz="1200" b="0" i="0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200" baseline="-25000" dirty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2 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aseline="-25000" dirty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6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D8F7D64-D6FB-46F3-83BF-43CC886C4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4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5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6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12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033662" y="442919"/>
            <a:ext cx="2836738" cy="108332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B4D6A-CB2B-492E-81AA-9A79F3DEC012}"/>
                  </a:ext>
                </a:extLst>
              </p:cNvPr>
              <p:cNvSpPr txBox="1"/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Inputs: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Sniglet"/>
                        <a:cs typeface="Sniglet"/>
                        <a:sym typeface="Sniglet"/>
                      </a:rPr>
                      <m:t> </m:t>
                    </m:r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  <m:t>ɸ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B4D6A-CB2B-492E-81AA-9A79F3DEC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D8F7D64-D6FB-46F3-83BF-43CC886C48C6}"/>
                  </a:ext>
                </a:extLst>
              </p:cNvPr>
              <p:cNvSpPr txBox="1"/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Outputs: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a:rPr lang="pt-PT" sz="1200" b="0" i="0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200" baseline="-25000" dirty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2 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aseline="-25000" dirty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6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D8F7D64-D6FB-46F3-83BF-43CC886C4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54;p11">
            <a:extLst>
              <a:ext uri="{FF2B5EF4-FFF2-40B4-BE49-F238E27FC236}">
                <a16:creationId xmlns:a16="http://schemas.microsoft.com/office/drawing/2014/main" id="{C60F1842-2EBD-4695-90C3-B7CDD37FB5C9}"/>
              </a:ext>
            </a:extLst>
          </p:cNvPr>
          <p:cNvSpPr/>
          <p:nvPr/>
        </p:nvSpPr>
        <p:spPr>
          <a:xfrm flipV="1">
            <a:off x="337606" y="1027448"/>
            <a:ext cx="1231026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C3A912-94C8-47E3-AAC6-4D60BA2280BC}"/>
              </a:ext>
            </a:extLst>
          </p:cNvPr>
          <p:cNvSpPr txBox="1"/>
          <p:nvPr/>
        </p:nvSpPr>
        <p:spPr>
          <a:xfrm>
            <a:off x="273599" y="698683"/>
            <a:ext cx="145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Cálculo de </a:t>
            </a:r>
            <a:r>
              <a:rPr lang="el-G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400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5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3E27E1-265A-4127-A83E-3CBE5D2E4DAE}"/>
                  </a:ext>
                </a:extLst>
              </p:cNvPr>
              <p:cNvSpPr txBox="1"/>
              <p:nvPr/>
            </p:nvSpPr>
            <p:spPr>
              <a:xfrm>
                <a:off x="371853" y="1294894"/>
                <a:ext cx="4583387" cy="597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bg1"/>
                          </a:solidFill>
                        </a:rPr>
                        <m:t>θ</m:t>
                      </m:r>
                      <m:r>
                        <a:rPr lang="pt-PT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PT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pt-P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a:rPr lang="pt-PT" b="0" i="0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PT" b="0" i="0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</m:t>
                          </m:r>
                        </m:e>
                        <m:sup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PT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pt-PT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3E27E1-265A-4127-A83E-3CBE5D2E4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3" y="1294894"/>
                <a:ext cx="4583387" cy="597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54;p11">
            <a:extLst>
              <a:ext uri="{FF2B5EF4-FFF2-40B4-BE49-F238E27FC236}">
                <a16:creationId xmlns:a16="http://schemas.microsoft.com/office/drawing/2014/main" id="{CC2AD67E-8545-498D-8125-D24327E7B0C4}"/>
              </a:ext>
            </a:extLst>
          </p:cNvPr>
          <p:cNvSpPr/>
          <p:nvPr/>
        </p:nvSpPr>
        <p:spPr>
          <a:xfrm flipV="1">
            <a:off x="239351" y="2426412"/>
            <a:ext cx="1231026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208A11-FB88-4EAE-871D-525CCD81A7C3}"/>
              </a:ext>
            </a:extLst>
          </p:cNvPr>
          <p:cNvSpPr txBox="1"/>
          <p:nvPr/>
        </p:nvSpPr>
        <p:spPr>
          <a:xfrm>
            <a:off x="175344" y="2097647"/>
            <a:ext cx="145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Cálculo de </a:t>
            </a:r>
            <a:r>
              <a:rPr lang="el-G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baseline="-25000" dirty="0">
                <a:solidFill>
                  <a:schemeClr val="bg1"/>
                </a:solidFill>
                <a:latin typeface="Sniglet" panose="020B0604020202020204" charset="0"/>
              </a:rPr>
              <a:t>4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F613F0B-C167-4D1A-A2FC-10ADF9FDBD4A}"/>
                  </a:ext>
                </a:extLst>
              </p:cNvPr>
              <p:cNvSpPr txBox="1"/>
              <p:nvPr/>
            </p:nvSpPr>
            <p:spPr>
              <a:xfrm>
                <a:off x="273599" y="2693858"/>
                <a:ext cx="3925796" cy="497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pt-P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bg1"/>
                          </a:solidFill>
                        </a:rPr>
                        <m:t>θ</m:t>
                      </m:r>
                      <m:r>
                        <a:rPr lang="pt-PT" b="0" i="0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pt-P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PT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pt-P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a:rPr lang="pt-PT" b="0" i="0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PT" b="0" i="0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</m:t>
                          </m:r>
                        </m:e>
                        <m:sup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PT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PT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F613F0B-C167-4D1A-A2FC-10ADF9FDB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9" y="2693858"/>
                <a:ext cx="3925796" cy="4978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Google Shape;54;p11">
            <a:extLst>
              <a:ext uri="{FF2B5EF4-FFF2-40B4-BE49-F238E27FC236}">
                <a16:creationId xmlns:a16="http://schemas.microsoft.com/office/drawing/2014/main" id="{39846A72-10D2-4CAE-A8FE-F465DE76EE17}"/>
              </a:ext>
            </a:extLst>
          </p:cNvPr>
          <p:cNvSpPr/>
          <p:nvPr/>
        </p:nvSpPr>
        <p:spPr>
          <a:xfrm flipV="1">
            <a:off x="303358" y="3679863"/>
            <a:ext cx="1231026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985FED0-153B-4904-8BDF-DFBC8B8B3F62}"/>
              </a:ext>
            </a:extLst>
          </p:cNvPr>
          <p:cNvSpPr txBox="1"/>
          <p:nvPr/>
        </p:nvSpPr>
        <p:spPr>
          <a:xfrm>
            <a:off x="239351" y="3351098"/>
            <a:ext cx="1454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Cálculo de </a:t>
            </a:r>
            <a:r>
              <a:rPr lang="el-G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baseline="-25000" dirty="0">
                <a:solidFill>
                  <a:schemeClr val="bg1"/>
                </a:solidFill>
                <a:latin typeface="Sniglet" panose="020B0604020202020204" charset="0"/>
              </a:rPr>
              <a:t>6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77DF2-F289-49B6-9EBA-1012B64A02CE}"/>
                  </a:ext>
                </a:extLst>
              </p:cNvPr>
              <p:cNvSpPr txBox="1"/>
              <p:nvPr/>
            </p:nvSpPr>
            <p:spPr>
              <a:xfrm>
                <a:off x="337606" y="3947309"/>
                <a:ext cx="3925796" cy="533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</m:t>
                      </m:r>
                      <m:r>
                        <a:rPr lang="pt-P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bg1"/>
                          </a:solidFill>
                        </a:rPr>
                        <m:t>θ</m:t>
                      </m:r>
                      <m:r>
                        <a:rPr lang="pt-PT" b="0" i="0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PT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PT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pt-P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chemeClr val="bg1"/>
                              </a:solidFill>
                            </a:rPr>
                            <m:t>θ</m:t>
                          </m:r>
                          <m:r>
                            <a:rPr lang="pt-PT" b="0" i="0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PT" b="0" i="0" baseline="-250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PT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</m:t>
                          </m:r>
                        </m:e>
                        <m:sup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PT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pt-PT" b="0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977DF2-F289-49B6-9EBA-1012B64A0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6" y="3947309"/>
                <a:ext cx="3925796" cy="5333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53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4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5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6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13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033662" y="442919"/>
            <a:ext cx="2836738" cy="1083322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B4D6A-CB2B-492E-81AA-9A79F3DEC012}"/>
                  </a:ext>
                </a:extLst>
              </p:cNvPr>
              <p:cNvSpPr txBox="1"/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Inputs: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Sniglet"/>
                        <a:cs typeface="Sniglet"/>
                        <a:sym typeface="Sniglet"/>
                      </a:rPr>
                      <m:t> </m:t>
                    </m:r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  <m:t>ɸ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EB4D6A-CB2B-492E-81AA-9A79F3DEC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D8F7D64-D6FB-46F3-83BF-43CC886C48C6}"/>
                  </a:ext>
                </a:extLst>
              </p:cNvPr>
              <p:cNvSpPr txBox="1"/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Outputs: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a:rPr lang="pt-PT" sz="1200" b="0" i="0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200" baseline="-25000" dirty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2 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aseline="-25000" dirty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6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D8F7D64-D6FB-46F3-83BF-43CC886C4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54;p11">
            <a:extLst>
              <a:ext uri="{FF2B5EF4-FFF2-40B4-BE49-F238E27FC236}">
                <a16:creationId xmlns:a16="http://schemas.microsoft.com/office/drawing/2014/main" id="{C60F1842-2EBD-4695-90C3-B7CDD37FB5C9}"/>
              </a:ext>
            </a:extLst>
          </p:cNvPr>
          <p:cNvSpPr/>
          <p:nvPr/>
        </p:nvSpPr>
        <p:spPr>
          <a:xfrm flipV="1">
            <a:off x="265207" y="984580"/>
            <a:ext cx="5404288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6C3A912-94C8-47E3-AAC6-4D60BA2280BC}"/>
                  </a:ext>
                </a:extLst>
              </p:cNvPr>
              <p:cNvSpPr txBox="1"/>
              <p:nvPr/>
            </p:nvSpPr>
            <p:spPr>
              <a:xfrm>
                <a:off x="148520" y="683243"/>
                <a:ext cx="56376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</a:rPr>
                  <a:t>Os valores de </a:t>
                </a:r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foram calculados com base na seguinte matriz </a:t>
                </a:r>
                <a:endParaRPr lang="pt-PT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6C3A912-94C8-47E3-AAC6-4D60BA22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" y="683243"/>
                <a:ext cx="5637663" cy="307777"/>
              </a:xfrm>
              <a:prstGeom prst="rect">
                <a:avLst/>
              </a:prstGeom>
              <a:blipFill>
                <a:blip r:embed="rId5"/>
                <a:stretch>
                  <a:fillRect l="-324" t="-3922" b="-1960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430235B-AA02-4C64-B8CD-CE19175C994C}"/>
                  </a:ext>
                </a:extLst>
              </p:cNvPr>
              <p:cNvSpPr txBox="1"/>
              <p:nvPr/>
            </p:nvSpPr>
            <p:spPr>
              <a:xfrm>
                <a:off x="-1175064" y="1411100"/>
                <a:ext cx="7183386" cy="911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Pre>
                      <m:sPre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sPre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Pre>
                          <m:sPre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sPr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/>
                      <m:sup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Pre>
                      <m:sPre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PT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pt-PT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PT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P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PT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PT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PT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PT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PT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PT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PT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PT" i="1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PT" i="1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PT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PT" i="1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PT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𝑞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PT" b="0" i="1" smtClean="0">
                                                            <a:solidFill>
                                                              <a:schemeClr val="bg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PT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PT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PT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sPre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7430235B-AA02-4C64-B8CD-CE19175C9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064" y="1411100"/>
                <a:ext cx="7183386" cy="911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FC18B47-3F39-4D52-B2C9-FDB8792741CE}"/>
                  </a:ext>
                </a:extLst>
              </p:cNvPr>
              <p:cNvSpPr txBox="1"/>
              <p:nvPr/>
            </p:nvSpPr>
            <p:spPr>
              <a:xfrm>
                <a:off x="94336" y="2656048"/>
                <a:ext cx="8923082" cy="32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</a:rPr>
                  <a:t>Em que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sPre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foi calculado recorrendo à cinemática direta, 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pt-P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sPre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foi calculada recorrendo á seguinte expressão: </a:t>
                </a:r>
                <a:endParaRPr lang="pt-PT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FC18B47-3F39-4D52-B2C9-FDB87927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6" y="2656048"/>
                <a:ext cx="8923082" cy="329257"/>
              </a:xfrm>
              <a:prstGeom prst="rect">
                <a:avLst/>
              </a:prstGeom>
              <a:blipFill>
                <a:blip r:embed="rId7"/>
                <a:stretch>
                  <a:fillRect l="-205" r="-205" b="-148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BD64891-3F47-44C0-A2E3-E293DB895584}"/>
                  </a:ext>
                </a:extLst>
              </p:cNvPr>
              <p:cNvSpPr txBox="1"/>
              <p:nvPr/>
            </p:nvSpPr>
            <p:spPr>
              <a:xfrm>
                <a:off x="512276" y="3452631"/>
                <a:ext cx="5160308" cy="340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sPre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Sniglet"/>
                                  <a:cs typeface="Sniglet"/>
                                  <a:sym typeface="Sniglet"/>
                                </a:rPr>
                                <m:t>ɸ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Sniglet"/>
                                  <a:cs typeface="Sniglet"/>
                                  <a:sym typeface="Sniglet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pt-PT" b="0" i="0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d>
                        <m:d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pt-PT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Sniglet"/>
                                  <a:cs typeface="Sniglet"/>
                                  <a:sym typeface="Sniglet"/>
                                </a:rPr>
                                <m:t>ɸ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Sniglet"/>
                                  <a:cs typeface="Sniglet"/>
                                  <a:sym typeface="Sniglet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pt-PT" b="0" i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Sniglet"/>
                          <a:cs typeface="Sniglet"/>
                          <a:sym typeface="Snigle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Sniglet"/>
                          <a:cs typeface="Sniglet"/>
                          <a:sym typeface="Sniglet"/>
                        </a:rPr>
                        <m:t>rot</m:t>
                      </m:r>
                      <m:r>
                        <a:rPr lang="pt-PT" b="0" i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Sniglet"/>
                          <a:cs typeface="Sniglet"/>
                          <a:sym typeface="Sniglet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b="0" i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Sniglet"/>
                          <a:cs typeface="Sniglet"/>
                          <a:sym typeface="Sniglet"/>
                        </a:rPr>
                        <m:t>x</m:t>
                      </m:r>
                      <m:r>
                        <a:rPr lang="pt-PT" b="0" i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Sniglet"/>
                          <a:cs typeface="Sniglet"/>
                          <a:sym typeface="Sniglet"/>
                        </a:rPr>
                        <m:t>,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Sniglet"/>
                              <a:cs typeface="Sniglet"/>
                              <a:sym typeface="Sniglet"/>
                            </a:rPr>
                            <m:t>ɸ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Sniglet"/>
                              <a:cs typeface="Sniglet"/>
                              <a:sym typeface="Sniglet"/>
                            </a:rPr>
                            <m:t>𝑥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Sniglet"/>
                          <a:cs typeface="Sniglet"/>
                          <a:sym typeface="Sniglet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BD64891-3F47-44C0-A2E3-E293DB895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76" y="3452631"/>
                <a:ext cx="5160308" cy="340158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Google Shape;54;p11">
            <a:extLst>
              <a:ext uri="{FF2B5EF4-FFF2-40B4-BE49-F238E27FC236}">
                <a16:creationId xmlns:a16="http://schemas.microsoft.com/office/drawing/2014/main" id="{79845ECD-44D9-427C-BC6E-2EDDBA765516}"/>
              </a:ext>
            </a:extLst>
          </p:cNvPr>
          <p:cNvSpPr/>
          <p:nvPr/>
        </p:nvSpPr>
        <p:spPr>
          <a:xfrm flipV="1">
            <a:off x="148520" y="2985305"/>
            <a:ext cx="8657874" cy="472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54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22;p1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-1" y="53015"/>
                <a:ext cx="5338095" cy="5548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" sz="1500" dirty="0"/>
                  <a:t>T5-Cinemática Inversa ( Cálculo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</m:sub>
                    </m:sSub>
                  </m:oMath>
                </a14:m>
                <a:r>
                  <a:rPr lang="en" sz="1500" dirty="0"/>
                  <a:t>,</a:t>
                </a:r>
                <a:r>
                  <a:rPr lang="pt-PT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PT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" sz="1500" dirty="0"/>
                  <a:t>,</a:t>
                </a:r>
                <a:r>
                  <a:rPr lang="pt-PT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PT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" sz="1500" dirty="0"/>
                  <a:t> </a:t>
                </a:r>
                <a:r>
                  <a:rPr lang="pt-PT" sz="1600" b="0" i="0" u="none" strike="noStrike" cap="none" dirty="0">
                    <a:solidFill>
                      <a:schemeClr val="bg1"/>
                    </a:solidFill>
                    <a:effectLst/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br>
                  <a:rPr lang="pt-PT" sz="1600" b="0" i="0" u="none" strike="noStrike" baseline="-25000" dirty="0">
                    <a:solidFill>
                      <a:schemeClr val="bg1"/>
                    </a:solidFill>
                    <a:effectLst/>
                    <a:latin typeface="Sniglet" panose="020B0604020202020204" charset="0"/>
                  </a:rPr>
                </a:br>
                <a:br>
                  <a:rPr lang="pt-PT" sz="1600" b="0" i="0" u="none" strike="noStrike" baseline="-25000" dirty="0">
                    <a:solidFill>
                      <a:schemeClr val="bg1"/>
                    </a:solidFill>
                    <a:effectLst/>
                    <a:latin typeface="Sniglet" panose="020B0604020202020204" charset="0"/>
                  </a:rPr>
                </a:br>
                <a:br>
                  <a:rPr lang="pt-PT" sz="1600" b="0" i="0" u="none" strike="noStrike" baseline="-25000" dirty="0">
                    <a:solidFill>
                      <a:schemeClr val="bg1"/>
                    </a:solidFill>
                    <a:effectLst/>
                    <a:latin typeface="Sniglet" panose="020B0604020202020204" charset="0"/>
                  </a:rPr>
                </a:br>
                <a:br>
                  <a:rPr lang="pt-PT" sz="1600" b="0" i="0" u="none" strike="noStrike" baseline="-25000" dirty="0">
                    <a:solidFill>
                      <a:schemeClr val="bg1"/>
                    </a:solidFill>
                    <a:effectLst/>
                    <a:latin typeface="Sniglet" panose="020B0604020202020204" charset="0"/>
                  </a:rPr>
                </a:br>
                <a:br>
                  <a:rPr lang="pt-PT" sz="1600" b="0" i="0" u="none" strike="noStrike" baseline="-25000" dirty="0">
                    <a:solidFill>
                      <a:schemeClr val="bg1"/>
                    </a:solidFill>
                    <a:effectLst/>
                    <a:latin typeface="Sniglet" panose="020B0604020202020204" charset="0"/>
                  </a:rPr>
                </a:br>
                <a:endParaRPr sz="1500" dirty="0"/>
              </a:p>
            </p:txBody>
          </p:sp>
        </mc:Choice>
        <mc:Fallback xmlns="">
          <p:sp>
            <p:nvSpPr>
              <p:cNvPr id="6" name="Google Shape;122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53015"/>
                <a:ext cx="5338095" cy="554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15" y="41891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14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5982982" y="442919"/>
            <a:ext cx="3002618" cy="10834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arcador de Posição do Texto 26">
                <a:extLst>
                  <a:ext uri="{FF2B5EF4-FFF2-40B4-BE49-F238E27FC236}">
                    <a16:creationId xmlns:a16="http://schemas.microsoft.com/office/drawing/2014/main" id="{C75BA297-46E8-4841-8972-C9724EF295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6418" y="2414714"/>
                <a:ext cx="5677984" cy="1434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t-P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PT" dirty="0"/>
                  <a:t>+</a:t>
                </a:r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m:rPr>
                        <m:nor/>
                      </m:rPr>
                      <a:rPr lang="pt-PT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pt-PT" dirty="0"/>
                      <m:t>+</m:t>
                    </m:r>
                    <m:r>
                      <m:rPr>
                        <m:nor/>
                      </m:rPr>
                      <a:rPr lang="pt-PT" dirty="0">
                        <a:solidFill>
                          <a:schemeClr val="bg1"/>
                        </a:solidFill>
                      </a:rPr>
                      <m:t> 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t-P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</a:rPr>
                              <m:t>ɸ</m:t>
                            </m:r>
                          </m:e>
                          <m:sub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5" name="Marcador de Posição do Texto 26">
                <a:extLst>
                  <a:ext uri="{FF2B5EF4-FFF2-40B4-BE49-F238E27FC236}">
                    <a16:creationId xmlns:a16="http://schemas.microsoft.com/office/drawing/2014/main" id="{C75BA297-46E8-4841-8972-C9724EF2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8" y="2414714"/>
                <a:ext cx="5677984" cy="1434239"/>
              </a:xfrm>
              <a:prstGeom prst="rect">
                <a:avLst/>
              </a:prstGeom>
              <a:blipFill>
                <a:blip r:embed="rId4"/>
                <a:stretch>
                  <a:fillRect l="-107" t="-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Inputs: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Sniglet"/>
                        <a:cs typeface="Sniglet"/>
                        <a:sym typeface="Sniglet"/>
                      </a:rPr>
                      <m:t> </m:t>
                    </m:r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PT" sz="120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  <m:t>ɸ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6F58B64-1E42-47EB-B09C-42DD26A69141}"/>
                  </a:ext>
                </a:extLst>
              </p:cNvPr>
              <p:cNvSpPr txBox="1"/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Outputs: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a:rPr lang="pt-PT" sz="1200" b="0" i="0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200" baseline="-25000" dirty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2 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aseline="-25000" dirty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6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6F58B64-1E42-47EB-B09C-42DD26A6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E67889-B50F-46F0-9AD9-9F2368CF2110}"/>
                  </a:ext>
                </a:extLst>
              </p:cNvPr>
              <p:cNvSpPr txBox="1"/>
              <p:nvPr/>
            </p:nvSpPr>
            <p:spPr>
              <a:xfrm>
                <a:off x="470648" y="955994"/>
                <a:ext cx="32205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pt-PT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P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pt-PT" sz="16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PT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pt-PT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pt-PT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1E67889-B50F-46F0-9AD9-9F2368CF2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48" y="955994"/>
                <a:ext cx="32205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2F3F71-9427-4C7F-BB1A-20D08BBA76A3}"/>
              </a:ext>
            </a:extLst>
          </p:cNvPr>
          <p:cNvSpPr txBox="1"/>
          <p:nvPr/>
        </p:nvSpPr>
        <p:spPr>
          <a:xfrm>
            <a:off x="234480" y="1741591"/>
            <a:ext cx="14144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1" dirty="0">
                <a:solidFill>
                  <a:schemeClr val="bg1"/>
                </a:solidFill>
                <a:latin typeface="Cambria Math" panose="02040503050406030204" pitchFamily="18" charset="0"/>
              </a:rPr>
              <a:t> em </a:t>
            </a:r>
            <a:r>
              <a:rPr lang="pt-PT" sz="1400" i="1" dirty="0">
                <a:solidFill>
                  <a:schemeClr val="bg1"/>
                </a:solidFill>
                <a:latin typeface="Cambria Math" panose="02040503050406030204" pitchFamily="18" charset="0"/>
              </a:rPr>
              <a:t>que: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30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</a:t>
            </a:r>
            <a:r>
              <a:rPr lang="pt-PT" sz="1500" dirty="0"/>
              <a:t>Redundâncias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15" y="41891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15</a:t>
            </a:fld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175;p23">
                <a:extLst>
                  <a:ext uri="{FF2B5EF4-FFF2-40B4-BE49-F238E27FC236}">
                    <a16:creationId xmlns:a16="http://schemas.microsoft.com/office/drawing/2014/main" id="{A0985DA9-B3CA-4F35-B44A-C663758A3FE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6366109"/>
                  </p:ext>
                </p:extLst>
              </p:nvPr>
            </p:nvGraphicFramePr>
            <p:xfrm>
              <a:off x="282388" y="1176618"/>
              <a:ext cx="8491819" cy="3337756"/>
            </p:xfrm>
            <a:graphic>
              <a:graphicData uri="http://schemas.openxmlformats.org/drawingml/2006/table">
                <a:tbl>
                  <a:tblPr>
                    <a:noFill/>
                    <a:tableStyleId>{5D3AA3E1-8959-4CFA-B9DD-FD4911D06D5F}</a:tableStyleId>
                  </a:tblPr>
                  <a:tblGrid>
                    <a:gridCol w="1848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758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381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261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PT" sz="1600" b="0" dirty="0">
                              <a:solidFill>
                                <a:srgbClr val="FFFFFF"/>
                              </a:solidFill>
                              <a:latin typeface="Sniglet"/>
                              <a:ea typeface="Sniglet"/>
                              <a:cs typeface="Sniglet"/>
                              <a:sym typeface="Sniglet"/>
                            </a:rPr>
                            <a:t>Redundância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600" dirty="0" smtClean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600" baseline="-25000" dirty="0" smtClean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2</m:t>
                              </m:r>
                            </m:oMath>
                          </a14:m>
                          <a:endParaRPr sz="1600" b="0" dirty="0">
                            <a:solidFill>
                              <a:srgbClr val="FFFFFF"/>
                            </a:solidFill>
                            <a:latin typeface="Sniglet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BFC5C9">
                            <a:alpha val="2313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l-GR" sz="16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 </a:t>
                          </a:r>
                          <a:r>
                            <a:rPr lang="pt-PT" sz="1600" b="0" dirty="0">
                              <a:solidFill>
                                <a:srgbClr val="FFFFFF"/>
                              </a:solidFill>
                              <a:latin typeface="Sniglet"/>
                              <a:ea typeface="Sniglet"/>
                              <a:cs typeface="Sniglet"/>
                              <a:sym typeface="Sniglet"/>
                            </a:rPr>
                            <a:t>Redundância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600" dirty="0" smtClean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600" b="0" i="0" baseline="-25000" dirty="0" smtClean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3</m:t>
                              </m:r>
                            </m:oMath>
                          </a14:m>
                          <a:endParaRPr lang="el-GR" sz="1600" b="0" dirty="0">
                            <a:solidFill>
                              <a:srgbClr val="FFFFFF"/>
                            </a:solidFill>
                            <a:latin typeface="Sniglet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BFC5C9">
                            <a:alpha val="2313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PT" sz="1600" b="0" dirty="0">
                              <a:solidFill>
                                <a:srgbClr val="FFFFFF"/>
                              </a:solidFill>
                              <a:latin typeface="Sniglet"/>
                              <a:ea typeface="Sniglet"/>
                              <a:cs typeface="Sniglet"/>
                              <a:sym typeface="Sniglet"/>
                            </a:rPr>
                            <a:t>Redundância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1600" dirty="0" smtClean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600" b="0" i="0" baseline="-25000" dirty="0" smtClean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5</m:t>
                              </m:r>
                            </m:oMath>
                          </a14:m>
                          <a:endParaRPr lang="el-GR" sz="1600" b="0" dirty="0">
                            <a:solidFill>
                              <a:srgbClr val="FFFFFF"/>
                            </a:solidFill>
                            <a:latin typeface="Sniglet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BFC5C9">
                            <a:alpha val="23137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PT" sz="1800" b="0" dirty="0">
                              <a:solidFill>
                                <a:schemeClr val="bg1"/>
                              </a:solidFill>
                              <a:latin typeface="Bahnschrift Light" panose="020B0502040204020203" pitchFamily="34" charset="0"/>
                              <a:ea typeface="Sniglet"/>
                              <a:cs typeface="Sniglet"/>
                              <a:sym typeface="Sniglet"/>
                            </a:rPr>
                            <a:t>Solução</a:t>
                          </a:r>
                          <a:endParaRPr sz="1800" b="0" dirty="0">
                            <a:solidFill>
                              <a:schemeClr val="bg1"/>
                            </a:solidFill>
                            <a:latin typeface="Sniglet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BFC5C9">
                            <a:alpha val="2313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1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-1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6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6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Admissível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-1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Admissível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974403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(Espaço Cartesiano diferente)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9110122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(Espaço Cartesiano diferente)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437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175;p23">
                <a:extLst>
                  <a:ext uri="{FF2B5EF4-FFF2-40B4-BE49-F238E27FC236}">
                    <a16:creationId xmlns:a16="http://schemas.microsoft.com/office/drawing/2014/main" id="{A0985DA9-B3CA-4F35-B44A-C663758A3FE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6366109"/>
                  </p:ext>
                </p:extLst>
              </p:nvPr>
            </p:nvGraphicFramePr>
            <p:xfrm>
              <a:off x="282388" y="1176618"/>
              <a:ext cx="8491819" cy="3337756"/>
            </p:xfrm>
            <a:graphic>
              <a:graphicData uri="http://schemas.openxmlformats.org/drawingml/2006/table">
                <a:tbl>
                  <a:tblPr>
                    <a:noFill/>
                    <a:tableStyleId>{5D3AA3E1-8959-4CFA-B9DD-FD4911D06D5F}</a:tableStyleId>
                  </a:tblPr>
                  <a:tblGrid>
                    <a:gridCol w="1848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758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381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26140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658" t="-1942" r="-359539" b="-449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2000" t="-1942" r="-264333" b="-449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96753" t="-1942" r="-157468" b="-449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pt-PT" sz="1800" b="0" dirty="0">
                              <a:solidFill>
                                <a:schemeClr val="bg1"/>
                              </a:solidFill>
                              <a:latin typeface="Bahnschrift Light" panose="020B0502040204020203" pitchFamily="34" charset="0"/>
                              <a:ea typeface="Sniglet"/>
                              <a:cs typeface="Sniglet"/>
                              <a:sym typeface="Sniglet"/>
                            </a:rPr>
                            <a:t>Solução</a:t>
                          </a:r>
                          <a:endParaRPr sz="1800" b="0" dirty="0">
                            <a:solidFill>
                              <a:schemeClr val="bg1"/>
                            </a:solidFill>
                            <a:latin typeface="Sniglet"/>
                            <a:ea typeface="Sniglet"/>
                            <a:cs typeface="Sniglet"/>
                            <a:sym typeface="Sniglet"/>
                          </a:endParaRPr>
                        </a:p>
                      </a:txBody>
                      <a:tcPr marL="91425" marR="91425" marT="68575" marB="68575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BFC5C9">
                            <a:alpha val="23137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1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-1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6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0588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6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(Solução Imaginária)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C0C0C0">
                            <a:alpha val="1115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Admissível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22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-1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Admissível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3974403"/>
                      </a:ext>
                    </a:extLst>
                  </a:tr>
                  <a:tr h="4362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(Espaço Cartesiano diferente)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9110122"/>
                      </a:ext>
                    </a:extLst>
                  </a:tr>
                  <a:tr h="4362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lang="pt-PT" sz="1400" b="0" i="0" u="none" strike="noStrike" baseline="-25000" dirty="0">
                            <a:solidFill>
                              <a:schemeClr val="bg1"/>
                            </a:solidFill>
                            <a:effectLst/>
                            <a:latin typeface="Sniglet" panose="020B0604020202020204" charset="0"/>
                          </a:endParaRP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pt-PT" sz="1400" b="0" i="0" u="none" strike="noStrike" dirty="0">
                              <a:solidFill>
                                <a:schemeClr val="bg1"/>
                              </a:solidFill>
                              <a:effectLst/>
                              <a:latin typeface="Sniglet" panose="020B0604020202020204" charset="0"/>
                            </a:rPr>
                            <a:t>Inadmissível (Espaço Cartesiano diferente)</a:t>
                          </a:r>
                        </a:p>
                      </a:txBody>
                      <a:tcPr marL="9525" marR="9525" marT="9525" marB="0" anchor="ctr">
                        <a:lnL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437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26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2</a:t>
            </a:fld>
            <a:endParaRPr lang="pt-PT"/>
          </a:p>
        </p:txBody>
      </p:sp>
      <p:sp>
        <p:nvSpPr>
          <p:cNvPr id="7" name="Google Shape;289;p33"/>
          <p:cNvSpPr/>
          <p:nvPr/>
        </p:nvSpPr>
        <p:spPr>
          <a:xfrm>
            <a:off x="2252382" y="92467"/>
            <a:ext cx="4403912" cy="474050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C47ACD-1307-48FE-AB5B-5DCE5E3F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0" y="310525"/>
            <a:ext cx="4087905" cy="36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609693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T5-Cinemática Direta (Algoritmo de Denavit-Hartenberg)</a:t>
            </a:r>
            <a:endParaRPr sz="1500" dirty="0"/>
          </a:p>
        </p:txBody>
      </p:sp>
      <p:sp>
        <p:nvSpPr>
          <p:cNvPr id="7" name="Google Shape;123;p18"/>
          <p:cNvSpPr txBox="1">
            <a:spLocks noGrp="1"/>
          </p:cNvSpPr>
          <p:nvPr>
            <p:ph type="body" idx="2"/>
          </p:nvPr>
        </p:nvSpPr>
        <p:spPr>
          <a:xfrm>
            <a:off x="224364" y="627655"/>
            <a:ext cx="4206370" cy="801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PT" sz="1200" dirty="0"/>
              <a:t>1-Identificação dos sistemas de referenciais em cada junta</a:t>
            </a:r>
          </a:p>
          <a:p>
            <a:pPr marL="0" lvl="0" indent="0">
              <a:buNone/>
            </a:pPr>
            <a:r>
              <a:rPr lang="pt-PT" sz="1200" dirty="0"/>
              <a:t>2-Elaboração da tabela de </a:t>
            </a:r>
            <a:r>
              <a:rPr lang="pt-PT" sz="1200" dirty="0" err="1"/>
              <a:t>Denavit-Hartenberg</a:t>
            </a:r>
            <a:endParaRPr lang="pt-PT" sz="12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53015"/>
            <a:ext cx="430174" cy="426191"/>
          </a:xfrm>
          <a:prstGeom prst="rect">
            <a:avLst/>
          </a:prstGeom>
        </p:spPr>
      </p:pic>
      <p:graphicFrame>
        <p:nvGraphicFramePr>
          <p:cNvPr id="53" name="Google Shape;175;p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405359"/>
              </p:ext>
            </p:extLst>
          </p:nvPr>
        </p:nvGraphicFramePr>
        <p:xfrm>
          <a:off x="5767895" y="2226129"/>
          <a:ext cx="3204079" cy="2547951"/>
        </p:xfrm>
        <a:graphic>
          <a:graphicData uri="http://schemas.openxmlformats.org/drawingml/2006/table">
            <a:tbl>
              <a:tblPr>
                <a:noFill/>
                <a:tableStyleId>{5D3AA3E1-8959-4CFA-B9DD-FD4911D06D5F}</a:tableStyleId>
              </a:tblPr>
              <a:tblGrid>
                <a:gridCol w="67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Elo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θ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-GR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α</a:t>
                      </a:r>
                      <a:endParaRPr sz="16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800" b="0" dirty="0">
                          <a:solidFill>
                            <a:schemeClr val="bg1"/>
                          </a:solidFill>
                          <a:latin typeface="Bahnschrift Light" panose="020B0502040204020203" pitchFamily="34" charset="0"/>
                        </a:rPr>
                        <a:t>l</a:t>
                      </a:r>
                      <a:endParaRPr sz="1800" b="0" dirty="0">
                        <a:solidFill>
                          <a:schemeClr val="bg1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1600" b="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</a:t>
                      </a:r>
                      <a:endParaRPr sz="1600" b="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C5C9">
                        <a:alpha val="2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</a:t>
                      </a:r>
                      <a:r>
                        <a:rPr lang="pt-PT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+90º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B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05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180º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C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1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cap="non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D</a:t>
                      </a:r>
                      <a:endParaRPr lang="pt-PT" sz="1400" b="0" i="0" u="none" strike="noStrike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5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180º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L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cap="non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974403"/>
                  </a:ext>
                </a:extLst>
              </a:tr>
              <a:tr h="2675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cap="non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-90º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  <a:endParaRPr lang="pt-PT" sz="14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Sniglet" panose="020B060402020202020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110122"/>
                  </a:ext>
                </a:extLst>
              </a:tr>
              <a:tr h="26751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θ</a:t>
                      </a:r>
                      <a:r>
                        <a:rPr lang="pt-PT" sz="1400" b="0" i="0" u="none" strike="noStrike" cap="non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90º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-L</a:t>
                      </a:r>
                      <a:r>
                        <a:rPr lang="pt-PT" sz="14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Sniglet" panose="020B060402020202020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37567"/>
                  </a:ext>
                </a:extLst>
              </a:tr>
            </a:tbl>
          </a:graphicData>
        </a:graphic>
      </p:graphicFrame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3</a:t>
            </a:fld>
            <a:endParaRPr lang="pt-PT"/>
          </a:p>
        </p:txBody>
      </p:sp>
      <p:sp>
        <p:nvSpPr>
          <p:cNvPr id="51" name="Google Shape;147;p20"/>
          <p:cNvSpPr/>
          <p:nvPr/>
        </p:nvSpPr>
        <p:spPr>
          <a:xfrm>
            <a:off x="6197696" y="241076"/>
            <a:ext cx="2373015" cy="1681937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Google Shape;123;p1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508764" y="238451"/>
                <a:ext cx="2551538" cy="45926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pt-PT" sz="1200" dirty="0"/>
                  <a:t>Parâmetros cinemáticos:</a:t>
                </a:r>
                <a:endParaRPr lang="pt-PT" sz="12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200" dirty="0">
                    <a:latin typeface="+mj-lt"/>
                  </a:rPr>
                  <a:t>l</a:t>
                </a:r>
                <a:r>
                  <a:rPr lang="pt-PT" sz="1200" baseline="-25000" dirty="0">
                    <a:latin typeface="+mj-lt"/>
                  </a:rPr>
                  <a:t>i</a:t>
                </a:r>
                <a:r>
                  <a:rPr lang="pt-PT" sz="12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zi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∩ 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), 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Oi</m:t>
                        </m:r>
                      </m:e>
                    </m:acc>
                  </m:oMath>
                </a14:m>
                <a:r>
                  <a:rPr lang="pt-PT" sz="1200" dirty="0">
                    <a:latin typeface="+mj-lt"/>
                  </a:rPr>
                  <a:t> |</a:t>
                </a:r>
                <a:r>
                  <a:rPr lang="pt-PT" sz="1200" baseline="-25000" dirty="0">
                    <a:latin typeface="+mj-lt"/>
                  </a:rPr>
                  <a:t>x</a:t>
                </a:r>
                <a:r>
                  <a:rPr lang="pt-PT" sz="1200" baseline="-38000" dirty="0">
                    <a:latin typeface="+mj-lt"/>
                  </a:rPr>
                  <a:t>i</a:t>
                </a:r>
                <a:r>
                  <a:rPr lang="pt-PT" sz="12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200" dirty="0" err="1">
                    <a:latin typeface="+mj-lt"/>
                  </a:rPr>
                  <a:t>d</a:t>
                </a:r>
                <a:r>
                  <a:rPr lang="pt-PT" sz="1200" baseline="-25000" dirty="0" err="1">
                    <a:latin typeface="+mj-lt"/>
                  </a:rPr>
                  <a:t>i</a:t>
                </a:r>
                <a:r>
                  <a:rPr lang="pt-PT" sz="12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PT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pt-PT" sz="1200" b="0" i="0" smtClean="0">
                            <a:latin typeface="+mj-lt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PT" sz="1200" b="0" i="0" baseline="-25000" smtClean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200" b="0" i="0" baseline="-25000" smtClean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200" b="0" i="0" baseline="-25000" smtClean="0">
                            <a:latin typeface="+mj-lt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pt-PT" sz="1200" b="0" i="0" baseline="-25000" smtClean="0">
                            <a:latin typeface="+mj-lt"/>
                          </a:rPr>
                          <m:t>, (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zi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∩ 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t-PT" sz="1200" baseline="-25000" dirty="0">
                            <a:latin typeface="+mj-lt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pt-PT" sz="1200" dirty="0">
                            <a:latin typeface="+mj-lt"/>
                          </a:rPr>
                          <m:t>)</m:t>
                        </m:r>
                      </m:e>
                    </m:acc>
                  </m:oMath>
                </a14:m>
                <a:r>
                  <a:rPr lang="pt-PT" sz="1200" dirty="0">
                    <a:latin typeface="+mj-lt"/>
                  </a:rPr>
                  <a:t> |</a:t>
                </a:r>
                <a:r>
                  <a:rPr lang="pt-PT" sz="1200" baseline="-25000" dirty="0">
                    <a:latin typeface="+mj-lt"/>
                  </a:rPr>
                  <a:t>z</a:t>
                </a:r>
                <a:r>
                  <a:rPr lang="pt-PT" sz="1200" baseline="-38000" dirty="0">
                    <a:latin typeface="+mj-lt"/>
                  </a:rPr>
                  <a:t>i-1</a:t>
                </a:r>
                <a:r>
                  <a:rPr lang="pt-PT" sz="12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2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θ</a:t>
                </a:r>
                <a:r>
                  <a:rPr lang="pt-PT" sz="1200" baseline="-250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2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200" dirty="0">
                    <a:latin typeface="+mj-lt"/>
                  </a:rPr>
                  <a:t>∠ (x</a:t>
                </a:r>
                <a:r>
                  <a:rPr lang="pt-PT" sz="1200" baseline="-25000" dirty="0">
                    <a:latin typeface="+mj-lt"/>
                  </a:rPr>
                  <a:t>i-1</a:t>
                </a:r>
                <a:r>
                  <a:rPr lang="pt-PT" sz="1200" dirty="0">
                    <a:latin typeface="+mj-lt"/>
                  </a:rPr>
                  <a:t> , x</a:t>
                </a:r>
                <a:r>
                  <a:rPr lang="pt-PT" sz="1200" baseline="-25000" dirty="0">
                    <a:latin typeface="+mj-lt"/>
                  </a:rPr>
                  <a:t>i</a:t>
                </a:r>
                <a:r>
                  <a:rPr lang="pt-PT" sz="1200" dirty="0">
                    <a:latin typeface="+mj-lt"/>
                  </a:rPr>
                  <a:t>) |</a:t>
                </a:r>
                <a:r>
                  <a:rPr lang="pt-PT" sz="1200" baseline="-25000" dirty="0">
                    <a:latin typeface="+mj-lt"/>
                  </a:rPr>
                  <a:t>z</a:t>
                </a:r>
                <a:r>
                  <a:rPr lang="pt-PT" sz="1200" baseline="-38000" dirty="0">
                    <a:latin typeface="+mj-lt"/>
                  </a:rPr>
                  <a:t>i-1</a:t>
                </a:r>
                <a:r>
                  <a:rPr lang="pt-PT" sz="1200" dirty="0">
                    <a:latin typeface="+mj-lt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l-GR" sz="12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α</a:t>
                </a:r>
                <a:r>
                  <a:rPr lang="pt-PT" sz="1200" baseline="-250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</a:t>
                </a:r>
                <a:r>
                  <a:rPr lang="pt-PT" sz="1200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= </a:t>
                </a:r>
                <a:r>
                  <a:rPr lang="pt-PT" sz="1200" dirty="0">
                    <a:latin typeface="+mj-lt"/>
                  </a:rPr>
                  <a:t>∠ (z</a:t>
                </a:r>
                <a:r>
                  <a:rPr lang="pt-PT" sz="1200" baseline="-25000" dirty="0">
                    <a:latin typeface="+mj-lt"/>
                  </a:rPr>
                  <a:t>i-1</a:t>
                </a:r>
                <a:r>
                  <a:rPr lang="pt-PT" sz="1200" dirty="0">
                    <a:latin typeface="+mj-lt"/>
                  </a:rPr>
                  <a:t> , </a:t>
                </a:r>
                <a:r>
                  <a:rPr lang="pt-PT" sz="1200" dirty="0" err="1">
                    <a:latin typeface="+mj-lt"/>
                  </a:rPr>
                  <a:t>z</a:t>
                </a:r>
                <a:r>
                  <a:rPr lang="pt-PT" sz="1200" baseline="-25000" dirty="0" err="1">
                    <a:latin typeface="+mj-lt"/>
                  </a:rPr>
                  <a:t>i</a:t>
                </a:r>
                <a:r>
                  <a:rPr lang="pt-PT" sz="1200" dirty="0">
                    <a:latin typeface="+mj-lt"/>
                  </a:rPr>
                  <a:t>) |</a:t>
                </a:r>
                <a:r>
                  <a:rPr lang="pt-PT" sz="1200" baseline="-25000" dirty="0">
                    <a:latin typeface="+mj-lt"/>
                  </a:rPr>
                  <a:t>x</a:t>
                </a:r>
                <a:r>
                  <a:rPr lang="pt-PT" sz="1200" baseline="-38000" dirty="0">
                    <a:latin typeface="+mj-lt"/>
                  </a:rPr>
                  <a:t>i</a:t>
                </a:r>
                <a:endParaRPr lang="pt-PT" sz="1200" baseline="-38000" dirty="0">
                  <a:solidFill>
                    <a:schemeClr val="bg1"/>
                  </a:solidFill>
                  <a:latin typeface="+mj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508764" y="238451"/>
                <a:ext cx="2551538" cy="459262"/>
              </a:xfrm>
              <a:prstGeom prst="rect">
                <a:avLst/>
              </a:prstGeom>
              <a:blipFill>
                <a:blip r:embed="rId3"/>
                <a:stretch>
                  <a:fillRect l="-957" b="-23466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53BD542F-DD69-4575-9D9A-524DF55511BF}"/>
              </a:ext>
            </a:extLst>
          </p:cNvPr>
          <p:cNvCxnSpPr>
            <a:cxnSpLocks/>
          </p:cNvCxnSpPr>
          <p:nvPr/>
        </p:nvCxnSpPr>
        <p:spPr>
          <a:xfrm flipV="1">
            <a:off x="753035" y="3536137"/>
            <a:ext cx="0" cy="1129556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D900DE44-970F-4171-A5BD-29BC47DFD3B8}"/>
              </a:ext>
            </a:extLst>
          </p:cNvPr>
          <p:cNvCxnSpPr>
            <a:cxnSpLocks/>
          </p:cNvCxnSpPr>
          <p:nvPr/>
        </p:nvCxnSpPr>
        <p:spPr>
          <a:xfrm>
            <a:off x="753035" y="3536137"/>
            <a:ext cx="55132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>
            <a:extLst>
              <a:ext uri="{FF2B5EF4-FFF2-40B4-BE49-F238E27FC236}">
                <a16:creationId xmlns:a16="http://schemas.microsoft.com/office/drawing/2014/main" id="{06C968DF-5EC9-4ACB-A2D1-DE6B10229835}"/>
              </a:ext>
            </a:extLst>
          </p:cNvPr>
          <p:cNvCxnSpPr>
            <a:cxnSpLocks/>
          </p:cNvCxnSpPr>
          <p:nvPr/>
        </p:nvCxnSpPr>
        <p:spPr>
          <a:xfrm flipV="1">
            <a:off x="1304364" y="2554501"/>
            <a:ext cx="0" cy="981637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DC622807-5551-4E9A-B522-75680FA62C67}"/>
              </a:ext>
            </a:extLst>
          </p:cNvPr>
          <p:cNvCxnSpPr>
            <a:cxnSpLocks/>
          </p:cNvCxnSpPr>
          <p:nvPr/>
        </p:nvCxnSpPr>
        <p:spPr>
          <a:xfrm flipV="1">
            <a:off x="1301308" y="2160700"/>
            <a:ext cx="0" cy="393801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B6DE6F0D-870E-4544-983E-33BF369CD282}"/>
              </a:ext>
            </a:extLst>
          </p:cNvPr>
          <p:cNvCxnSpPr>
            <a:cxnSpLocks/>
          </p:cNvCxnSpPr>
          <p:nvPr/>
        </p:nvCxnSpPr>
        <p:spPr>
          <a:xfrm>
            <a:off x="1304364" y="2130919"/>
            <a:ext cx="887506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D954B1D9-A3E6-4DD3-B9AB-A52BBBB73444}"/>
              </a:ext>
            </a:extLst>
          </p:cNvPr>
          <p:cNvCxnSpPr>
            <a:cxnSpLocks/>
          </p:cNvCxnSpPr>
          <p:nvPr/>
        </p:nvCxnSpPr>
        <p:spPr>
          <a:xfrm>
            <a:off x="2191870" y="2130919"/>
            <a:ext cx="742366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150207D0-1871-47A4-BBCB-22F1613839FF}"/>
              </a:ext>
            </a:extLst>
          </p:cNvPr>
          <p:cNvCxnSpPr>
            <a:cxnSpLocks/>
          </p:cNvCxnSpPr>
          <p:nvPr/>
        </p:nvCxnSpPr>
        <p:spPr>
          <a:xfrm>
            <a:off x="3697940" y="2131278"/>
            <a:ext cx="605119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970296CA-4423-4837-B788-832D21937BA3}"/>
              </a:ext>
            </a:extLst>
          </p:cNvPr>
          <p:cNvCxnSpPr>
            <a:cxnSpLocks/>
          </p:cNvCxnSpPr>
          <p:nvPr/>
        </p:nvCxnSpPr>
        <p:spPr>
          <a:xfrm>
            <a:off x="2934236" y="2130919"/>
            <a:ext cx="712694" cy="0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521AD49C-7A19-493D-A04B-56DFFB754A7D}"/>
              </a:ext>
            </a:extLst>
          </p:cNvPr>
          <p:cNvSpPr txBox="1"/>
          <p:nvPr/>
        </p:nvSpPr>
        <p:spPr>
          <a:xfrm>
            <a:off x="506752" y="3994603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2" name="CaixaDeTexto 161">
            <a:extLst>
              <a:ext uri="{FF2B5EF4-FFF2-40B4-BE49-F238E27FC236}">
                <a16:creationId xmlns:a16="http://schemas.microsoft.com/office/drawing/2014/main" id="{9CA6739C-D6D4-450D-9E65-BCAEE3B1ACBA}"/>
              </a:ext>
            </a:extLst>
          </p:cNvPr>
          <p:cNvSpPr txBox="1"/>
          <p:nvPr/>
        </p:nvSpPr>
        <p:spPr>
          <a:xfrm>
            <a:off x="916427" y="4145082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63" name="Conexão reta unidirecional 162">
            <a:extLst>
              <a:ext uri="{FF2B5EF4-FFF2-40B4-BE49-F238E27FC236}">
                <a16:creationId xmlns:a16="http://schemas.microsoft.com/office/drawing/2014/main" id="{2B9B17DF-9872-4695-A9F0-D6523D68693D}"/>
              </a:ext>
            </a:extLst>
          </p:cNvPr>
          <p:cNvCxnSpPr>
            <a:cxnSpLocks/>
          </p:cNvCxnSpPr>
          <p:nvPr/>
        </p:nvCxnSpPr>
        <p:spPr>
          <a:xfrm flipV="1">
            <a:off x="742910" y="4365996"/>
            <a:ext cx="258784" cy="299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unidirecional 166">
            <a:extLst>
              <a:ext uri="{FF2B5EF4-FFF2-40B4-BE49-F238E27FC236}">
                <a16:creationId xmlns:a16="http://schemas.microsoft.com/office/drawing/2014/main" id="{C796636F-E256-4338-B376-2C6B0CAD44B0}"/>
              </a:ext>
            </a:extLst>
          </p:cNvPr>
          <p:cNvCxnSpPr>
            <a:cxnSpLocks/>
          </p:cNvCxnSpPr>
          <p:nvPr/>
        </p:nvCxnSpPr>
        <p:spPr>
          <a:xfrm flipV="1">
            <a:off x="746401" y="4191677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xão reta unidirecional 167">
            <a:extLst>
              <a:ext uri="{FF2B5EF4-FFF2-40B4-BE49-F238E27FC236}">
                <a16:creationId xmlns:a16="http://schemas.microsoft.com/office/drawing/2014/main" id="{59B27A12-8F73-4FD5-A826-0CB70D898D24}"/>
              </a:ext>
            </a:extLst>
          </p:cNvPr>
          <p:cNvCxnSpPr>
            <a:cxnSpLocks/>
          </p:cNvCxnSpPr>
          <p:nvPr/>
        </p:nvCxnSpPr>
        <p:spPr>
          <a:xfrm>
            <a:off x="748893" y="4662830"/>
            <a:ext cx="401239" cy="2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23;p18">
            <a:extLst>
              <a:ext uri="{FF2B5EF4-FFF2-40B4-BE49-F238E27FC236}">
                <a16:creationId xmlns:a16="http://schemas.microsoft.com/office/drawing/2014/main" id="{EBABF3E6-D2B0-43B5-BFC1-9E202D092700}"/>
              </a:ext>
            </a:extLst>
          </p:cNvPr>
          <p:cNvSpPr txBox="1">
            <a:spLocks/>
          </p:cNvSpPr>
          <p:nvPr/>
        </p:nvSpPr>
        <p:spPr>
          <a:xfrm>
            <a:off x="1076260" y="4327179"/>
            <a:ext cx="331825" cy="22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0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0" name="Conexão reta unidirecional 169">
            <a:extLst>
              <a:ext uri="{FF2B5EF4-FFF2-40B4-BE49-F238E27FC236}">
                <a16:creationId xmlns:a16="http://schemas.microsoft.com/office/drawing/2014/main" id="{A347A505-250D-433C-AFC8-4661D3C38C74}"/>
              </a:ext>
            </a:extLst>
          </p:cNvPr>
          <p:cNvCxnSpPr>
            <a:cxnSpLocks/>
          </p:cNvCxnSpPr>
          <p:nvPr/>
        </p:nvCxnSpPr>
        <p:spPr>
          <a:xfrm>
            <a:off x="744329" y="3536137"/>
            <a:ext cx="4058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31E544A5-F0E3-4368-874C-94E7040CAE3E}"/>
              </a:ext>
            </a:extLst>
          </p:cNvPr>
          <p:cNvSpPr txBox="1"/>
          <p:nvPr/>
        </p:nvSpPr>
        <p:spPr>
          <a:xfrm>
            <a:off x="947230" y="3287854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2" name="Conexão reta unidirecional 171">
            <a:extLst>
              <a:ext uri="{FF2B5EF4-FFF2-40B4-BE49-F238E27FC236}">
                <a16:creationId xmlns:a16="http://schemas.microsoft.com/office/drawing/2014/main" id="{78D00813-5EA6-4DE5-9752-5355A55B8C28}"/>
              </a:ext>
            </a:extLst>
          </p:cNvPr>
          <p:cNvCxnSpPr>
            <a:cxnSpLocks/>
          </p:cNvCxnSpPr>
          <p:nvPr/>
        </p:nvCxnSpPr>
        <p:spPr>
          <a:xfrm flipV="1">
            <a:off x="751374" y="3081875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xão reta unidirecional 172">
            <a:extLst>
              <a:ext uri="{FF2B5EF4-FFF2-40B4-BE49-F238E27FC236}">
                <a16:creationId xmlns:a16="http://schemas.microsoft.com/office/drawing/2014/main" id="{F5599EB9-A805-48BF-A8C8-41D947F2248F}"/>
              </a:ext>
            </a:extLst>
          </p:cNvPr>
          <p:cNvCxnSpPr>
            <a:cxnSpLocks/>
          </p:cNvCxnSpPr>
          <p:nvPr/>
        </p:nvCxnSpPr>
        <p:spPr>
          <a:xfrm flipV="1">
            <a:off x="761512" y="3223787"/>
            <a:ext cx="258784" cy="299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7ED297BE-331A-4C4D-8745-1B1B6EBCF060}"/>
              </a:ext>
            </a:extLst>
          </p:cNvPr>
          <p:cNvSpPr txBox="1"/>
          <p:nvPr/>
        </p:nvSpPr>
        <p:spPr>
          <a:xfrm>
            <a:off x="506752" y="292220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5" name="Google Shape;123;p18">
            <a:extLst>
              <a:ext uri="{FF2B5EF4-FFF2-40B4-BE49-F238E27FC236}">
                <a16:creationId xmlns:a16="http://schemas.microsoft.com/office/drawing/2014/main" id="{73B69C7C-EC94-416B-90C4-137EC0977F80}"/>
              </a:ext>
            </a:extLst>
          </p:cNvPr>
          <p:cNvSpPr txBox="1">
            <a:spLocks/>
          </p:cNvSpPr>
          <p:nvPr/>
        </p:nvSpPr>
        <p:spPr>
          <a:xfrm>
            <a:off x="804843" y="2927193"/>
            <a:ext cx="331825" cy="22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1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6" name="Conexão reta unidirecional 175">
            <a:extLst>
              <a:ext uri="{FF2B5EF4-FFF2-40B4-BE49-F238E27FC236}">
                <a16:creationId xmlns:a16="http://schemas.microsoft.com/office/drawing/2014/main" id="{018FE6CA-D64B-4B0D-90D5-AED3C4C72B8E}"/>
              </a:ext>
            </a:extLst>
          </p:cNvPr>
          <p:cNvCxnSpPr>
            <a:cxnSpLocks/>
          </p:cNvCxnSpPr>
          <p:nvPr/>
        </p:nvCxnSpPr>
        <p:spPr>
          <a:xfrm>
            <a:off x="1293752" y="3537471"/>
            <a:ext cx="4058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xão reta unidirecional 176">
            <a:extLst>
              <a:ext uri="{FF2B5EF4-FFF2-40B4-BE49-F238E27FC236}">
                <a16:creationId xmlns:a16="http://schemas.microsoft.com/office/drawing/2014/main" id="{2EC500F2-C1D2-4617-BBB0-483E5DE8726A}"/>
              </a:ext>
            </a:extLst>
          </p:cNvPr>
          <p:cNvCxnSpPr>
            <a:cxnSpLocks/>
          </p:cNvCxnSpPr>
          <p:nvPr/>
        </p:nvCxnSpPr>
        <p:spPr>
          <a:xfrm flipV="1">
            <a:off x="1300797" y="3083209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unidirecional 177">
            <a:extLst>
              <a:ext uri="{FF2B5EF4-FFF2-40B4-BE49-F238E27FC236}">
                <a16:creationId xmlns:a16="http://schemas.microsoft.com/office/drawing/2014/main" id="{2978B3CD-DA69-4ADB-924E-17D0860ED3A8}"/>
              </a:ext>
            </a:extLst>
          </p:cNvPr>
          <p:cNvCxnSpPr>
            <a:cxnSpLocks/>
          </p:cNvCxnSpPr>
          <p:nvPr/>
        </p:nvCxnSpPr>
        <p:spPr>
          <a:xfrm flipV="1">
            <a:off x="1310935" y="3225121"/>
            <a:ext cx="258784" cy="2996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Google Shape;123;p18">
            <a:extLst>
              <a:ext uri="{FF2B5EF4-FFF2-40B4-BE49-F238E27FC236}">
                <a16:creationId xmlns:a16="http://schemas.microsoft.com/office/drawing/2014/main" id="{88050717-9750-402E-A657-63A667225371}"/>
              </a:ext>
            </a:extLst>
          </p:cNvPr>
          <p:cNvSpPr txBox="1">
            <a:spLocks/>
          </p:cNvSpPr>
          <p:nvPr/>
        </p:nvSpPr>
        <p:spPr>
          <a:xfrm>
            <a:off x="1274414" y="2831278"/>
            <a:ext cx="331825" cy="22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2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A0F52502-0110-4B09-937F-EC8D0C8D438F}"/>
              </a:ext>
            </a:extLst>
          </p:cNvPr>
          <p:cNvSpPr txBox="1"/>
          <p:nvPr/>
        </p:nvSpPr>
        <p:spPr>
          <a:xfrm>
            <a:off x="1463989" y="3038389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9E8B4689-97A5-4E0A-BA7D-D58AF2FDB171}"/>
              </a:ext>
            </a:extLst>
          </p:cNvPr>
          <p:cNvSpPr txBox="1"/>
          <p:nvPr/>
        </p:nvSpPr>
        <p:spPr>
          <a:xfrm>
            <a:off x="1639287" y="339580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83" name="Conexão reta unidirecional 182">
            <a:extLst>
              <a:ext uri="{FF2B5EF4-FFF2-40B4-BE49-F238E27FC236}">
                <a16:creationId xmlns:a16="http://schemas.microsoft.com/office/drawing/2014/main" id="{10C4F21E-2E73-473A-8009-5E3992B15734}"/>
              </a:ext>
            </a:extLst>
          </p:cNvPr>
          <p:cNvCxnSpPr>
            <a:cxnSpLocks/>
          </p:cNvCxnSpPr>
          <p:nvPr/>
        </p:nvCxnSpPr>
        <p:spPr>
          <a:xfrm flipV="1">
            <a:off x="1300287" y="2260505"/>
            <a:ext cx="0" cy="2876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xão reta unidirecional 183">
            <a:extLst>
              <a:ext uri="{FF2B5EF4-FFF2-40B4-BE49-F238E27FC236}">
                <a16:creationId xmlns:a16="http://schemas.microsoft.com/office/drawing/2014/main" id="{E9EF130D-53F8-48C2-BB9C-0FE904F67B58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>
            <a:off x="1057322" y="2555853"/>
            <a:ext cx="235034" cy="2458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xão reta unidirecional 184">
            <a:extLst>
              <a:ext uri="{FF2B5EF4-FFF2-40B4-BE49-F238E27FC236}">
                <a16:creationId xmlns:a16="http://schemas.microsoft.com/office/drawing/2014/main" id="{1D635AE4-D59C-4CA7-9E34-4B607B8ADFE2}"/>
              </a:ext>
            </a:extLst>
          </p:cNvPr>
          <p:cNvCxnSpPr>
            <a:cxnSpLocks/>
          </p:cNvCxnSpPr>
          <p:nvPr/>
        </p:nvCxnSpPr>
        <p:spPr>
          <a:xfrm flipH="1">
            <a:off x="1028699" y="2548175"/>
            <a:ext cx="28223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123;p18">
            <a:extLst>
              <a:ext uri="{FF2B5EF4-FFF2-40B4-BE49-F238E27FC236}">
                <a16:creationId xmlns:a16="http://schemas.microsoft.com/office/drawing/2014/main" id="{15C438FA-0DF5-4922-9689-1231A338EF46}"/>
              </a:ext>
            </a:extLst>
          </p:cNvPr>
          <p:cNvSpPr txBox="1">
            <a:spLocks/>
          </p:cNvSpPr>
          <p:nvPr/>
        </p:nvSpPr>
        <p:spPr>
          <a:xfrm>
            <a:off x="1280688" y="2137840"/>
            <a:ext cx="331825" cy="22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3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266A4AD3-91B9-4B05-98F5-4C1EA3B682B7}"/>
              </a:ext>
            </a:extLst>
          </p:cNvPr>
          <p:cNvSpPr txBox="1"/>
          <p:nvPr/>
        </p:nvSpPr>
        <p:spPr>
          <a:xfrm>
            <a:off x="779384" y="233404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812C1949-F8D1-487E-BF89-9A83E23E75FF}"/>
              </a:ext>
            </a:extLst>
          </p:cNvPr>
          <p:cNvSpPr txBox="1"/>
          <p:nvPr/>
        </p:nvSpPr>
        <p:spPr>
          <a:xfrm>
            <a:off x="755626" y="2678551"/>
            <a:ext cx="30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91" name="Conexão reta unidirecional 190">
            <a:extLst>
              <a:ext uri="{FF2B5EF4-FFF2-40B4-BE49-F238E27FC236}">
                <a16:creationId xmlns:a16="http://schemas.microsoft.com/office/drawing/2014/main" id="{C88C58B5-F044-4CC6-8513-5C2524CB6A83}"/>
              </a:ext>
            </a:extLst>
          </p:cNvPr>
          <p:cNvCxnSpPr>
            <a:cxnSpLocks/>
          </p:cNvCxnSpPr>
          <p:nvPr/>
        </p:nvCxnSpPr>
        <p:spPr>
          <a:xfrm flipV="1">
            <a:off x="1298254" y="1702978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xão reta unidirecional 191">
            <a:extLst>
              <a:ext uri="{FF2B5EF4-FFF2-40B4-BE49-F238E27FC236}">
                <a16:creationId xmlns:a16="http://schemas.microsoft.com/office/drawing/2014/main" id="{599D810D-0CA9-49F3-851F-0B134C49D8CB}"/>
              </a:ext>
            </a:extLst>
          </p:cNvPr>
          <p:cNvCxnSpPr>
            <a:cxnSpLocks/>
          </p:cNvCxnSpPr>
          <p:nvPr/>
        </p:nvCxnSpPr>
        <p:spPr>
          <a:xfrm>
            <a:off x="1293751" y="2130919"/>
            <a:ext cx="4058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xão reta unidirecional 193">
            <a:extLst>
              <a:ext uri="{FF2B5EF4-FFF2-40B4-BE49-F238E27FC236}">
                <a16:creationId xmlns:a16="http://schemas.microsoft.com/office/drawing/2014/main" id="{C5154FCE-9879-4152-808E-8289434F52BD}"/>
              </a:ext>
            </a:extLst>
          </p:cNvPr>
          <p:cNvCxnSpPr>
            <a:cxnSpLocks/>
          </p:cNvCxnSpPr>
          <p:nvPr/>
        </p:nvCxnSpPr>
        <p:spPr>
          <a:xfrm flipH="1">
            <a:off x="1028699" y="2128576"/>
            <a:ext cx="268534" cy="207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Google Shape;123;p18">
            <a:extLst>
              <a:ext uri="{FF2B5EF4-FFF2-40B4-BE49-F238E27FC236}">
                <a16:creationId xmlns:a16="http://schemas.microsoft.com/office/drawing/2014/main" id="{644EE440-E6DF-4303-81E2-0CAFE3F62146}"/>
              </a:ext>
            </a:extLst>
          </p:cNvPr>
          <p:cNvSpPr txBox="1">
            <a:spLocks/>
          </p:cNvSpPr>
          <p:nvPr/>
        </p:nvSpPr>
        <p:spPr>
          <a:xfrm>
            <a:off x="1028699" y="1506369"/>
            <a:ext cx="295900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4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706D1CF9-112E-4CEA-8C29-319131A68D9A}"/>
              </a:ext>
            </a:extLst>
          </p:cNvPr>
          <p:cNvSpPr txBox="1"/>
          <p:nvPr/>
        </p:nvSpPr>
        <p:spPr>
          <a:xfrm>
            <a:off x="1410247" y="1873065"/>
            <a:ext cx="296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CA79916F-4A2F-43DC-96CD-66B8F88385D5}"/>
              </a:ext>
            </a:extLst>
          </p:cNvPr>
          <p:cNvSpPr txBox="1"/>
          <p:nvPr/>
        </p:nvSpPr>
        <p:spPr>
          <a:xfrm>
            <a:off x="905691" y="204628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198" name="Conexão reta unidirecional 197">
            <a:extLst>
              <a:ext uri="{FF2B5EF4-FFF2-40B4-BE49-F238E27FC236}">
                <a16:creationId xmlns:a16="http://schemas.microsoft.com/office/drawing/2014/main" id="{F2DD809A-4E42-4BB1-B1C6-E98A822EADB7}"/>
              </a:ext>
            </a:extLst>
          </p:cNvPr>
          <p:cNvCxnSpPr>
            <a:cxnSpLocks/>
          </p:cNvCxnSpPr>
          <p:nvPr/>
        </p:nvCxnSpPr>
        <p:spPr>
          <a:xfrm flipH="1" flipV="1">
            <a:off x="1811251" y="2125795"/>
            <a:ext cx="363109" cy="6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xão reta unidirecional 198">
            <a:extLst>
              <a:ext uri="{FF2B5EF4-FFF2-40B4-BE49-F238E27FC236}">
                <a16:creationId xmlns:a16="http://schemas.microsoft.com/office/drawing/2014/main" id="{76C0BC7E-9C14-49A8-A944-F73A497FF57C}"/>
              </a:ext>
            </a:extLst>
          </p:cNvPr>
          <p:cNvCxnSpPr>
            <a:cxnSpLocks/>
          </p:cNvCxnSpPr>
          <p:nvPr/>
        </p:nvCxnSpPr>
        <p:spPr>
          <a:xfrm flipV="1">
            <a:off x="2181405" y="1677852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xão reta unidirecional 199">
            <a:extLst>
              <a:ext uri="{FF2B5EF4-FFF2-40B4-BE49-F238E27FC236}">
                <a16:creationId xmlns:a16="http://schemas.microsoft.com/office/drawing/2014/main" id="{DBBF8F21-C920-4D8E-83B9-27EABA969544}"/>
              </a:ext>
            </a:extLst>
          </p:cNvPr>
          <p:cNvCxnSpPr>
            <a:cxnSpLocks/>
          </p:cNvCxnSpPr>
          <p:nvPr/>
        </p:nvCxnSpPr>
        <p:spPr>
          <a:xfrm flipV="1">
            <a:off x="2191543" y="1819764"/>
            <a:ext cx="258784" cy="299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74C20934-94D2-4D6A-B2BB-04B58128D0A1}"/>
              </a:ext>
            </a:extLst>
          </p:cNvPr>
          <p:cNvSpPr txBox="1"/>
          <p:nvPr/>
        </p:nvSpPr>
        <p:spPr>
          <a:xfrm>
            <a:off x="1732277" y="1828491"/>
            <a:ext cx="296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2" name="Google Shape;123;p18">
            <a:extLst>
              <a:ext uri="{FF2B5EF4-FFF2-40B4-BE49-F238E27FC236}">
                <a16:creationId xmlns:a16="http://schemas.microsoft.com/office/drawing/2014/main" id="{D865E38A-75F4-4F10-9F1B-BF84555ECA19}"/>
              </a:ext>
            </a:extLst>
          </p:cNvPr>
          <p:cNvSpPr txBox="1">
            <a:spLocks/>
          </p:cNvSpPr>
          <p:nvPr/>
        </p:nvSpPr>
        <p:spPr>
          <a:xfrm>
            <a:off x="1914892" y="1444400"/>
            <a:ext cx="295900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5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D5196C1F-A5F8-4F38-A308-C426754FFF18}"/>
              </a:ext>
            </a:extLst>
          </p:cNvPr>
          <p:cNvSpPr txBox="1"/>
          <p:nvPr/>
        </p:nvSpPr>
        <p:spPr>
          <a:xfrm>
            <a:off x="2238051" y="159294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04" name="Conexão reta unidirecional 203">
            <a:extLst>
              <a:ext uri="{FF2B5EF4-FFF2-40B4-BE49-F238E27FC236}">
                <a16:creationId xmlns:a16="http://schemas.microsoft.com/office/drawing/2014/main" id="{FDE3AE07-9769-451F-A1AD-7463EC8B0B64}"/>
              </a:ext>
            </a:extLst>
          </p:cNvPr>
          <p:cNvCxnSpPr>
            <a:cxnSpLocks/>
          </p:cNvCxnSpPr>
          <p:nvPr/>
        </p:nvCxnSpPr>
        <p:spPr>
          <a:xfrm flipH="1" flipV="1">
            <a:off x="2554872" y="2125795"/>
            <a:ext cx="363109" cy="6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xão reta unidirecional 204">
            <a:extLst>
              <a:ext uri="{FF2B5EF4-FFF2-40B4-BE49-F238E27FC236}">
                <a16:creationId xmlns:a16="http://schemas.microsoft.com/office/drawing/2014/main" id="{79CD0A39-59CF-4DED-9837-AC45613D1B1F}"/>
              </a:ext>
            </a:extLst>
          </p:cNvPr>
          <p:cNvCxnSpPr>
            <a:cxnSpLocks/>
          </p:cNvCxnSpPr>
          <p:nvPr/>
        </p:nvCxnSpPr>
        <p:spPr>
          <a:xfrm flipV="1">
            <a:off x="2925026" y="1677852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unidirecional 205">
            <a:extLst>
              <a:ext uri="{FF2B5EF4-FFF2-40B4-BE49-F238E27FC236}">
                <a16:creationId xmlns:a16="http://schemas.microsoft.com/office/drawing/2014/main" id="{B406530A-6A76-4DBC-B2A5-CCFF620BDED7}"/>
              </a:ext>
            </a:extLst>
          </p:cNvPr>
          <p:cNvCxnSpPr>
            <a:cxnSpLocks/>
          </p:cNvCxnSpPr>
          <p:nvPr/>
        </p:nvCxnSpPr>
        <p:spPr>
          <a:xfrm flipH="1">
            <a:off x="2649059" y="2119462"/>
            <a:ext cx="286105" cy="302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2B26AE85-34E3-4049-BE96-6CF2BE9162F2}"/>
              </a:ext>
            </a:extLst>
          </p:cNvPr>
          <p:cNvSpPr txBox="1"/>
          <p:nvPr/>
        </p:nvSpPr>
        <p:spPr>
          <a:xfrm>
            <a:off x="2505563" y="1825197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80A3BA3C-ACB3-4C2B-ACBD-63593BE2369A}"/>
              </a:ext>
            </a:extLst>
          </p:cNvPr>
          <p:cNvSpPr txBox="1"/>
          <p:nvPr/>
        </p:nvSpPr>
        <p:spPr>
          <a:xfrm>
            <a:off x="2439550" y="2359853"/>
            <a:ext cx="296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09" name="Google Shape;123;p18">
            <a:extLst>
              <a:ext uri="{FF2B5EF4-FFF2-40B4-BE49-F238E27FC236}">
                <a16:creationId xmlns:a16="http://schemas.microsoft.com/office/drawing/2014/main" id="{7810840E-3D3E-45A3-9A83-918A0BBD8A96}"/>
              </a:ext>
            </a:extLst>
          </p:cNvPr>
          <p:cNvSpPr txBox="1">
            <a:spLocks/>
          </p:cNvSpPr>
          <p:nvPr/>
        </p:nvSpPr>
        <p:spPr>
          <a:xfrm>
            <a:off x="2664691" y="1402261"/>
            <a:ext cx="295900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6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0" name="Conexão reta unidirecional 209">
            <a:extLst>
              <a:ext uri="{FF2B5EF4-FFF2-40B4-BE49-F238E27FC236}">
                <a16:creationId xmlns:a16="http://schemas.microsoft.com/office/drawing/2014/main" id="{E2C5BB0D-CECF-4A67-A1F3-3C34E35F95A1}"/>
              </a:ext>
            </a:extLst>
          </p:cNvPr>
          <p:cNvCxnSpPr>
            <a:cxnSpLocks/>
          </p:cNvCxnSpPr>
          <p:nvPr/>
        </p:nvCxnSpPr>
        <p:spPr>
          <a:xfrm flipH="1" flipV="1">
            <a:off x="3341117" y="2122474"/>
            <a:ext cx="363109" cy="63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unidirecional 210">
            <a:extLst>
              <a:ext uri="{FF2B5EF4-FFF2-40B4-BE49-F238E27FC236}">
                <a16:creationId xmlns:a16="http://schemas.microsoft.com/office/drawing/2014/main" id="{99C6880A-80A7-4EF7-BE56-AF3E43896344}"/>
              </a:ext>
            </a:extLst>
          </p:cNvPr>
          <p:cNvCxnSpPr>
            <a:cxnSpLocks/>
          </p:cNvCxnSpPr>
          <p:nvPr/>
        </p:nvCxnSpPr>
        <p:spPr>
          <a:xfrm flipV="1">
            <a:off x="3711271" y="1674531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xão reta unidirecional 211">
            <a:extLst>
              <a:ext uri="{FF2B5EF4-FFF2-40B4-BE49-F238E27FC236}">
                <a16:creationId xmlns:a16="http://schemas.microsoft.com/office/drawing/2014/main" id="{0047BD7E-272E-4AB7-B76D-3D83784E7FAB}"/>
              </a:ext>
            </a:extLst>
          </p:cNvPr>
          <p:cNvCxnSpPr>
            <a:cxnSpLocks/>
          </p:cNvCxnSpPr>
          <p:nvPr/>
        </p:nvCxnSpPr>
        <p:spPr>
          <a:xfrm flipV="1">
            <a:off x="3721409" y="1816443"/>
            <a:ext cx="258784" cy="299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1B6AEEAC-A4D1-40C8-BCC9-246F22E3FD60}"/>
              </a:ext>
            </a:extLst>
          </p:cNvPr>
          <p:cNvSpPr txBox="1"/>
          <p:nvPr/>
        </p:nvSpPr>
        <p:spPr>
          <a:xfrm>
            <a:off x="3240796" y="1863791"/>
            <a:ext cx="296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4" name="Google Shape;123;p18">
            <a:extLst>
              <a:ext uri="{FF2B5EF4-FFF2-40B4-BE49-F238E27FC236}">
                <a16:creationId xmlns:a16="http://schemas.microsoft.com/office/drawing/2014/main" id="{F0C7853E-A05D-4AEE-92A6-C8CB80C747ED}"/>
              </a:ext>
            </a:extLst>
          </p:cNvPr>
          <p:cNvSpPr txBox="1">
            <a:spLocks/>
          </p:cNvSpPr>
          <p:nvPr/>
        </p:nvSpPr>
        <p:spPr>
          <a:xfrm>
            <a:off x="3482538" y="1408473"/>
            <a:ext cx="295900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7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030E7578-F096-4C5A-B3B3-2EB9EF0A5395}"/>
              </a:ext>
            </a:extLst>
          </p:cNvPr>
          <p:cNvSpPr txBox="1"/>
          <p:nvPr/>
        </p:nvSpPr>
        <p:spPr>
          <a:xfrm>
            <a:off x="3818425" y="1602270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216" name="Conexão reta unidirecional 215">
            <a:extLst>
              <a:ext uri="{FF2B5EF4-FFF2-40B4-BE49-F238E27FC236}">
                <a16:creationId xmlns:a16="http://schemas.microsoft.com/office/drawing/2014/main" id="{3A52772D-806B-4FFB-8330-0B84678D2946}"/>
              </a:ext>
            </a:extLst>
          </p:cNvPr>
          <p:cNvCxnSpPr>
            <a:cxnSpLocks/>
          </p:cNvCxnSpPr>
          <p:nvPr/>
        </p:nvCxnSpPr>
        <p:spPr>
          <a:xfrm flipV="1">
            <a:off x="4278840" y="1696913"/>
            <a:ext cx="5804" cy="45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xão reta unidirecional 216">
            <a:extLst>
              <a:ext uri="{FF2B5EF4-FFF2-40B4-BE49-F238E27FC236}">
                <a16:creationId xmlns:a16="http://schemas.microsoft.com/office/drawing/2014/main" id="{595C058A-2742-496E-8B1C-C562A67949FA}"/>
              </a:ext>
            </a:extLst>
          </p:cNvPr>
          <p:cNvCxnSpPr>
            <a:cxnSpLocks/>
          </p:cNvCxnSpPr>
          <p:nvPr/>
        </p:nvCxnSpPr>
        <p:spPr>
          <a:xfrm>
            <a:off x="4274337" y="2124854"/>
            <a:ext cx="40580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unidirecional 217">
            <a:extLst>
              <a:ext uri="{FF2B5EF4-FFF2-40B4-BE49-F238E27FC236}">
                <a16:creationId xmlns:a16="http://schemas.microsoft.com/office/drawing/2014/main" id="{3480BAD6-3720-4341-AF66-1CAF9D6AC611}"/>
              </a:ext>
            </a:extLst>
          </p:cNvPr>
          <p:cNvCxnSpPr>
            <a:cxnSpLocks/>
          </p:cNvCxnSpPr>
          <p:nvPr/>
        </p:nvCxnSpPr>
        <p:spPr>
          <a:xfrm flipH="1">
            <a:off x="4009285" y="2122511"/>
            <a:ext cx="268534" cy="207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Google Shape;123;p18">
            <a:extLst>
              <a:ext uri="{FF2B5EF4-FFF2-40B4-BE49-F238E27FC236}">
                <a16:creationId xmlns:a16="http://schemas.microsoft.com/office/drawing/2014/main" id="{66660674-AC50-47A5-A2F1-998C9FB07715}"/>
              </a:ext>
            </a:extLst>
          </p:cNvPr>
          <p:cNvSpPr txBox="1">
            <a:spLocks/>
          </p:cNvSpPr>
          <p:nvPr/>
        </p:nvSpPr>
        <p:spPr>
          <a:xfrm>
            <a:off x="4255891" y="1426027"/>
            <a:ext cx="295900" cy="2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PT" sz="1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x̂</a:t>
            </a:r>
            <a:r>
              <a:rPr lang="pt-PT" sz="1000" baseline="-30000" dirty="0">
                <a:solidFill>
                  <a:srgbClr val="FF0000"/>
                </a:solidFill>
                <a:latin typeface="Sniglet" panose="020B0604020202020204" charset="0"/>
                <a:cs typeface="Calibri" panose="020F0502020204030204" pitchFamily="34" charset="0"/>
              </a:rPr>
              <a:t>8 </a:t>
            </a:r>
            <a:endParaRPr lang="pt-PT" sz="1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2FFB74D8-82C0-4BAD-9A83-32F571D91402}"/>
              </a:ext>
            </a:extLst>
          </p:cNvPr>
          <p:cNvSpPr txBox="1"/>
          <p:nvPr/>
        </p:nvSpPr>
        <p:spPr>
          <a:xfrm>
            <a:off x="4430734" y="1833104"/>
            <a:ext cx="296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>
                <a:solidFill>
                  <a:srgbClr val="FF0000"/>
                </a:solidFill>
              </a:rPr>
              <a:t>ẑ</a:t>
            </a:r>
            <a:r>
              <a:rPr lang="pt-PT" sz="1000" baseline="-30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986BB026-685A-4612-9BDA-59D1F2883337}"/>
              </a:ext>
            </a:extLst>
          </p:cNvPr>
          <p:cNvSpPr txBox="1"/>
          <p:nvPr/>
        </p:nvSpPr>
        <p:spPr>
          <a:xfrm>
            <a:off x="3886277" y="2040215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000" dirty="0">
                <a:solidFill>
                  <a:srgbClr val="FF0000"/>
                </a:solidFill>
              </a:rPr>
              <a:t>ŷ</a:t>
            </a:r>
            <a:r>
              <a:rPr lang="pt-PT" sz="1000" baseline="-300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99" name="Conexão reta unidirecional 98">
            <a:extLst>
              <a:ext uri="{FF2B5EF4-FFF2-40B4-BE49-F238E27FC236}">
                <a16:creationId xmlns:a16="http://schemas.microsoft.com/office/drawing/2014/main" id="{AE0E2070-4B95-46E4-801B-10F6F0F96A00}"/>
              </a:ext>
            </a:extLst>
          </p:cNvPr>
          <p:cNvCxnSpPr/>
          <p:nvPr/>
        </p:nvCxnSpPr>
        <p:spPr>
          <a:xfrm>
            <a:off x="448014" y="3534075"/>
            <a:ext cx="0" cy="11316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unidirecional 221">
            <a:extLst>
              <a:ext uri="{FF2B5EF4-FFF2-40B4-BE49-F238E27FC236}">
                <a16:creationId xmlns:a16="http://schemas.microsoft.com/office/drawing/2014/main" id="{F96BAB13-B4D6-483F-BD8C-48078FE41347}"/>
              </a:ext>
            </a:extLst>
          </p:cNvPr>
          <p:cNvCxnSpPr>
            <a:cxnSpLocks/>
          </p:cNvCxnSpPr>
          <p:nvPr/>
        </p:nvCxnSpPr>
        <p:spPr>
          <a:xfrm>
            <a:off x="456160" y="2548175"/>
            <a:ext cx="0" cy="9859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xão reta unidirecional 222">
            <a:extLst>
              <a:ext uri="{FF2B5EF4-FFF2-40B4-BE49-F238E27FC236}">
                <a16:creationId xmlns:a16="http://schemas.microsoft.com/office/drawing/2014/main" id="{504565CD-FA8B-4671-BBDC-1B440500EA4E}"/>
              </a:ext>
            </a:extLst>
          </p:cNvPr>
          <p:cNvCxnSpPr>
            <a:cxnSpLocks/>
          </p:cNvCxnSpPr>
          <p:nvPr/>
        </p:nvCxnSpPr>
        <p:spPr>
          <a:xfrm>
            <a:off x="451627" y="2128954"/>
            <a:ext cx="0" cy="43091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xão reta unidirecional 223">
            <a:extLst>
              <a:ext uri="{FF2B5EF4-FFF2-40B4-BE49-F238E27FC236}">
                <a16:creationId xmlns:a16="http://schemas.microsoft.com/office/drawing/2014/main" id="{AC1230B2-0F83-4289-BCE6-521496B55CF5}"/>
              </a:ext>
            </a:extLst>
          </p:cNvPr>
          <p:cNvCxnSpPr>
            <a:cxnSpLocks/>
          </p:cNvCxnSpPr>
          <p:nvPr/>
        </p:nvCxnSpPr>
        <p:spPr>
          <a:xfrm flipH="1">
            <a:off x="761513" y="3768703"/>
            <a:ext cx="53877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ta unidirecional 224">
            <a:extLst>
              <a:ext uri="{FF2B5EF4-FFF2-40B4-BE49-F238E27FC236}">
                <a16:creationId xmlns:a16="http://schemas.microsoft.com/office/drawing/2014/main" id="{2EA1CD90-8FCF-470B-9785-797AD9A7F190}"/>
              </a:ext>
            </a:extLst>
          </p:cNvPr>
          <p:cNvCxnSpPr>
            <a:cxnSpLocks/>
          </p:cNvCxnSpPr>
          <p:nvPr/>
        </p:nvCxnSpPr>
        <p:spPr>
          <a:xfrm flipH="1">
            <a:off x="1310938" y="2555461"/>
            <a:ext cx="899854" cy="21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xão reta unidirecional 225">
            <a:extLst>
              <a:ext uri="{FF2B5EF4-FFF2-40B4-BE49-F238E27FC236}">
                <a16:creationId xmlns:a16="http://schemas.microsoft.com/office/drawing/2014/main" id="{895C81C0-C0C4-4865-B910-A37BACCF7019}"/>
              </a:ext>
            </a:extLst>
          </p:cNvPr>
          <p:cNvCxnSpPr>
            <a:cxnSpLocks/>
          </p:cNvCxnSpPr>
          <p:nvPr/>
        </p:nvCxnSpPr>
        <p:spPr>
          <a:xfrm flipH="1">
            <a:off x="3721412" y="2554941"/>
            <a:ext cx="581647" cy="270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14663282-492A-401F-9A12-56DEA0266300}"/>
              </a:ext>
            </a:extLst>
          </p:cNvPr>
          <p:cNvCxnSpPr>
            <a:cxnSpLocks/>
          </p:cNvCxnSpPr>
          <p:nvPr/>
        </p:nvCxnSpPr>
        <p:spPr>
          <a:xfrm flipH="1">
            <a:off x="439529" y="4665693"/>
            <a:ext cx="303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27001E7D-0191-4A00-B8EF-BF7AAF87546E}"/>
              </a:ext>
            </a:extLst>
          </p:cNvPr>
          <p:cNvCxnSpPr>
            <a:cxnSpLocks/>
          </p:cNvCxnSpPr>
          <p:nvPr/>
        </p:nvCxnSpPr>
        <p:spPr>
          <a:xfrm>
            <a:off x="464824" y="3534075"/>
            <a:ext cx="27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xão reta 114">
            <a:extLst>
              <a:ext uri="{FF2B5EF4-FFF2-40B4-BE49-F238E27FC236}">
                <a16:creationId xmlns:a16="http://schemas.microsoft.com/office/drawing/2014/main" id="{6B40BDE2-D3B3-4D35-8C9A-7BFCDA38D0D9}"/>
              </a:ext>
            </a:extLst>
          </p:cNvPr>
          <p:cNvCxnSpPr>
            <a:cxnSpLocks/>
          </p:cNvCxnSpPr>
          <p:nvPr/>
        </p:nvCxnSpPr>
        <p:spPr>
          <a:xfrm flipH="1" flipV="1">
            <a:off x="462588" y="2542009"/>
            <a:ext cx="837700" cy="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xão reta 228">
            <a:extLst>
              <a:ext uri="{FF2B5EF4-FFF2-40B4-BE49-F238E27FC236}">
                <a16:creationId xmlns:a16="http://schemas.microsoft.com/office/drawing/2014/main" id="{1FCFCC1B-FFBD-4C23-BB62-D59A649658F6}"/>
              </a:ext>
            </a:extLst>
          </p:cNvPr>
          <p:cNvCxnSpPr>
            <a:cxnSpLocks/>
          </p:cNvCxnSpPr>
          <p:nvPr/>
        </p:nvCxnSpPr>
        <p:spPr>
          <a:xfrm>
            <a:off x="447130" y="2126731"/>
            <a:ext cx="853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6098BBAB-E29F-46D5-AA36-C6D9B2AA9052}"/>
              </a:ext>
            </a:extLst>
          </p:cNvPr>
          <p:cNvCxnSpPr>
            <a:cxnSpLocks/>
          </p:cNvCxnSpPr>
          <p:nvPr/>
        </p:nvCxnSpPr>
        <p:spPr>
          <a:xfrm>
            <a:off x="2191543" y="2137840"/>
            <a:ext cx="0" cy="41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B06614CB-16D3-488B-9FC6-9E02DAC57FB4}"/>
              </a:ext>
            </a:extLst>
          </p:cNvPr>
          <p:cNvCxnSpPr>
            <a:cxnSpLocks/>
          </p:cNvCxnSpPr>
          <p:nvPr/>
        </p:nvCxnSpPr>
        <p:spPr>
          <a:xfrm>
            <a:off x="3721409" y="2137840"/>
            <a:ext cx="6344" cy="417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xão reta 247">
            <a:extLst>
              <a:ext uri="{FF2B5EF4-FFF2-40B4-BE49-F238E27FC236}">
                <a16:creationId xmlns:a16="http://schemas.microsoft.com/office/drawing/2014/main" id="{A6EC8567-DD87-47D6-9F49-B3780900755A}"/>
              </a:ext>
            </a:extLst>
          </p:cNvPr>
          <p:cNvCxnSpPr/>
          <p:nvPr/>
        </p:nvCxnSpPr>
        <p:spPr>
          <a:xfrm>
            <a:off x="4274337" y="2110012"/>
            <a:ext cx="0" cy="44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xão reta 250">
            <a:extLst>
              <a:ext uri="{FF2B5EF4-FFF2-40B4-BE49-F238E27FC236}">
                <a16:creationId xmlns:a16="http://schemas.microsoft.com/office/drawing/2014/main" id="{9E1EBA98-B401-4F05-A270-7C3E4A473F2E}"/>
              </a:ext>
            </a:extLst>
          </p:cNvPr>
          <p:cNvCxnSpPr>
            <a:cxnSpLocks/>
          </p:cNvCxnSpPr>
          <p:nvPr/>
        </p:nvCxnSpPr>
        <p:spPr>
          <a:xfrm>
            <a:off x="1300287" y="3518917"/>
            <a:ext cx="0" cy="23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3B493FB3-30B4-4BF2-9713-2DB60B387F9E}"/>
              </a:ext>
            </a:extLst>
          </p:cNvPr>
          <p:cNvSpPr txBox="1"/>
          <p:nvPr/>
        </p:nvSpPr>
        <p:spPr>
          <a:xfrm flipH="1">
            <a:off x="94343" y="4019496"/>
            <a:ext cx="36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L</a:t>
            </a:r>
            <a:r>
              <a:rPr lang="pt-PT" sz="1600" b="0" i="0" u="none" strike="noStrike" baseline="-25000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A</a:t>
            </a:r>
          </a:p>
          <a:p>
            <a:endParaRPr lang="pt-PT" dirty="0"/>
          </a:p>
        </p:txBody>
      </p:sp>
      <p:sp>
        <p:nvSpPr>
          <p:cNvPr id="254" name="CaixaDeTexto 253">
            <a:extLst>
              <a:ext uri="{FF2B5EF4-FFF2-40B4-BE49-F238E27FC236}">
                <a16:creationId xmlns:a16="http://schemas.microsoft.com/office/drawing/2014/main" id="{8FAA6723-8F53-4415-9D51-264D1AA62338}"/>
              </a:ext>
            </a:extLst>
          </p:cNvPr>
          <p:cNvSpPr txBox="1"/>
          <p:nvPr/>
        </p:nvSpPr>
        <p:spPr>
          <a:xfrm flipH="1">
            <a:off x="60052" y="2848959"/>
            <a:ext cx="36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L</a:t>
            </a:r>
            <a:r>
              <a:rPr lang="pt-PT" sz="1600" baseline="-25000" dirty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</a:rPr>
              <a:t>C</a:t>
            </a:r>
            <a:endParaRPr lang="pt-PT" sz="1600" b="0" i="0" u="none" strike="noStrike" baseline="-25000" dirty="0">
              <a:solidFill>
                <a:schemeClr val="accent1">
                  <a:lumMod val="75000"/>
                </a:schemeClr>
              </a:solidFill>
              <a:effectLst/>
              <a:latin typeface="Sniglet" panose="020B0604020202020204" charset="0"/>
            </a:endParaRPr>
          </a:p>
          <a:p>
            <a:endParaRPr lang="pt-PT" dirty="0"/>
          </a:p>
        </p:txBody>
      </p:sp>
      <p:sp>
        <p:nvSpPr>
          <p:cNvPr id="255" name="CaixaDeTexto 254">
            <a:extLst>
              <a:ext uri="{FF2B5EF4-FFF2-40B4-BE49-F238E27FC236}">
                <a16:creationId xmlns:a16="http://schemas.microsoft.com/office/drawing/2014/main" id="{2AC838F1-F1E9-419C-B230-40B290BC2730}"/>
              </a:ext>
            </a:extLst>
          </p:cNvPr>
          <p:cNvSpPr txBox="1"/>
          <p:nvPr/>
        </p:nvSpPr>
        <p:spPr>
          <a:xfrm flipH="1">
            <a:off x="86197" y="2119286"/>
            <a:ext cx="36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L</a:t>
            </a:r>
            <a:r>
              <a:rPr lang="pt-PT" sz="1600" baseline="-25000" dirty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</a:rPr>
              <a:t>D</a:t>
            </a:r>
            <a:endParaRPr lang="pt-PT" sz="1600" b="0" i="0" u="none" strike="noStrike" baseline="-25000" dirty="0">
              <a:solidFill>
                <a:schemeClr val="accent1">
                  <a:lumMod val="75000"/>
                </a:schemeClr>
              </a:solidFill>
              <a:effectLst/>
              <a:latin typeface="Sniglet" panose="020B0604020202020204" charset="0"/>
            </a:endParaRPr>
          </a:p>
          <a:p>
            <a:endParaRPr lang="pt-PT" dirty="0"/>
          </a:p>
        </p:txBody>
      </p:sp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6E4B99EA-DDC8-457E-87D2-1433579ACA8D}"/>
              </a:ext>
            </a:extLst>
          </p:cNvPr>
          <p:cNvSpPr txBox="1"/>
          <p:nvPr/>
        </p:nvSpPr>
        <p:spPr>
          <a:xfrm flipH="1">
            <a:off x="872302" y="3774091"/>
            <a:ext cx="36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L</a:t>
            </a:r>
            <a:r>
              <a:rPr lang="pt-PT" sz="1600" baseline="-25000" dirty="0">
                <a:solidFill>
                  <a:schemeClr val="accent1">
                    <a:lumMod val="75000"/>
                  </a:schemeClr>
                </a:solidFill>
                <a:latin typeface="Sniglet" panose="020B0604020202020204" charset="0"/>
              </a:rPr>
              <a:t>B</a:t>
            </a:r>
            <a:endParaRPr lang="pt-PT" sz="1600" b="0" i="0" u="none" strike="noStrike" baseline="-25000" dirty="0">
              <a:solidFill>
                <a:schemeClr val="accent1">
                  <a:lumMod val="75000"/>
                </a:schemeClr>
              </a:solidFill>
              <a:effectLst/>
              <a:latin typeface="Sniglet" panose="020B0604020202020204" charset="0"/>
            </a:endParaRPr>
          </a:p>
          <a:p>
            <a:endParaRPr lang="pt-PT" dirty="0"/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17B3EFEC-4E53-422B-8602-49B15DEF040D}"/>
              </a:ext>
            </a:extLst>
          </p:cNvPr>
          <p:cNvSpPr txBox="1"/>
          <p:nvPr/>
        </p:nvSpPr>
        <p:spPr>
          <a:xfrm flipH="1">
            <a:off x="1590435" y="2556503"/>
            <a:ext cx="36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L</a:t>
            </a:r>
            <a:r>
              <a:rPr lang="pt-PT" sz="1600" b="0" i="0" u="none" strike="noStrike" baseline="-25000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E</a:t>
            </a:r>
          </a:p>
          <a:p>
            <a:endParaRPr lang="pt-PT" dirty="0"/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AD1464D4-D180-4898-A4AA-89AFD1732FFD}"/>
              </a:ext>
            </a:extLst>
          </p:cNvPr>
          <p:cNvSpPr txBox="1"/>
          <p:nvPr/>
        </p:nvSpPr>
        <p:spPr>
          <a:xfrm flipH="1">
            <a:off x="3835097" y="2630986"/>
            <a:ext cx="361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L</a:t>
            </a:r>
            <a:r>
              <a:rPr lang="pt-PT" sz="1600" b="0" i="0" u="none" strike="noStrike" baseline="-25000" dirty="0">
                <a:solidFill>
                  <a:schemeClr val="accent1">
                    <a:lumMod val="75000"/>
                  </a:schemeClr>
                </a:solidFill>
                <a:effectLst/>
                <a:latin typeface="Sniglet" panose="020B0604020202020204" charset="0"/>
              </a:rPr>
              <a:t>F</a:t>
            </a:r>
          </a:p>
          <a:p>
            <a:endParaRPr lang="pt-PT" dirty="0"/>
          </a:p>
        </p:txBody>
      </p:sp>
      <p:pic>
        <p:nvPicPr>
          <p:cNvPr id="350" name="Gráfico 349" descr="Seta de linha: rodar para a esquerda destaque">
            <a:extLst>
              <a:ext uri="{FF2B5EF4-FFF2-40B4-BE49-F238E27FC236}">
                <a16:creationId xmlns:a16="http://schemas.microsoft.com/office/drawing/2014/main" id="{32271690-ECF9-4D48-B030-43F8C72FB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720091">
            <a:off x="590647" y="4232696"/>
            <a:ext cx="347924" cy="347924"/>
          </a:xfrm>
          <a:prstGeom prst="rect">
            <a:avLst/>
          </a:prstGeom>
          <a:effectLst>
            <a:glow rad="254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52" name="Gráfico 351" descr="Linha de seta: rodar para a direita destaque">
            <a:extLst>
              <a:ext uri="{FF2B5EF4-FFF2-40B4-BE49-F238E27FC236}">
                <a16:creationId xmlns:a16="http://schemas.microsoft.com/office/drawing/2014/main" id="{9A5E015E-2999-4487-8D03-33C7C3F4EC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65674">
            <a:off x="1319606" y="3250745"/>
            <a:ext cx="298476" cy="298476"/>
          </a:xfrm>
          <a:prstGeom prst="rect">
            <a:avLst/>
          </a:prstGeom>
          <a:effectLst>
            <a:glow rad="254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A8660C25-2509-4803-AF6A-474AB629CEC1}"/>
              </a:ext>
            </a:extLst>
          </p:cNvPr>
          <p:cNvSpPr txBox="1"/>
          <p:nvPr/>
        </p:nvSpPr>
        <p:spPr>
          <a:xfrm>
            <a:off x="447130" y="4426461"/>
            <a:ext cx="2856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l-GR" sz="10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000" cap="none" baseline="-25000" dirty="0">
                <a:solidFill>
                  <a:srgbClr val="FF0000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1</a:t>
            </a:r>
            <a:endParaRPr lang="pt-PT" sz="1000" b="0" i="0" u="none" strike="noStrike" baseline="-25000" dirty="0">
              <a:solidFill>
                <a:srgbClr val="FF0000"/>
              </a:solidFill>
              <a:effectLst/>
              <a:latin typeface="Sniglet" panose="020B0604020202020204" charset="0"/>
            </a:endParaRPr>
          </a:p>
        </p:txBody>
      </p:sp>
      <p:sp>
        <p:nvSpPr>
          <p:cNvPr id="354" name="CaixaDeTexto 353">
            <a:extLst>
              <a:ext uri="{FF2B5EF4-FFF2-40B4-BE49-F238E27FC236}">
                <a16:creationId xmlns:a16="http://schemas.microsoft.com/office/drawing/2014/main" id="{AE826CEB-3173-495A-968C-EA6781385C00}"/>
              </a:ext>
            </a:extLst>
          </p:cNvPr>
          <p:cNvSpPr txBox="1"/>
          <p:nvPr/>
        </p:nvSpPr>
        <p:spPr>
          <a:xfrm>
            <a:off x="1489757" y="3247355"/>
            <a:ext cx="35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l-GR" sz="10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000" b="0" i="0" u="none" strike="noStrike" baseline="-25000" dirty="0">
                <a:solidFill>
                  <a:srgbClr val="FF0000"/>
                </a:solidFill>
                <a:effectLst/>
                <a:latin typeface="Sniglet" panose="020B0604020202020204" charset="0"/>
              </a:rPr>
              <a:t>2</a:t>
            </a:r>
          </a:p>
        </p:txBody>
      </p:sp>
      <p:pic>
        <p:nvPicPr>
          <p:cNvPr id="356" name="Gráfico 355" descr="Seta de linha: rodar para a esquerda destaque">
            <a:extLst>
              <a:ext uri="{FF2B5EF4-FFF2-40B4-BE49-F238E27FC236}">
                <a16:creationId xmlns:a16="http://schemas.microsoft.com/office/drawing/2014/main" id="{C8A2072D-010C-4357-A242-4C9F7DD06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493326">
            <a:off x="1012783" y="2547644"/>
            <a:ext cx="281317" cy="281317"/>
          </a:xfrm>
          <a:prstGeom prst="rect">
            <a:avLst/>
          </a:prstGeom>
          <a:effectLst>
            <a:glow rad="254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58" name="CaixaDeTexto 357">
            <a:extLst>
              <a:ext uri="{FF2B5EF4-FFF2-40B4-BE49-F238E27FC236}">
                <a16:creationId xmlns:a16="http://schemas.microsoft.com/office/drawing/2014/main" id="{8C5D7C5E-148B-4B25-89FA-3B9089B0F059}"/>
              </a:ext>
            </a:extLst>
          </p:cNvPr>
          <p:cNvSpPr txBox="1"/>
          <p:nvPr/>
        </p:nvSpPr>
        <p:spPr>
          <a:xfrm>
            <a:off x="995024" y="2746335"/>
            <a:ext cx="35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l-GR" sz="10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000" cap="none" baseline="-25000" dirty="0">
                <a:solidFill>
                  <a:srgbClr val="FF0000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</a:t>
            </a:r>
            <a:endParaRPr lang="pt-PT" sz="1000" b="0" i="0" u="none" strike="noStrike" baseline="-25000" dirty="0">
              <a:solidFill>
                <a:srgbClr val="FF0000"/>
              </a:solidFill>
              <a:effectLst/>
              <a:latin typeface="Sniglet" panose="020B0604020202020204" charset="0"/>
            </a:endParaRPr>
          </a:p>
        </p:txBody>
      </p:sp>
      <p:pic>
        <p:nvPicPr>
          <p:cNvPr id="359" name="Gráfico 358" descr="Seta de linha: rodar para a esquerda destaque">
            <a:extLst>
              <a:ext uri="{FF2B5EF4-FFF2-40B4-BE49-F238E27FC236}">
                <a16:creationId xmlns:a16="http://schemas.microsoft.com/office/drawing/2014/main" id="{7F7383E6-D7A5-46A9-A7C8-1A4ECF643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52047">
            <a:off x="1895459" y="1996791"/>
            <a:ext cx="242371" cy="242371"/>
          </a:xfrm>
          <a:prstGeom prst="rect">
            <a:avLst/>
          </a:prstGeom>
          <a:effectLst>
            <a:glow rad="254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60" name="CaixaDeTexto 359">
            <a:extLst>
              <a:ext uri="{FF2B5EF4-FFF2-40B4-BE49-F238E27FC236}">
                <a16:creationId xmlns:a16="http://schemas.microsoft.com/office/drawing/2014/main" id="{559A49CB-E934-436A-85B1-39D9A249FA22}"/>
              </a:ext>
            </a:extLst>
          </p:cNvPr>
          <p:cNvSpPr txBox="1"/>
          <p:nvPr/>
        </p:nvSpPr>
        <p:spPr>
          <a:xfrm>
            <a:off x="1806165" y="2165719"/>
            <a:ext cx="35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l-GR" sz="10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000" cap="none" baseline="-25000" dirty="0">
                <a:solidFill>
                  <a:srgbClr val="FF0000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4</a:t>
            </a:r>
            <a:endParaRPr lang="pt-PT" sz="1000" b="0" i="0" u="none" strike="noStrike" baseline="-25000" dirty="0">
              <a:solidFill>
                <a:srgbClr val="FF0000"/>
              </a:solidFill>
              <a:effectLst/>
              <a:latin typeface="Sniglet" panose="020B0604020202020204" charset="0"/>
            </a:endParaRPr>
          </a:p>
        </p:txBody>
      </p:sp>
      <p:pic>
        <p:nvPicPr>
          <p:cNvPr id="361" name="Gráfico 360" descr="Seta de linha: rodar para a esquerda destaque">
            <a:extLst>
              <a:ext uri="{FF2B5EF4-FFF2-40B4-BE49-F238E27FC236}">
                <a16:creationId xmlns:a16="http://schemas.microsoft.com/office/drawing/2014/main" id="{3B2A3CBA-CB03-457A-B826-3D8E9DB4F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52047">
            <a:off x="2642648" y="2165147"/>
            <a:ext cx="242371" cy="242371"/>
          </a:xfrm>
          <a:prstGeom prst="rect">
            <a:avLst/>
          </a:prstGeom>
          <a:effectLst>
            <a:glow rad="254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62" name="CaixaDeTexto 361">
            <a:extLst>
              <a:ext uri="{FF2B5EF4-FFF2-40B4-BE49-F238E27FC236}">
                <a16:creationId xmlns:a16="http://schemas.microsoft.com/office/drawing/2014/main" id="{82262A30-6875-4ED7-B7E9-C8311C014691}"/>
              </a:ext>
            </a:extLst>
          </p:cNvPr>
          <p:cNvSpPr txBox="1"/>
          <p:nvPr/>
        </p:nvSpPr>
        <p:spPr>
          <a:xfrm>
            <a:off x="2711908" y="2336612"/>
            <a:ext cx="35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l-GR" sz="10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000" cap="none" baseline="-25000" dirty="0">
                <a:solidFill>
                  <a:srgbClr val="FF0000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5</a:t>
            </a:r>
            <a:endParaRPr lang="pt-PT" sz="1000" b="0" i="0" u="none" strike="noStrike" baseline="-25000" dirty="0">
              <a:solidFill>
                <a:srgbClr val="FF0000"/>
              </a:solidFill>
              <a:effectLst/>
              <a:latin typeface="Sniglet" panose="020B0604020202020204" charset="0"/>
            </a:endParaRPr>
          </a:p>
        </p:txBody>
      </p:sp>
      <p:pic>
        <p:nvPicPr>
          <p:cNvPr id="364" name="Gráfico 363" descr="Seta de linha: rodar para a esquerda destaque">
            <a:extLst>
              <a:ext uri="{FF2B5EF4-FFF2-40B4-BE49-F238E27FC236}">
                <a16:creationId xmlns:a16="http://schemas.microsoft.com/office/drawing/2014/main" id="{172576EE-A5B4-4FE5-978B-D46EE1DB6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252047">
            <a:off x="3446703" y="1985064"/>
            <a:ext cx="242371" cy="242371"/>
          </a:xfrm>
          <a:prstGeom prst="rect">
            <a:avLst/>
          </a:prstGeom>
          <a:effectLst>
            <a:glow rad="254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65" name="CaixaDeTexto 364">
            <a:extLst>
              <a:ext uri="{FF2B5EF4-FFF2-40B4-BE49-F238E27FC236}">
                <a16:creationId xmlns:a16="http://schemas.microsoft.com/office/drawing/2014/main" id="{E60BD08B-0B6D-423A-A2CF-E2C07F42A41B}"/>
              </a:ext>
            </a:extLst>
          </p:cNvPr>
          <p:cNvSpPr txBox="1"/>
          <p:nvPr/>
        </p:nvSpPr>
        <p:spPr>
          <a:xfrm>
            <a:off x="3324519" y="2153935"/>
            <a:ext cx="356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l-GR" sz="1000" b="0" i="0" u="none" strike="noStrike" cap="none" dirty="0">
                <a:solidFill>
                  <a:srgbClr val="FF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000" b="0" i="0" u="none" strike="noStrike" baseline="-25000" dirty="0">
                <a:solidFill>
                  <a:srgbClr val="FF0000"/>
                </a:solidFill>
                <a:effectLst/>
                <a:latin typeface="Sniglet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882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4</a:t>
            </a:fld>
            <a:endParaRPr lang="pt-PT"/>
          </a:p>
        </p:txBody>
      </p:sp>
      <p:sp>
        <p:nvSpPr>
          <p:cNvPr id="7" name="Google Shape;289;p33"/>
          <p:cNvSpPr/>
          <p:nvPr/>
        </p:nvSpPr>
        <p:spPr>
          <a:xfrm>
            <a:off x="1672682" y="92467"/>
            <a:ext cx="5806068" cy="474050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5CCDC5-8084-45CE-9BEC-B281778B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56" y="310525"/>
            <a:ext cx="5374888" cy="35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1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15" y="41891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5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5982982" y="442919"/>
            <a:ext cx="3002618" cy="10834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/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P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P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𝑤𝑧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arcador de Posição do Texto 26">
                <a:extLst>
                  <a:ext uri="{FF2B5EF4-FFF2-40B4-BE49-F238E27FC236}">
                    <a16:creationId xmlns:a16="http://schemas.microsoft.com/office/drawing/2014/main" id="{ED282BEC-E31F-4B3B-822F-3D573EB1FEE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41203" y="2267514"/>
                <a:ext cx="1852553" cy="1938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PT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:endParaRPr lang="pt-PT" dirty="0"/>
              </a:p>
              <a:p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7" name="Marcador de Posição do Texto 26">
                <a:extLst>
                  <a:ext uri="{FF2B5EF4-FFF2-40B4-BE49-F238E27FC236}">
                    <a16:creationId xmlns:a16="http://schemas.microsoft.com/office/drawing/2014/main" id="{ED282BEC-E31F-4B3B-822F-3D573EB1FEE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1203" y="2267514"/>
                <a:ext cx="1852553" cy="1938992"/>
              </a:xfrm>
              <a:prstGeom prst="rect">
                <a:avLst/>
              </a:prstGeom>
              <a:blipFill>
                <a:blip r:embed="rId4"/>
                <a:stretch>
                  <a:fillRect l="-660" t="-15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arcador de Posição do Texto 26">
                <a:extLst>
                  <a:ext uri="{FF2B5EF4-FFF2-40B4-BE49-F238E27FC236}">
                    <a16:creationId xmlns:a16="http://schemas.microsoft.com/office/drawing/2014/main" id="{EE37DEA4-3026-44D2-8663-94C51C3C06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9823" y="2267170"/>
                <a:ext cx="1456806" cy="12926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29" name="Marcador de Posição do Texto 26">
                <a:extLst>
                  <a:ext uri="{FF2B5EF4-FFF2-40B4-BE49-F238E27FC236}">
                    <a16:creationId xmlns:a16="http://schemas.microsoft.com/office/drawing/2014/main" id="{EE37DEA4-3026-44D2-8663-94C51C3C0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823" y="2267170"/>
                <a:ext cx="1456806" cy="1292662"/>
              </a:xfrm>
              <a:prstGeom prst="rect">
                <a:avLst/>
              </a:prstGeom>
              <a:blipFill>
                <a:blip r:embed="rId5"/>
                <a:stretch>
                  <a:fillRect l="-837" t="-2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Marcador de Posição do Texto 26">
                <a:extLst>
                  <a:ext uri="{FF2B5EF4-FFF2-40B4-BE49-F238E27FC236}">
                    <a16:creationId xmlns:a16="http://schemas.microsoft.com/office/drawing/2014/main" id="{6237CD45-2109-4903-B81D-2D9A7ACCCC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360" y="2267514"/>
                <a:ext cx="2029735" cy="969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0" name="Marcador de Posição do Texto 26">
                <a:extLst>
                  <a:ext uri="{FF2B5EF4-FFF2-40B4-BE49-F238E27FC236}">
                    <a16:creationId xmlns:a16="http://schemas.microsoft.com/office/drawing/2014/main" id="{6237CD45-2109-4903-B81D-2D9A7ACCC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60" y="2267514"/>
                <a:ext cx="2029735" cy="969496"/>
              </a:xfrm>
              <a:prstGeom prst="rect">
                <a:avLst/>
              </a:prstGeom>
              <a:blipFill>
                <a:blip r:embed="rId6"/>
                <a:stretch>
                  <a:fillRect l="-601" t="-3145" b="-11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Marcador de Posição do Texto 26">
                <a:extLst>
                  <a:ext uri="{FF2B5EF4-FFF2-40B4-BE49-F238E27FC236}">
                    <a16:creationId xmlns:a16="http://schemas.microsoft.com/office/drawing/2014/main" id="{C75BA297-46E8-4841-8972-C9724EF295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203" y="3588318"/>
                <a:ext cx="5677984" cy="1312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rtlCol="0" anchor="t" anchorCtr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✘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●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○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Sniglet"/>
                  <a:buChar char="■"/>
                  <a:defRPr sz="1600" b="0" i="0" u="none" strike="noStrike" cap="none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𝑤𝑥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𝑤𝑦</m:t>
                        </m:r>
                      </m:sub>
                    </m:sSub>
                    <m:r>
                      <a:rPr lang="pt-P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P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PT" dirty="0">
                        <a:solidFill>
                          <a:schemeClr val="bg1"/>
                        </a:solidFill>
                      </a:rPr>
                      <m:t> 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PT" dirty="0"/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5" name="Marcador de Posição do Texto 26">
                <a:extLst>
                  <a:ext uri="{FF2B5EF4-FFF2-40B4-BE49-F238E27FC236}">
                    <a16:creationId xmlns:a16="http://schemas.microsoft.com/office/drawing/2014/main" id="{C75BA297-46E8-4841-8972-C9724EF2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3" y="3588318"/>
                <a:ext cx="5677984" cy="1312090"/>
              </a:xfrm>
              <a:prstGeom prst="rect">
                <a:avLst/>
              </a:prstGeom>
              <a:blipFill>
                <a:blip r:embed="rId7"/>
                <a:stretch>
                  <a:fillRect l="-215" t="-23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Inputs:</a:t>
                </a:r>
                <a14:m>
                  <m:oMath xmlns:m="http://schemas.openxmlformats.org/officeDocument/2006/math">
                    <m:r>
                      <a:rPr lang="pt-PT" sz="1200" b="0" i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Sniglet"/>
                        <a:cs typeface="Sniglet"/>
                        <a:sym typeface="Sniglet"/>
                      </a:rPr>
                      <m:t> </m:t>
                    </m:r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PT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PT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  <m:t>ɸ</m:t>
                                        </m:r>
                                      </m:e>
                                      <m:sub>
                                        <m:r>
                                          <a:rPr lang="pt-PT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20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ɸ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200" b="0" i="1" smtClean="0">
                                                  <a:solidFill>
                                                    <a:schemeClr val="l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Sniglet"/>
                                                  <a:cs typeface="Sniglet"/>
                                                  <a:sym typeface="Sniglet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691136"/>
                <a:ext cx="2606889" cy="300788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6F58B64-1E42-47EB-B09C-42DD26A69141}"/>
                  </a:ext>
                </a:extLst>
              </p:cNvPr>
              <p:cNvSpPr txBox="1"/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Outputs: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PT" sz="12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Sniglet"/>
                            <a:cs typeface="Sniglet"/>
                            <a:sym typeface="Snigle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PT" sz="1200" i="1" smtClean="0">
                                <a:solidFill>
                                  <a:schemeClr val="lt1"/>
                                </a:solidFill>
                                <a:latin typeface="Cambria Math" panose="02040503050406030204" pitchFamily="18" charset="0"/>
                                <a:ea typeface="Sniglet"/>
                                <a:cs typeface="Sniglet"/>
                                <a:sym typeface="Snigle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a:rPr lang="pt-PT" sz="1200" b="0" i="0" baseline="-2500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200" dirty="0">
                                  <a:solidFill>
                                    <a:schemeClr val="bg1"/>
                                  </a:solidFill>
                                </a:rPr>
                                <m:t>θ</m:t>
                              </m:r>
                              <m:r>
                                <m:rPr>
                                  <m:nor/>
                                </m:rPr>
                                <a:rPr lang="pt-PT" sz="1200" baseline="-25000" dirty="0">
                                  <a:solidFill>
                                    <a:schemeClr val="bg1"/>
                                  </a:solidFill>
                                  <a:latin typeface="Sniglet" panose="020B0604020202020204" charset="0"/>
                                </a:rPr>
                                <m:t>2 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200" i="1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Sniglet"/>
                                      <a:cs typeface="Sniglet"/>
                                      <a:sym typeface="Snigle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="0" i="0" baseline="-25000" dirty="0" smtClean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pt-PT" sz="1200" baseline="-25000" dirty="0">
                                        <a:solidFill>
                                          <a:schemeClr val="bg1"/>
                                        </a:solidFill>
                                        <a:latin typeface="Sniglet" panose="020B0604020202020204" charset="0"/>
                                      </a:rPr>
                                      <m:t>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200" i="1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Sniglet"/>
                                            <a:cs typeface="Sniglet"/>
                                            <a:sym typeface="Sniglet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5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sz="1200" dirty="0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θ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="0" i="0" baseline="-25000" dirty="0" smtClean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6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pt-PT" sz="1200" baseline="-25000" dirty="0">
                                              <a:solidFill>
                                                <a:schemeClr val="bg1"/>
                                              </a:solidFill>
                                              <a:latin typeface="Sniglet" panose="020B0604020202020204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6F58B64-1E42-47EB-B09C-42DD26A6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11" y="1027448"/>
                <a:ext cx="2665283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9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1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724800" y="442919"/>
            <a:ext cx="2145600" cy="8026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/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P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P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𝑤𝑧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7160308" y="705759"/>
                <a:ext cx="16460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Cálculo de</a:t>
                </a:r>
                <a:r>
                  <a:rPr lang="el-GR" sz="1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200" dirty="0" smtClean="0">
                        <a:solidFill>
                          <a:schemeClr val="bg1"/>
                        </a:solidFill>
                      </a:rPr>
                      <m:t>θ</m:t>
                    </m:r>
                    <m:r>
                      <a:rPr lang="pt-PT" sz="12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08" y="705759"/>
                <a:ext cx="1646086" cy="276999"/>
              </a:xfrm>
              <a:prstGeom prst="rect">
                <a:avLst/>
              </a:prstGeom>
              <a:blipFill>
                <a:blip r:embed="rId4"/>
                <a:stretch>
                  <a:fillRect l="-370"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Google Shape;336;p37">
            <a:extLst>
              <a:ext uri="{FF2B5EF4-FFF2-40B4-BE49-F238E27FC236}">
                <a16:creationId xmlns:a16="http://schemas.microsoft.com/office/drawing/2014/main" id="{25F116F3-CB5A-42E1-B442-D36A5B879416}"/>
              </a:ext>
            </a:extLst>
          </p:cNvPr>
          <p:cNvSpPr/>
          <p:nvPr/>
        </p:nvSpPr>
        <p:spPr>
          <a:xfrm>
            <a:off x="463924" y="2723028"/>
            <a:ext cx="2821850" cy="1048871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B0C5AD8-EFAE-4BAB-9B9E-2860A222E393}"/>
                  </a:ext>
                </a:extLst>
              </p:cNvPr>
              <p:cNvSpPr txBox="1"/>
              <p:nvPr/>
            </p:nvSpPr>
            <p:spPr>
              <a:xfrm>
                <a:off x="235324" y="2898286"/>
                <a:ext cx="3050450" cy="537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solidFill>
                            <a:schemeClr val="bg1"/>
                          </a:solidFill>
                        </a:rPr>
                        <m:t>θ</m:t>
                      </m:r>
                      <m:r>
                        <a:rPr lang="pt-PT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b>
                          </m:sSub>
                        </m:den>
                      </m:f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B0C5AD8-EFAE-4BAB-9B9E-2860A222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4" y="2898286"/>
                <a:ext cx="3050450" cy="537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89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1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724800" y="442919"/>
            <a:ext cx="2145600" cy="8026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7160308" y="705759"/>
                <a:ext cx="11330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Cálculo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200" dirty="0">
                        <a:solidFill>
                          <a:schemeClr val="bg1"/>
                        </a:solidFill>
                      </a:rPr>
                      <m:t>θ</m:t>
                    </m:r>
                    <m:r>
                      <a:rPr lang="pt-PT" sz="12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08" y="705759"/>
                <a:ext cx="1133087" cy="276999"/>
              </a:xfrm>
              <a:prstGeom prst="rect">
                <a:avLst/>
              </a:prstGeom>
              <a:blipFill>
                <a:blip r:embed="rId4"/>
                <a:stretch>
                  <a:fillRect l="-541"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31F97EA-37F2-44F0-86A4-27CAC87DB8DD}"/>
              </a:ext>
            </a:extLst>
          </p:cNvPr>
          <p:cNvSpPr txBox="1"/>
          <p:nvPr/>
        </p:nvSpPr>
        <p:spPr>
          <a:xfrm>
            <a:off x="119903" y="3552538"/>
            <a:ext cx="4177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Daqui </a:t>
            </a:r>
            <a:r>
              <a:rPr lang="pt-PT" i="1" dirty="0">
                <a:solidFill>
                  <a:schemeClr val="bg1"/>
                </a:solidFill>
                <a:latin typeface="Cambria Math" panose="02040503050406030204" pitchFamily="18" charset="0"/>
              </a:rPr>
              <a:t>obtém-se</a:t>
            </a:r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 uma equação transcendental: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0388CEA-6250-460F-9316-A3F50A71A94D}"/>
                  </a:ext>
                </a:extLst>
              </p:cNvPr>
              <p:cNvSpPr txBox="1"/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P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P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𝑤𝑧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0388CEA-6250-460F-9316-A3F50A71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28E2F5-7724-43A1-8A43-A86F004D5467}"/>
                  </a:ext>
                </a:extLst>
              </p:cNvPr>
              <p:cNvSpPr txBox="1"/>
              <p:nvPr/>
            </p:nvSpPr>
            <p:spPr>
              <a:xfrm>
                <a:off x="-274350" y="2100555"/>
                <a:ext cx="457200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528E2F5-7724-43A1-8A43-A86F004D5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50" y="2100555"/>
                <a:ext cx="4572000" cy="530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55047E-C1F5-45AF-BEE4-7AB9033B11AD}"/>
                  </a:ext>
                </a:extLst>
              </p:cNvPr>
              <p:cNvSpPr txBox="1"/>
              <p:nvPr/>
            </p:nvSpPr>
            <p:spPr>
              <a:xfrm>
                <a:off x="-107841" y="2763757"/>
                <a:ext cx="457200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255047E-C1F5-45AF-BEE4-7AB9033B1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841" y="2763757"/>
                <a:ext cx="4572000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AA0220-149F-44B2-8738-C6234428A157}"/>
                  </a:ext>
                </a:extLst>
              </p:cNvPr>
              <p:cNvSpPr txBox="1"/>
              <p:nvPr/>
            </p:nvSpPr>
            <p:spPr>
              <a:xfrm>
                <a:off x="4069006" y="2868785"/>
                <a:ext cx="4572000" cy="320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𝑤𝑧</m:t>
                              </m:r>
                            </m:sub>
                          </m:sSub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AA0220-149F-44B2-8738-C6234428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06" y="2868785"/>
                <a:ext cx="4572000" cy="320665"/>
              </a:xfrm>
              <a:prstGeom prst="rect">
                <a:avLst/>
              </a:prstGeom>
              <a:blipFill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322C64C-51E3-4B2F-AC0D-26168E234AEB}"/>
                  </a:ext>
                </a:extLst>
              </p:cNvPr>
              <p:cNvSpPr txBox="1"/>
              <p:nvPr/>
            </p:nvSpPr>
            <p:spPr>
              <a:xfrm>
                <a:off x="434437" y="4062429"/>
                <a:ext cx="7607577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𝑤𝑧</m:t>
                              </m:r>
                            </m:sub>
                          </m:sSub>
                        </m:e>
                        <m:sup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sup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  <m:sup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3322C64C-51E3-4B2F-AC0D-26168E23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7" y="4062429"/>
                <a:ext cx="7607577" cy="530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1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724800" y="442919"/>
            <a:ext cx="2145600" cy="8026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6945600" y="674641"/>
                <a:ext cx="1708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Cálculo de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200" dirty="0">
                        <a:solidFill>
                          <a:schemeClr val="bg1"/>
                        </a:solidFill>
                      </a:rPr>
                      <m:t>θ</m:t>
                    </m:r>
                    <m:r>
                      <a:rPr lang="pt-PT" sz="12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pt-PT" sz="12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(</a:t>
                </a:r>
                <a:r>
                  <a:rPr lang="pt-PT" sz="1200" dirty="0" err="1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cont</a:t>
                </a:r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.)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600" y="674641"/>
                <a:ext cx="1708800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31F97EA-37F2-44F0-86A4-27CAC87DB8DD}"/>
              </a:ext>
            </a:extLst>
          </p:cNvPr>
          <p:cNvSpPr txBox="1"/>
          <p:nvPr/>
        </p:nvSpPr>
        <p:spPr>
          <a:xfrm>
            <a:off x="6101071" y="1654390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Obtendo-se: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D7D057-4F47-439A-BE95-E61DB1C4A7F9}"/>
                  </a:ext>
                </a:extLst>
              </p:cNvPr>
              <p:cNvSpPr txBox="1"/>
              <p:nvPr/>
            </p:nvSpPr>
            <p:spPr>
              <a:xfrm>
                <a:off x="3989989" y="2877578"/>
                <a:ext cx="5721106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solidFill>
                            <a:schemeClr val="bg1"/>
                          </a:solidFill>
                        </a:rPr>
                        <m:t>θ</m:t>
                      </m:r>
                      <m:r>
                        <a:rPr lang="pt-PT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PT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a:rPr lang="pt-PT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D7D057-4F47-439A-BE95-E61DB1C4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89" y="2877578"/>
                <a:ext cx="5721106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CFD697A5-4680-45D3-BB58-332FE7AEE788}"/>
              </a:ext>
            </a:extLst>
          </p:cNvPr>
          <p:cNvSpPr txBox="1"/>
          <p:nvPr/>
        </p:nvSpPr>
        <p:spPr>
          <a:xfrm>
            <a:off x="126090" y="859616"/>
            <a:ext cx="41665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Equação transcendental na forma polinomial: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4F6399-A51B-42D4-9EFD-CE3F21DFDAFC}"/>
                  </a:ext>
                </a:extLst>
              </p:cNvPr>
              <p:cNvSpPr txBox="1"/>
              <p:nvPr/>
            </p:nvSpPr>
            <p:spPr>
              <a:xfrm>
                <a:off x="-98340" y="1381669"/>
                <a:ext cx="1982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4F6399-A51B-42D4-9EFD-CE3F21DF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340" y="1381669"/>
                <a:ext cx="198241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7B44ECEB-158B-462E-8360-B8355DF0BC7B}"/>
              </a:ext>
            </a:extLst>
          </p:cNvPr>
          <p:cNvSpPr txBox="1"/>
          <p:nvPr/>
        </p:nvSpPr>
        <p:spPr>
          <a:xfrm>
            <a:off x="177589" y="1915030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em que: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3C153A-636F-4624-98E4-0007AC8FA4D4}"/>
                  </a:ext>
                </a:extLst>
              </p:cNvPr>
              <p:cNvSpPr txBox="1"/>
              <p:nvPr/>
            </p:nvSpPr>
            <p:spPr>
              <a:xfrm>
                <a:off x="94336" y="2465791"/>
                <a:ext cx="1276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83C153A-636F-4624-98E4-0007AC8F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6" y="2465791"/>
                <a:ext cx="127681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E3BA77-F7EF-42E3-A31F-21D61DBE56B6}"/>
                  </a:ext>
                </a:extLst>
              </p:cNvPr>
              <p:cNvSpPr txBox="1"/>
              <p:nvPr/>
            </p:nvSpPr>
            <p:spPr>
              <a:xfrm>
                <a:off x="94335" y="2809867"/>
                <a:ext cx="12768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PT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7E3BA77-F7EF-42E3-A31F-21D61DBE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5" y="2809867"/>
                <a:ext cx="127681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D1540C3-DE0B-4880-A5DC-D20460FBFD87}"/>
                  </a:ext>
                </a:extLst>
              </p:cNvPr>
              <p:cNvSpPr txBox="1"/>
              <p:nvPr/>
            </p:nvSpPr>
            <p:spPr>
              <a:xfrm>
                <a:off x="177589" y="3198156"/>
                <a:ext cx="457200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(±</m:t>
                        </m:r>
                        <m:rad>
                          <m:radPr>
                            <m:degHide m:val="on"/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P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P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P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PT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PT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𝑤𝑧</m:t>
                            </m:r>
                          </m:sub>
                        </m:sSub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P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  <m:sup>
                        <m:r>
                          <a:rPr lang="pt-P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D1540C3-DE0B-4880-A5DC-D20460FBF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89" y="3198156"/>
                <a:ext cx="4572000" cy="5307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336;p37">
            <a:extLst>
              <a:ext uri="{FF2B5EF4-FFF2-40B4-BE49-F238E27FC236}">
                <a16:creationId xmlns:a16="http://schemas.microsoft.com/office/drawing/2014/main" id="{88329908-9BFE-440A-9BB6-DB40140D8E45}"/>
              </a:ext>
            </a:extLst>
          </p:cNvPr>
          <p:cNvSpPr/>
          <p:nvPr/>
        </p:nvSpPr>
        <p:spPr>
          <a:xfrm>
            <a:off x="5161168" y="2430005"/>
            <a:ext cx="353230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46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2;p18"/>
          <p:cNvSpPr txBox="1">
            <a:spLocks noGrp="1"/>
          </p:cNvSpPr>
          <p:nvPr>
            <p:ph type="title"/>
          </p:nvPr>
        </p:nvSpPr>
        <p:spPr>
          <a:xfrm>
            <a:off x="-1" y="53015"/>
            <a:ext cx="5338095" cy="554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500" dirty="0"/>
              <a:t>T5-Cinemática Inversa ( Cálculo de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  <a:t>1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θ</a:t>
            </a:r>
            <a: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  <a:ea typeface="Arial"/>
                <a:cs typeface="Arial"/>
                <a:sym typeface="Arial"/>
              </a:rPr>
              <a:t>2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e </a:t>
            </a:r>
            <a:r>
              <a:rPr lang="el-GR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pt-PT" sz="1600" cap="none" baseline="-25000" dirty="0">
                <a:solidFill>
                  <a:schemeClr val="bg1"/>
                </a:solidFill>
                <a:latin typeface="Sniglet" panose="020B0604020202020204" charset="0"/>
                <a:ea typeface="Arial"/>
                <a:cs typeface="Arial"/>
                <a:sym typeface="Arial"/>
              </a:rPr>
              <a:t>3 </a:t>
            </a:r>
            <a:r>
              <a:rPr lang="pt-PT" sz="1600" b="0" i="0" u="none" strike="noStrike" cap="none" dirty="0">
                <a:solidFill>
                  <a:schemeClr val="bg1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br>
              <a:rPr lang="pt-PT" sz="1600" b="0" i="0" u="none" strike="noStrike" baseline="-25000" dirty="0">
                <a:solidFill>
                  <a:schemeClr val="bg1"/>
                </a:solidFill>
                <a:effectLst/>
                <a:latin typeface="Sniglet" panose="020B0604020202020204" charset="0"/>
              </a:rPr>
            </a:br>
            <a:endParaRPr sz="1500" dirty="0"/>
          </a:p>
        </p:txBody>
      </p:sp>
      <p:sp>
        <p:nvSpPr>
          <p:cNvPr id="8" name="Google Shape;54;p11"/>
          <p:cNvSpPr/>
          <p:nvPr/>
        </p:nvSpPr>
        <p:spPr>
          <a:xfrm>
            <a:off x="94336" y="415889"/>
            <a:ext cx="5402338" cy="10438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08" y="16729"/>
            <a:ext cx="430174" cy="426191"/>
          </a:xfrm>
          <a:prstGeom prst="rect">
            <a:avLst/>
          </a:prstGeom>
        </p:spPr>
      </p:pic>
      <p:sp>
        <p:nvSpPr>
          <p:cNvPr id="125" name="Marcador de Posição do Número do Diapositivo 4"/>
          <p:cNvSpPr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9</a:t>
            </a:fld>
            <a:endParaRPr lang="pt-PT" dirty="0"/>
          </a:p>
        </p:txBody>
      </p:sp>
      <p:sp>
        <p:nvSpPr>
          <p:cNvPr id="51" name="Google Shape;147;p20"/>
          <p:cNvSpPr/>
          <p:nvPr/>
        </p:nvSpPr>
        <p:spPr>
          <a:xfrm>
            <a:off x="6724800" y="442919"/>
            <a:ext cx="2145600" cy="802681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/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P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P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P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PT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PT" sz="1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16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𝑟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16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𝑤𝑥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PT" sz="1600" i="1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𝑤𝑦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16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pt-PT" sz="16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𝑃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PT" sz="16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𝑤𝑧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16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FAE9F2E-4734-4A59-80BA-6C26AC79D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06" y="974505"/>
                <a:ext cx="3900620" cy="93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/>
              <p:nvPr/>
            </p:nvSpPr>
            <p:spPr>
              <a:xfrm>
                <a:off x="7160308" y="705759"/>
                <a:ext cx="16460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200" dirty="0">
                    <a:solidFill>
                      <a:schemeClr val="lt1"/>
                    </a:solidFill>
                    <a:latin typeface="Sniglet"/>
                    <a:ea typeface="Sniglet"/>
                    <a:cs typeface="Sniglet"/>
                    <a:sym typeface="Sniglet"/>
                  </a:rPr>
                  <a:t>Cálculo de</a:t>
                </a:r>
                <a:r>
                  <a:rPr lang="el-GR" sz="1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chemeClr val="bg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pt-PT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PT" sz="1200" dirty="0">
                  <a:solidFill>
                    <a:schemeClr val="lt1"/>
                  </a:solidFill>
                  <a:latin typeface="Sniglet"/>
                  <a:ea typeface="Sniglet"/>
                  <a:cs typeface="Sniglet"/>
                  <a:sym typeface="Sniglet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DC098FE-BDF1-43E1-9CBB-44EDFE40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08" y="705759"/>
                <a:ext cx="1646086" cy="276999"/>
              </a:xfrm>
              <a:prstGeom prst="rect">
                <a:avLst/>
              </a:prstGeom>
              <a:blipFill>
                <a:blip r:embed="rId4"/>
                <a:stretch>
                  <a:fillRect l="-370" t="-2222" b="-1777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C6B53FB-4ECC-4062-9618-7B791334C93E}"/>
                  </a:ext>
                </a:extLst>
              </p:cNvPr>
              <p:cNvSpPr txBox="1"/>
              <p:nvPr/>
            </p:nvSpPr>
            <p:spPr>
              <a:xfrm>
                <a:off x="-181535" y="2134939"/>
                <a:ext cx="4572000" cy="530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C6B53FB-4ECC-4062-9618-7B791334C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535" y="2134939"/>
                <a:ext cx="4572000" cy="530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035ED4-533B-46DB-B595-E33FD9A82A9C}"/>
              </a:ext>
            </a:extLst>
          </p:cNvPr>
          <p:cNvSpPr txBox="1"/>
          <p:nvPr/>
        </p:nvSpPr>
        <p:spPr>
          <a:xfrm>
            <a:off x="233666" y="272483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Daqui vem que: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DCFC24-F1A9-4C86-9D23-C3CC7433934C}"/>
                  </a:ext>
                </a:extLst>
              </p:cNvPr>
              <p:cNvSpPr txBox="1"/>
              <p:nvPr/>
            </p:nvSpPr>
            <p:spPr>
              <a:xfrm>
                <a:off x="-842683" y="3342123"/>
                <a:ext cx="6658535" cy="814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ad>
                                <m:radPr>
                                  <m:degHide m:val="on"/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𝑤𝑥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pt-PT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𝑤𝑦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PT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DCFC24-F1A9-4C86-9D23-C3CC74339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683" y="3342123"/>
                <a:ext cx="6658535" cy="814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54;p11">
            <a:extLst>
              <a:ext uri="{FF2B5EF4-FFF2-40B4-BE49-F238E27FC236}">
                <a16:creationId xmlns:a16="http://schemas.microsoft.com/office/drawing/2014/main" id="{DEBC0175-E23D-44D2-9B7C-AB57ADF503D0}"/>
              </a:ext>
            </a:extLst>
          </p:cNvPr>
          <p:cNvSpPr/>
          <p:nvPr/>
        </p:nvSpPr>
        <p:spPr>
          <a:xfrm flipH="1">
            <a:off x="4671642" y="415889"/>
            <a:ext cx="45719" cy="451564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5AE9166-F256-4CC9-8694-A0F8D014EB77}"/>
                  </a:ext>
                </a:extLst>
              </p:cNvPr>
              <p:cNvSpPr txBox="1"/>
              <p:nvPr/>
            </p:nvSpPr>
            <p:spPr>
              <a:xfrm>
                <a:off x="3847129" y="2327708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𝑤𝑧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lang="pt-PT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5AE9166-F256-4CC9-8694-A0F8D014E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129" y="2327708"/>
                <a:ext cx="45720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D1DD10-C663-48B1-88EB-99C2BC0149A9}"/>
              </a:ext>
            </a:extLst>
          </p:cNvPr>
          <p:cNvSpPr txBox="1"/>
          <p:nvPr/>
        </p:nvSpPr>
        <p:spPr>
          <a:xfrm>
            <a:off x="4717361" y="2724833"/>
            <a:ext cx="1738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 i="1" dirty="0">
                <a:solidFill>
                  <a:schemeClr val="bg1"/>
                </a:solidFill>
                <a:latin typeface="Cambria Math" panose="02040503050406030204" pitchFamily="18" charset="0"/>
              </a:rPr>
              <a:t>Daqui vem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0883871-B964-45D3-879D-91DA5C91E574}"/>
                  </a:ext>
                </a:extLst>
              </p:cNvPr>
              <p:cNvSpPr txBox="1"/>
              <p:nvPr/>
            </p:nvSpPr>
            <p:spPr>
              <a:xfrm>
                <a:off x="4663172" y="3568210"/>
                <a:ext cx="3134428" cy="551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0883871-B964-45D3-879D-91DA5C91E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72" y="3568210"/>
                <a:ext cx="3134428" cy="5519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947322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63A8DF"/>
      </a:accent1>
      <a:accent2>
        <a:srgbClr val="F8AF2C"/>
      </a:accent2>
      <a:accent3>
        <a:srgbClr val="B2DF4B"/>
      </a:accent3>
      <a:accent4>
        <a:srgbClr val="88D8E6"/>
      </a:accent4>
      <a:accent5>
        <a:srgbClr val="A693C9"/>
      </a:accent5>
      <a:accent6>
        <a:srgbClr val="F7826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1001</Words>
  <Application>Microsoft Office PowerPoint</Application>
  <PresentationFormat>Apresentação no Ecrã (16:9)</PresentationFormat>
  <Paragraphs>254</Paragraphs>
  <Slides>15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3" baseType="lpstr">
      <vt:lpstr>Sniglet</vt:lpstr>
      <vt:lpstr>Arial</vt:lpstr>
      <vt:lpstr>Bahnschrift Light</vt:lpstr>
      <vt:lpstr>Calibri</vt:lpstr>
      <vt:lpstr>Wingdings</vt:lpstr>
      <vt:lpstr>Walter Turncoat</vt:lpstr>
      <vt:lpstr>Cambria Math</vt:lpstr>
      <vt:lpstr>Ursula template</vt:lpstr>
      <vt:lpstr>Robótica Industrial</vt:lpstr>
      <vt:lpstr>Apresentação do PowerPoint</vt:lpstr>
      <vt:lpstr>T5-Cinemática Direta (Algoritmo de Denavit-Hartenberg)</vt:lpstr>
      <vt:lpstr>Apresentação do PowerPoint</vt:lpstr>
      <vt:lpstr>T5-Cinemática Inversa ( Cálculo de θ1, θ2, e θ3 )     </vt:lpstr>
      <vt:lpstr>T5-Cinemática Inversa ( Cálculo de θ1, θ2, e θ3 )     </vt:lpstr>
      <vt:lpstr>T5-Cinemática Inversa ( Cálculo de θ1, θ2, e θ3 )     </vt:lpstr>
      <vt:lpstr>T5-Cinemática Inversa ( Cálculo de θ1, θ2, e θ3 )     </vt:lpstr>
      <vt:lpstr>T5-Cinemática Inversa ( Cálculo de θ1, θ2, e θ3 )     </vt:lpstr>
      <vt:lpstr>T5-Cinemática Inversa ( Cálculo de θ1, θ2, e θ3 )     </vt:lpstr>
      <vt:lpstr>T5-Cinemática Inversa ( Cálculo de θ4, θ5, e θ6 )     </vt:lpstr>
      <vt:lpstr>T5-Cinemática Inversa ( Cálculo de θ4, θ5, e θ6 )     </vt:lpstr>
      <vt:lpstr>T5-Cinemática Inversa ( Cálculo de θ4, θ5, e θ6 )     </vt:lpstr>
      <vt:lpstr>T5-Cinemática Inversa ( Cálculo de P_wx, P_wy, P_wz )     </vt:lpstr>
      <vt:lpstr>T5-Cinemática Inversa ( Redundâncias)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 Industrial</dc:title>
  <dc:creator>Pina</dc:creator>
  <cp:lastModifiedBy>Daniel Coelho</cp:lastModifiedBy>
  <cp:revision>115</cp:revision>
  <dcterms:modified xsi:type="dcterms:W3CDTF">2021-01-09T21:45:48Z</dcterms:modified>
</cp:coreProperties>
</file>