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5143500" cy="9144000"/>
  <p:embeddedFontLst>
    <p:embeddedFont>
      <p:font typeface="Outfit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jwTc7uuG5yrbSIdHwnZ9Yn4Lj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utfit-bold.fntdata"/><Relationship Id="rId6" Type="http://schemas.openxmlformats.org/officeDocument/2006/relationships/slide" Target="slides/slide2.xml"/><Relationship Id="rId18" Type="http://schemas.openxmlformats.org/officeDocument/2006/relationships/font" Target="fonts/Outfi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af9262764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faf9262764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faf9262764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af926276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faf926276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faf9262764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" name="Google Shape;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2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exels.com/?utm_source=magicslides.app&amp;utm_medium=presentation" TargetMode="External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hyperlink" Target="https://pexels.com/?utm_source=magicslides.app&amp;utm_medium=presentatio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pexels.com/?utm_source=magicslides.app&amp;utm_medium=presentation" TargetMode="External"/><Relationship Id="rId5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hyperlink" Target="https://pexels.com/?utm_source=magicslides.app&amp;utm_medium=pres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4114800" y="2314575"/>
            <a:ext cx="4572000" cy="26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3200"/>
              <a:buFont typeface="Outfit"/>
              <a:buNone/>
            </a:pPr>
            <a:r>
              <a:rPr b="1" i="0" lang="en-US" sz="32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Resumen Proyecto APT: Rental Cars</a:t>
            </a:r>
            <a:br>
              <a:rPr b="1" i="0" lang="en-US" sz="32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</a:br>
            <a:br>
              <a:rPr b="1" i="0" lang="en-US" sz="32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lang="en-US" sz="1100">
                <a:latin typeface="Outfit"/>
                <a:ea typeface="Outfit"/>
                <a:cs typeface="Outfit"/>
                <a:sym typeface="Outfit"/>
              </a:rPr>
              <a:t>Integrantes: Daniel Contador, Jose Silva 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185850"/>
            <a:ext cx="2838450" cy="212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jgurnpwsdoqjscwqbsj.supabase.co/storage/v1/object/public/users_file_magicslides_io/grayscale_image.png" id="147" name="Google Shape;14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240" y="1800225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i="0" lang="en-US" sz="18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9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Metodología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Metodología SCRUM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4114850" y="2326032"/>
            <a:ext cx="43890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Fases del Proyecto: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1. Planificación Inicial y Diseño.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2. Desarrollo Iterativo en Sprints.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3. Integración, Pruebas y Despliegue.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5">
            <a:alphaModFix/>
          </a:blip>
          <a:srcRect b="24889" l="0" r="0" t="16740"/>
          <a:stretch/>
        </p:blipFill>
        <p:spPr>
          <a:xfrm>
            <a:off x="515363" y="1230625"/>
            <a:ext cx="2946925" cy="1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af9262764_0_21"/>
          <p:cNvSpPr/>
          <p:nvPr/>
        </p:nvSpPr>
        <p:spPr>
          <a:xfrm>
            <a:off x="3657600" y="0"/>
            <a:ext cx="91500" cy="154320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faf9262764_0_21"/>
          <p:cNvSpPr/>
          <p:nvPr/>
        </p:nvSpPr>
        <p:spPr>
          <a:xfrm>
            <a:off x="0" y="0"/>
            <a:ext cx="32010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faf9262764_0_21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faf9262764_0_21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lang="en-US" sz="1800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10</a:t>
            </a:r>
            <a:endParaRPr b="1" sz="1800">
              <a:solidFill>
                <a:srgbClr val="FFD6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t/>
            </a:r>
            <a:endParaRPr b="1" sz="1800">
              <a:solidFill>
                <a:srgbClr val="FFD6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65" name="Google Shape;165;g2faf9262764_0_21"/>
          <p:cNvSpPr/>
          <p:nvPr/>
        </p:nvSpPr>
        <p:spPr>
          <a:xfrm>
            <a:off x="4114850" y="514355"/>
            <a:ext cx="4389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lang="en-US" sz="2800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Sprints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faf9262764_0_21"/>
          <p:cNvSpPr/>
          <p:nvPr/>
        </p:nvSpPr>
        <p:spPr>
          <a:xfrm>
            <a:off x="3810050" y="2030750"/>
            <a:ext cx="50577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Sprint 0: Definición de requisitos.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Sprint 1: Desarrollo funcionalidades básicas.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Sprint 2: Funcionalidades de arriendo de vehículos.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Sprint 3: Funcionalidades de usuarios.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Sprint 4: Integración y funcionalidades avanzadas.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Sprint 5: Pruebas, despliegue y mejoras.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67" name="Google Shape;167;g2faf9262764_0_21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g2faf9262764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275" y="115252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jgurnpwsdoqjscwqbsj.supabase.co/storage/v1/object/public/users_file_magicslides_io/grayscale_image.png"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240" y="1800225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3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i="0" lang="en-US" sz="18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1</a:t>
            </a:r>
            <a:r>
              <a:rPr b="1" lang="en-US" sz="1800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1</a:t>
            </a:r>
            <a:endParaRPr b="1" sz="1800">
              <a:solidFill>
                <a:srgbClr val="FFD6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t/>
            </a:r>
            <a:endParaRPr b="1" sz="1800">
              <a:solidFill>
                <a:srgbClr val="FFD6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Plan de Trabajo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Duración: 18 semanas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Actividades Principales: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Análisis y propuesta de solución.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Desarrollo de la aplicación y modelo de datos, pruebas y despliegue.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3"/>
          <p:cNvPicPr preferRelativeResize="0"/>
          <p:nvPr/>
        </p:nvPicPr>
        <p:blipFill rotWithShape="1">
          <a:blip r:embed="rId5">
            <a:alphaModFix/>
          </a:blip>
          <a:srcRect b="19445" l="0" r="0" t="0"/>
          <a:stretch/>
        </p:blipFill>
        <p:spPr>
          <a:xfrm>
            <a:off x="472450" y="828675"/>
            <a:ext cx="3032750" cy="263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af9262764_0_7"/>
          <p:cNvSpPr/>
          <p:nvPr/>
        </p:nvSpPr>
        <p:spPr>
          <a:xfrm>
            <a:off x="3657600" y="0"/>
            <a:ext cx="91500" cy="154320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faf9262764_0_7"/>
          <p:cNvSpPr/>
          <p:nvPr/>
        </p:nvSpPr>
        <p:spPr>
          <a:xfrm>
            <a:off x="0" y="0"/>
            <a:ext cx="32010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faf9262764_0_7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faf9262764_0_7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i="0" lang="en-US" sz="18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1</a:t>
            </a:r>
            <a:r>
              <a:rPr b="1" lang="en-US" sz="1800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2</a:t>
            </a:r>
            <a:endParaRPr b="1" sz="1800">
              <a:solidFill>
                <a:srgbClr val="FFD6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t/>
            </a:r>
            <a:endParaRPr b="1" sz="1800">
              <a:solidFill>
                <a:srgbClr val="FFD6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t/>
            </a:r>
            <a:endParaRPr b="1" sz="1800">
              <a:solidFill>
                <a:srgbClr val="FFD6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t/>
            </a:r>
            <a:endParaRPr b="1" sz="1800">
              <a:solidFill>
                <a:srgbClr val="FFD600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93" name="Google Shape;193;g2faf9262764_0_7"/>
          <p:cNvSpPr/>
          <p:nvPr/>
        </p:nvSpPr>
        <p:spPr>
          <a:xfrm>
            <a:off x="320100" y="75375"/>
            <a:ext cx="2775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lang="en-US" sz="2800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Carta Gantt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2faf9262764_0_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g2faf9262764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350" y="660225"/>
            <a:ext cx="6388099" cy="436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images.pexels.com/photos/7172774/pexels-photo-7172774.jpeg?auto=compress&amp;cs=tinysrgb&amp;fit=crop&amp;h=1200&amp;w=800" id="26" name="Google Shape;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0"/>
            <a:ext cx="333756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djgurnpwsdoqjscwqbsj.supabase.co/storage/v1/object/public/users_file_magicslides_io/grayscale_image.png" id="27" name="Google Shape;2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6240" y="1800225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i="0" lang="en-US" sz="18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Nombre del Proyecto y Áreas de Desempeño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Rental Cars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4114800" y="2160275"/>
            <a:ext cx="48552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Áreas de Desempeño: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-Análisis y Evaluación de Soluciones Informáticas.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Desarrollo de Software.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Aseguramiento de Calidad de Software.</a:t>
            </a:r>
            <a:endParaRPr b="0" i="0" sz="18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- </a:t>
            </a: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Gestión de proyectos informáticos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jgurnpwsdoqjscwqbsj.supabase.co/storage/v1/object/public/users_file_magicslides_io/grayscale_image.png" id="41" name="Google Shape;4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8947" y="1833000"/>
            <a:ext cx="243050" cy="2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i="0" lang="en-US" sz="18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4114800" y="820105"/>
            <a:ext cx="4389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Fundamentación del Proyecto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Relevancia y </a:t>
            </a:r>
            <a:r>
              <a:rPr b="1" lang="en-US" sz="1600">
                <a:latin typeface="Outfit"/>
                <a:ea typeface="Outfit"/>
                <a:cs typeface="Outfit"/>
                <a:sym typeface="Outfit"/>
              </a:rPr>
              <a:t>Descripción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4114800" y="2325995"/>
            <a:ext cx="43890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Relevancia:</a:t>
            </a:r>
            <a:b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Simplificación de trámites y transparencia en precios.</a:t>
            </a:r>
            <a:b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lang="en-US" sz="1500">
                <a:latin typeface="Outfit"/>
                <a:ea typeface="Outfit"/>
                <a:cs typeface="Outfit"/>
                <a:sym typeface="Outfit"/>
              </a:rPr>
              <a:t>Descripción</a:t>
            </a:r>
            <a: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:</a:t>
            </a:r>
            <a:b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Crear un </a:t>
            </a:r>
            <a: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software</a:t>
            </a:r>
            <a:r>
              <a:rPr b="0" i="0" lang="en-US" sz="15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 que agilice el proceso de arriendo, mostrando precios finales en línea.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2743200" y="48310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p4"/>
          <p:cNvPicPr preferRelativeResize="0"/>
          <p:nvPr/>
        </p:nvPicPr>
        <p:blipFill rotWithShape="1">
          <a:blip r:embed="rId5">
            <a:alphaModFix/>
          </a:blip>
          <a:srcRect b="20854" l="0" r="0" t="0"/>
          <a:stretch/>
        </p:blipFill>
        <p:spPr>
          <a:xfrm>
            <a:off x="701050" y="925825"/>
            <a:ext cx="3032750" cy="2400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jgurnpwsdoqjscwqbsj.supabase.co/storage/v1/object/public/users_file_magicslides_io/grayscale_image.png" id="56" name="Google Shape;5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8715" y="1543200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i="0" lang="en-US" sz="18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4114788" y="742955"/>
            <a:ext cx="4389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Descripción del Proyecto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4754688" y="1468818"/>
            <a:ext cx="3749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Aplicación Web con Django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114838" y="1940233"/>
            <a:ext cx="4389000" cy="2314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Tecnología: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Aplicación web desarrollada con Django.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sng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Funcionalidades: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Gestión de usuarios, vehículos, transacciones, roles diferenciados, integración de PayPal.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111" y="1440175"/>
            <a:ext cx="3099424" cy="174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jgurnpwsdoqjscwqbsj.supabase.co/storage/v1/object/public/users_file_magicslides_io/grayscale_image.png" id="71" name="Google Shape;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240" y="1800225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6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i="0" lang="en-US" sz="18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6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Detalles Adicionales de la Aplicación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None/>
            </a:pPr>
            <a:r>
              <a:rPr b="1" lang="en-US" sz="1600">
                <a:latin typeface="Outfit"/>
                <a:ea typeface="Outfit"/>
                <a:cs typeface="Outfit"/>
                <a:sym typeface="Outfit"/>
              </a:rPr>
              <a:t>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uncionalidades </a:t>
            </a:r>
            <a:r>
              <a:rPr b="1" lang="en-US" sz="1600">
                <a:latin typeface="Outfit"/>
                <a:ea typeface="Outfit"/>
                <a:cs typeface="Outfit"/>
                <a:sym typeface="Outfit"/>
              </a:rPr>
              <a:t>adicionales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Cambios automáticos de estado de vehículos al ser arrendados.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Administración manual por roles privilegiados.</a:t>
            </a:r>
            <a:br>
              <a:rPr b="0" i="0" lang="en-US" sz="12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6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7276" y="757239"/>
            <a:ext cx="2394575" cy="239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jgurnpwsdoqjscwqbsj.supabase.co/storage/v1/object/public/users_file_magicslides_io/grayscale_image.png" id="86" name="Google Shape;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240" y="1800225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7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i="0" lang="en-US" sz="18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Pertinencia del Proyecto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4434850" y="1316543"/>
            <a:ext cx="3749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Relación con el Perfil de Egreso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4114888" y="1800222"/>
            <a:ext cx="4389000" cy="330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Competencias Clave: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1. Desarrollo de Software.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2. Análisis Integral de Procesos.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8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3. Modelado de Datos.</a:t>
            </a:r>
            <a:endParaRPr b="0" i="0" sz="18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4. Soluciones sistémicas 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5. Aseguramiento de calidad 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6. </a:t>
            </a: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Gestión</a:t>
            </a:r>
            <a:r>
              <a:rPr lang="en-US" sz="1800">
                <a:latin typeface="Outfit"/>
                <a:ea typeface="Outfit"/>
                <a:cs typeface="Outfit"/>
                <a:sym typeface="Outfit"/>
              </a:rPr>
              <a:t> de proyectos informáticos </a:t>
            </a:r>
            <a:endParaRPr sz="1800"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t/>
            </a:r>
            <a:endParaRPr sz="18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5324" y="771525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jgurnpwsdoqjscwqbsj.supabase.co/storage/v1/object/public/users_file_magicslides_io/grayscale_image.png" id="101" name="Google Shape;1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240" y="1800225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8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i="0" lang="en-US" sz="18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8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Relación con los Intereses Profesionales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Áreas de Interés y Aplicación Práctica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8"/>
          <p:cNvSpPr/>
          <p:nvPr/>
        </p:nvSpPr>
        <p:spPr>
          <a:xfrm>
            <a:off x="4114800" y="2468870"/>
            <a:ext cx="43890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Áreas de Interés:</a:t>
            </a:r>
            <a:b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Desarrollo web, manejo de bases de datos SQL, ciberseguridad.</a:t>
            </a:r>
            <a:b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Aplicación Práctica:</a:t>
            </a:r>
            <a:b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Desarrollo de interfaz, diseño </a:t>
            </a:r>
            <a:r>
              <a:rPr lang="en-US">
                <a:latin typeface="Outfit"/>
                <a:ea typeface="Outfit"/>
                <a:cs typeface="Outfit"/>
                <a:sym typeface="Outfit"/>
              </a:rPr>
              <a:t>y </a:t>
            </a: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gestión de datos, implementación de medidas de seguridad.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5">
            <a:alphaModFix/>
          </a:blip>
          <a:srcRect b="26231" l="0" r="0" t="0"/>
          <a:stretch/>
        </p:blipFill>
        <p:spPr>
          <a:xfrm>
            <a:off x="472450" y="1140138"/>
            <a:ext cx="3032750" cy="216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djgurnpwsdoqjscwqbsj.supabase.co/storage/v1/object/public/users_file_magicslides_io/grayscale_image.png" id="116" name="Google Shape;1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240" y="1526600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9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i="0" lang="en-US" sz="18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7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"/>
          <p:cNvSpPr/>
          <p:nvPr/>
        </p:nvSpPr>
        <p:spPr>
          <a:xfrm>
            <a:off x="4114800" y="744180"/>
            <a:ext cx="43890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Factibilidad del Proyecto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4572000" y="1452305"/>
            <a:ext cx="3749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utfit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Temporal, Técnica, Económica, Operacional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3657600" y="1966800"/>
            <a:ext cx="52146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Factibilidad:</a:t>
            </a:r>
            <a:br>
              <a:rPr b="0" i="0" lang="en-US" sz="17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7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</a:t>
            </a:r>
            <a:r>
              <a:rPr lang="en-US" sz="1700"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Temporal: 16 semanas, 56 horas de dedicación.</a:t>
            </a:r>
            <a:br>
              <a:rPr b="0" i="0" lang="en-US" sz="17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sz="17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Técnica: Uso de tecnologías accesibles.</a:t>
            </a:r>
            <a:br>
              <a:rPr b="0" i="0" lang="en-US" sz="17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lang="en-US" sz="1700">
                <a:latin typeface="Outfit"/>
                <a:ea typeface="Outfit"/>
                <a:cs typeface="Outfit"/>
                <a:sym typeface="Outfit"/>
              </a:rPr>
              <a:t>- </a:t>
            </a:r>
            <a:r>
              <a:rPr b="0" i="0" lang="en-US" sz="1700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Económica: Sin inversiones adicionales significativas.</a:t>
            </a:r>
            <a:endParaRPr b="0" i="0" sz="170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Outfit"/>
                <a:ea typeface="Outfit"/>
                <a:cs typeface="Outfit"/>
                <a:sym typeface="Outfit"/>
              </a:rPr>
              <a:t>- </a:t>
            </a:r>
            <a:r>
              <a:rPr lang="en-US" sz="1700">
                <a:latin typeface="Outfit"/>
                <a:ea typeface="Outfit"/>
                <a:cs typeface="Outfit"/>
                <a:sym typeface="Outfit"/>
              </a:rPr>
              <a:t>Operacional:  Implementar plan de trabajo claro.</a:t>
            </a:r>
            <a:endParaRPr sz="1700"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123" name="Google Shape;123;p9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4890" y="1019175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cap="flat" cmpd="sng" w="12700">
            <a:solidFill>
              <a:srgbClr val="FFD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ttps://images.pexels.com/photos/7172774/pexels-photo-7172774.jpeg?auto=compress&amp;cs=tinysrgb&amp;fit=crop&amp;h=1200&amp;w=800"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" y="0"/>
            <a:ext cx="333756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djgurnpwsdoqjscwqbsj.supabase.co/storage/v1/object/public/users_file_magicslides_io/grayscale_image.png" id="132" name="Google Shape;13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0090" y="1771650"/>
            <a:ext cx="365760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cap="flat" cmpd="sng" w="12700">
            <a:solidFill>
              <a:srgbClr val="1A68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D600"/>
              </a:buClr>
              <a:buSzPts val="1800"/>
              <a:buFont typeface="Outfit"/>
              <a:buNone/>
            </a:pPr>
            <a:r>
              <a:rPr b="1" i="0" lang="en-US" sz="1800" u="none" cap="none" strike="noStrike">
                <a:solidFill>
                  <a:srgbClr val="FFD600"/>
                </a:solidFill>
                <a:latin typeface="Outfit"/>
                <a:ea typeface="Outfit"/>
                <a:cs typeface="Outfit"/>
                <a:sym typeface="Outfit"/>
              </a:rPr>
              <a:t>8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0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6847"/>
              </a:buClr>
              <a:buSzPts val="2800"/>
              <a:buFont typeface="Outfit"/>
              <a:buNone/>
            </a:pPr>
            <a:r>
              <a:rPr b="1" i="0" lang="en-US" sz="2800" u="none" cap="none" strike="noStrike">
                <a:solidFill>
                  <a:srgbClr val="1A6847"/>
                </a:solidFill>
                <a:latin typeface="Outfit"/>
                <a:ea typeface="Outfit"/>
                <a:cs typeface="Outfit"/>
                <a:sym typeface="Outfit"/>
              </a:rPr>
              <a:t>Objetivos del Proyecto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4650975" y="1697350"/>
            <a:ext cx="39858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r>
              <a:rPr b="0" i="0" lang="en-US" u="sng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Objetivo General:</a:t>
            </a:r>
            <a:b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Desarrollar una aplicación web eficiente y segura para el arriendo de vehículos.</a:t>
            </a:r>
            <a:endParaRPr b="0" i="0" u="none" cap="none" strike="noStrike">
              <a:solidFill>
                <a:srgbClr val="000000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marR="0" rtl="0" algn="just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Outfit"/>
              <a:buNone/>
            </a:pPr>
            <a:b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u="sng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Objetivos Específicos:</a:t>
            </a:r>
            <a:b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</a:br>
            <a:r>
              <a:rPr b="0" i="0" lang="en-US" u="none" cap="none" strike="noStrike">
                <a:solidFill>
                  <a:srgbClr val="000000"/>
                </a:solidFill>
                <a:latin typeface="Outfit"/>
                <a:ea typeface="Outfit"/>
                <a:cs typeface="Outfit"/>
                <a:sym typeface="Outfit"/>
              </a:rPr>
              <a:t>- Interfaz intuitiva, base de datos optimizada, integración de pagos seguros, ciberseguridad, pruebas exhaustivas.</a:t>
            </a:r>
            <a:endParaRPr b="0" i="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Calibri"/>
              <a:buNone/>
            </a:pPr>
            <a:r>
              <a:rPr b="0" i="0" lang="en-US" sz="800" u="sng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Pexels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djgurnpwsdoqjscwqbsj.supabase.co/storage/v1/object/public/users_file_magicslides_io/grayscale_image.png" id="140" name="Google Shape;14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1403" y="3039875"/>
            <a:ext cx="365760" cy="36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2024-09-01T16:07:53Z</dcterms:created>
  <dc:creator>PptxGenJS</dc:creator>
</cp:coreProperties>
</file>