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5143500" cy="9144000"/>
  <p:embeddedFontLst>
    <p:embeddedFont>
      <p:font typeface="Outfi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BrljnK1eNdeh+XZprm4Nm0+FN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utfi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f926276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faf926276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faf926276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af92627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faf92627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faf926276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3b6b2d3e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03b6b2d3e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03b6b2d3eb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114800" y="2314575"/>
            <a:ext cx="45720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Resumen Proyecto APT: Rental Cars</a:t>
            </a:r>
            <a:b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</a:br>
            <a:b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100">
                <a:latin typeface="Outfit"/>
                <a:ea typeface="Outfit"/>
                <a:cs typeface="Outfit"/>
                <a:sym typeface="Outfit"/>
              </a:rPr>
              <a:t>Integrantes: Daniel Contador, Jose Silva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85850"/>
            <a:ext cx="2838450" cy="21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images.pexels.com/photos/7172774/pexels-photo-7172774.jpeg?auto=compress&amp;cs=tinysrgb&amp;fit=crop&amp;h=1200&amp;w=800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0"/>
            <a:ext cx="33375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jgurnpwsdoqjscwqbsj.supabase.co/storage/v1/object/public/users_file_magicslides_io/grayscale_image.png"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090" y="177165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Objetivos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4650975" y="1697350"/>
            <a:ext cx="3985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Objetivo General: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Desarrollar una aplicación web eficiente y segura para el arriendo de vehículos.</a:t>
            </a:r>
            <a:endParaRPr b="0" i="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Objetivos Específicos: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Interfaz intuitiva, base de datos optimizada, integración de pagos seguros, ciberseguridad, pruebas exhaustivas.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djgurnpwsdoqjscwqbsj.supabase.co/storage/v1/object/public/users_file_magicslides_io/grayscale_image.png"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403" y="303987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Metodología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Metodología SCRUM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4114850" y="2326032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Fases del Proyecto: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1. Planificación Inicial y Diseño.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2. Desarrollo Iterativo en Sprints.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3. Integración, Pruebas y Despliegue.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5">
            <a:alphaModFix/>
          </a:blip>
          <a:srcRect b="24889" l="0" r="0" t="16740"/>
          <a:stretch/>
        </p:blipFill>
        <p:spPr>
          <a:xfrm>
            <a:off x="515363" y="1230625"/>
            <a:ext cx="2946925" cy="1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f9262764_0_21"/>
          <p:cNvSpPr/>
          <p:nvPr/>
        </p:nvSpPr>
        <p:spPr>
          <a:xfrm>
            <a:off x="3657600" y="0"/>
            <a:ext cx="91500" cy="15432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faf9262764_0_21"/>
          <p:cNvSpPr/>
          <p:nvPr/>
        </p:nvSpPr>
        <p:spPr>
          <a:xfrm>
            <a:off x="0" y="0"/>
            <a:ext cx="32010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faf9262764_0_2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af9262764_0_2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11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1" name="Google Shape;181;g2faf9262764_0_21"/>
          <p:cNvSpPr/>
          <p:nvPr/>
        </p:nvSpPr>
        <p:spPr>
          <a:xfrm>
            <a:off x="4114850" y="51435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Sprints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faf9262764_0_21"/>
          <p:cNvSpPr/>
          <p:nvPr/>
        </p:nvSpPr>
        <p:spPr>
          <a:xfrm>
            <a:off x="3810050" y="2030750"/>
            <a:ext cx="5057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0: Definición de requisitos.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1: Desarrollo funcionalidades básicas.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2: Funcionalidades de arriendo de vehículos.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3: Funcionalidades de usuarios.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4: Integración y funcionalidades avanzadas.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" name="Google Shape;183;g2faf9262764_0_2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faf926276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275" y="11525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12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Plan de Trabajo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Duración: 18 semanas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Actividades Principales: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Análisis y propuesta de solución.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la aplicación y modelo de datos, pruebas y despliegue.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5">
            <a:alphaModFix/>
          </a:blip>
          <a:srcRect b="19445" l="0" r="0" t="0"/>
          <a:stretch/>
        </p:blipFill>
        <p:spPr>
          <a:xfrm>
            <a:off x="472450" y="828675"/>
            <a:ext cx="3032750" cy="26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af9262764_0_7"/>
          <p:cNvSpPr/>
          <p:nvPr/>
        </p:nvSpPr>
        <p:spPr>
          <a:xfrm>
            <a:off x="3657600" y="0"/>
            <a:ext cx="91500" cy="15432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faf9262764_0_7"/>
          <p:cNvSpPr/>
          <p:nvPr/>
        </p:nvSpPr>
        <p:spPr>
          <a:xfrm>
            <a:off x="0" y="0"/>
            <a:ext cx="32010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af9262764_0_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faf9262764_0_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13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9" name="Google Shape;209;g2faf9262764_0_7"/>
          <p:cNvSpPr/>
          <p:nvPr/>
        </p:nvSpPr>
        <p:spPr>
          <a:xfrm>
            <a:off x="320100" y="75375"/>
            <a:ext cx="27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Carta Gantt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faf9262764_0_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faf926276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100" y="589875"/>
            <a:ext cx="7076075" cy="4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images.pexels.com/photos/7172774/pexels-photo-7172774.jpeg?auto=compress&amp;cs=tinysrgb&amp;fit=crop&amp;h=1200&amp;w=800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0"/>
            <a:ext cx="33375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jgurnpwsdoqjscwqbsj.supabase.co/storage/v1/object/public/users_file_magicslides_io/grayscale_image.png"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Nombre del Proyecto y Áreas de Desempeño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Rental Cars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114800" y="2160275"/>
            <a:ext cx="4855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Desempeño: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-Análisis y Evaluación de Soluciones Informáticas.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Software.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Aseguramiento de Calidad de Software.</a:t>
            </a:r>
            <a:endParaRPr b="0" i="0" sz="18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Gestión de proyectos informáticos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947" y="1833000"/>
            <a:ext cx="243050" cy="2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4114800" y="82010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Fundamentación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Relevancia y </a:t>
            </a: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Descripción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4114800" y="2325995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Relevancia: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Simplificación de trámites y transparencia en precios.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500">
                <a:latin typeface="Outfit"/>
                <a:ea typeface="Outfit"/>
                <a:cs typeface="Outfit"/>
                <a:sym typeface="Outfit"/>
              </a:rPr>
              <a:t>Descripción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Crear un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software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 que agilice el proceso de arriendo, mostrando precios finales en línea.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743200" y="48310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5">
            <a:alphaModFix/>
          </a:blip>
          <a:srcRect b="20854" l="0" r="0" t="0"/>
          <a:stretch/>
        </p:blipFill>
        <p:spPr>
          <a:xfrm>
            <a:off x="701050" y="925825"/>
            <a:ext cx="3032750" cy="240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56" name="Google Shape;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715" y="154320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114788" y="74295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Descripción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4754688" y="1468818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Aplicación Web con Django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114852" y="1940225"/>
            <a:ext cx="4944000" cy="23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Tecnología: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Aplicación web desarrollada con Django.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Funcionalidades: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Gestión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de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vehículos, transacciones, roles diferenciados, integración de Pa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gos y Reservas, Dashboard para el cliente y  listado de vehiculos de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interés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1" y="1440175"/>
            <a:ext cx="3099424" cy="17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Detalles Adicionales de la Aplicación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uncionalidades </a:t>
            </a: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adicionales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Cambios automáticos de estado de vehículos al ser arrendados.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Administración manual por roles privilegiados.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276" y="757239"/>
            <a:ext cx="2394575" cy="23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3b6b2d3eb_0_4"/>
          <p:cNvSpPr/>
          <p:nvPr/>
        </p:nvSpPr>
        <p:spPr>
          <a:xfrm>
            <a:off x="3657600" y="0"/>
            <a:ext cx="91500" cy="15432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86" name="Google Shape;86;g303b6b2d3e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03b6b2d3eb_0_4"/>
          <p:cNvSpPr/>
          <p:nvPr/>
        </p:nvSpPr>
        <p:spPr>
          <a:xfrm>
            <a:off x="0" y="0"/>
            <a:ext cx="32010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03b6b2d3eb_0_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03b6b2d3eb_0_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03b6b2d3eb_0_4"/>
          <p:cNvSpPr/>
          <p:nvPr/>
        </p:nvSpPr>
        <p:spPr>
          <a:xfrm>
            <a:off x="4114800" y="819250"/>
            <a:ext cx="4843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9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Detalles </a:t>
            </a:r>
            <a:r>
              <a:rPr b="1" lang="en-US" sz="29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 las funcionalidades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303b6b2d3eb_0_4"/>
          <p:cNvSpPr/>
          <p:nvPr/>
        </p:nvSpPr>
        <p:spPr>
          <a:xfrm>
            <a:off x="4572000" y="1697355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lang="en-US" sz="2000">
                <a:latin typeface="Outfit"/>
                <a:ea typeface="Outfit"/>
                <a:cs typeface="Outfit"/>
                <a:sym typeface="Outfit"/>
              </a:rPr>
              <a:t>F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uncionalidades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303b6b2d3eb_0_4"/>
          <p:cNvSpPr/>
          <p:nvPr/>
        </p:nvSpPr>
        <p:spPr>
          <a:xfrm>
            <a:off x="4114800" y="2326107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Base de datos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Seccion</a:t>
            </a: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 Admin Cars Manager (CRUD)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Seccion Dashboard de clientes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Pagos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Listado de coches de interes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-"/>
            </a:pPr>
            <a:r>
              <a:rPr lang="en-US" sz="1600">
                <a:latin typeface="Outfit"/>
                <a:ea typeface="Outfit"/>
                <a:cs typeface="Outfit"/>
                <a:sym typeface="Outfit"/>
              </a:rPr>
              <a:t>Reservas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303b6b2d3eb_0_4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303b6b2d3eb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276" y="757239"/>
            <a:ext cx="2394575" cy="23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03b6b2d3eb_0_4"/>
          <p:cNvPicPr preferRelativeResize="0"/>
          <p:nvPr/>
        </p:nvPicPr>
        <p:blipFill rotWithShape="1">
          <a:blip r:embed="rId6">
            <a:alphaModFix/>
          </a:blip>
          <a:srcRect b="19445" l="0" r="0" t="0"/>
          <a:stretch/>
        </p:blipFill>
        <p:spPr>
          <a:xfrm>
            <a:off x="472450" y="828675"/>
            <a:ext cx="3032750" cy="26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Pertinencia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434850" y="1316543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Relación con el Perfil de Egreso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4114888" y="1800222"/>
            <a:ext cx="4389000" cy="330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Competencias Clave: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1. Desarrollo de Software.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2. Análisis Integral de Procesos.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3. Modelado de Datos.</a:t>
            </a:r>
            <a:endParaRPr b="0" i="0" sz="18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4. Soluciones sistémicas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5. Aseguramiento de calidad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6.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Gestión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 de proyectos informáticos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t/>
            </a:r>
            <a:endParaRPr sz="18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4" y="77152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Relación con los Intereses Profesionales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Interés y Aplicación Práctica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4114800" y="2468870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Interés: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web, manejo de bases de datos SQL, ciberseguridad.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Aplicación Práctica: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interfaz, diseño </a:t>
            </a:r>
            <a:r>
              <a:rPr lang="en-US">
                <a:latin typeface="Outfit"/>
                <a:ea typeface="Outfit"/>
                <a:cs typeface="Outfit"/>
                <a:sym typeface="Outfit"/>
              </a:rPr>
              <a:t>y </a:t>
            </a: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gestión de datos, implementación de medidas de seguridad.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 b="26231" l="0" r="0" t="0"/>
          <a:stretch/>
        </p:blipFill>
        <p:spPr>
          <a:xfrm>
            <a:off x="472450" y="1140138"/>
            <a:ext cx="3032750" cy="2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52660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4114800" y="744180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Factibilidad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4572000" y="1452305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Temporal, Técnica, Económica, Operacional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3657600" y="1966800"/>
            <a:ext cx="52146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Factibilidad: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</a:t>
            </a: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Temporal: 16 semanas, 56 horas de dedicación.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Técnica: Uso de tecnologías accesibles.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Económica: Sin inversiones adicionales significativas.</a:t>
            </a:r>
            <a:endParaRPr b="0" i="0" sz="17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Operacional:  Implementar plan de trabajo claro.</a:t>
            </a:r>
            <a:endParaRPr sz="17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890" y="1019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2024-09-01T16:07:53Z</dcterms:created>
  <dc:creator>PptxGenJS</dc:creator>
</cp:coreProperties>
</file>