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</a:t>
            </a:r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</a:t>
            </a:r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editar el </a:t>
            </a:r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formato </a:t>
            </a:r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 texto </a:t>
            </a:r>
            <a:r>
              <a:rPr b="0" lang="es-C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título</a:t>
            </a:r>
            <a:endParaRPr b="0" lang="es-C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</a:t>
            </a:r>
            <a:r>
              <a:rPr b="0" lang="es-C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</a:t>
            </a:r>
            <a:endParaRPr b="0" lang="es-C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C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&lt;fecha/hora&gt;</a:t>
            </a:r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C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 de página&gt;</a:t>
            </a:r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E78FA98-6AAC-4B2F-9198-D435ABC29321}" type="slidenum">
              <a:rPr b="0" lang="es-C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es-C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993960"/>
            <a:ext cx="5184000" cy="5616000"/>
          </a:xfrm>
          <a:prstGeom prst="rect">
            <a:avLst/>
          </a:prstGeom>
          <a:solidFill>
            <a:srgbClr val="ffffff"/>
          </a:solidFill>
          <a:ln>
            <a:solidFill>
              <a:srgbClr val="3366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056000" y="994320"/>
            <a:ext cx="2376000" cy="5615640"/>
          </a:xfrm>
          <a:prstGeom prst="rect">
            <a:avLst/>
          </a:prstGeom>
          <a:solidFill>
            <a:srgbClr val="ffffff"/>
          </a:solidFill>
          <a:ln>
            <a:solidFill>
              <a:srgbClr val="99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92000" y="1224000"/>
            <a:ext cx="4055760" cy="2088360"/>
          </a:xfrm>
          <a:prstGeom prst="rect">
            <a:avLst/>
          </a:prstGeom>
          <a:ln w="1800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7776000" y="1296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152000" y="4881960"/>
            <a:ext cx="1440000" cy="1440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7848000" y="5009760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7416000" y="2349720"/>
            <a:ext cx="2088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 de los Cursos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1296000" y="2145960"/>
            <a:ext cx="4193280" cy="2160000"/>
          </a:xfrm>
          <a:prstGeom prst="rect">
            <a:avLst/>
          </a:prstGeom>
          <a:ln>
            <a:noFill/>
          </a:ln>
        </p:spPr>
      </p:pic>
      <p:sp>
        <p:nvSpPr>
          <p:cNvPr id="47" name="TextShape 4"/>
          <p:cNvSpPr txBox="1"/>
          <p:nvPr/>
        </p:nvSpPr>
        <p:spPr>
          <a:xfrm>
            <a:off x="7416000" y="6089760"/>
            <a:ext cx="2160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Cursos </a:t>
            </a:r>
            <a:r>
              <a:rPr b="1" lang="es-C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Scorm </a:t>
            </a:r>
            <a:r>
              <a:rPr b="1" lang="es-C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Optimizad</a:t>
            </a:r>
            <a:r>
              <a:rPr b="1" lang="es-C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5"/>
          <p:cNvSpPr/>
          <p:nvPr/>
        </p:nvSpPr>
        <p:spPr>
          <a:xfrm>
            <a:off x="1872000" y="3729960"/>
            <a:ext cx="0" cy="1080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6"/>
          <p:cNvSpPr/>
          <p:nvPr/>
        </p:nvSpPr>
        <p:spPr>
          <a:xfrm>
            <a:off x="5832000" y="3513960"/>
            <a:ext cx="1080000" cy="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7"/>
          <p:cNvSpPr txBox="1"/>
          <p:nvPr/>
        </p:nvSpPr>
        <p:spPr>
          <a:xfrm>
            <a:off x="1296000" y="6681960"/>
            <a:ext cx="4248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 de cursos Scorm en Tablet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8"/>
          <p:cNvSpPr txBox="1"/>
          <p:nvPr/>
        </p:nvSpPr>
        <p:spPr>
          <a:xfrm>
            <a:off x="6984000" y="6681960"/>
            <a:ext cx="259200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Contenidos Configurables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9"/>
          <p:cNvSpPr txBox="1"/>
          <p:nvPr/>
        </p:nvSpPr>
        <p:spPr>
          <a:xfrm>
            <a:off x="2232000" y="288000"/>
            <a:ext cx="55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 DE CURSOS TABLET A DISTANCIA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10"/>
          <p:cNvSpPr txBox="1"/>
          <p:nvPr/>
        </p:nvSpPr>
        <p:spPr>
          <a:xfrm>
            <a:off x="2592000" y="5328000"/>
            <a:ext cx="13086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 de Avance Locales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7390440" y="3456000"/>
            <a:ext cx="1681560" cy="435240"/>
          </a:xfrm>
          <a:prstGeom prst="rect">
            <a:avLst/>
          </a:prstGeom>
          <a:ln>
            <a:noFill/>
          </a:ln>
        </p:spPr>
      </p:pic>
      <p:sp>
        <p:nvSpPr>
          <p:cNvPr id="55" name="TextShape 11"/>
          <p:cNvSpPr txBox="1"/>
          <p:nvPr/>
        </p:nvSpPr>
        <p:spPr>
          <a:xfrm>
            <a:off x="7488000" y="3960360"/>
            <a:ext cx="187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L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Imágenes de unidades curriculares</a:t>
            </a:r>
            <a:endParaRPr b="1" lang="es-C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2018-03-09T15:08:18Z</dcterms:created>
  <dc:creator/>
  <dc:description/>
  <dc:language>es-CL</dc:language>
  <cp:lastModifiedBy/>
  <dcterms:modified xsi:type="dcterms:W3CDTF">2018-03-09T16:49:48Z</dcterms:modified>
  <cp:revision>1</cp:revision>
  <dc:subject/>
  <dc:title/>
</cp:coreProperties>
</file>