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21386800" cy="30279975"/>
  <p:notesSz cx="20931188" cy="298148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8452857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9861670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11270476" algn="l" defTabSz="2817620" rtl="0" eaLnBrk="1" latinLnBrk="0" hangingPunct="1">
      <a:defRPr sz="7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CC00"/>
    <a:srgbClr val="FF0066"/>
    <a:srgbClr val="990033"/>
    <a:srgbClr val="CC3300"/>
    <a:srgbClr val="CC0000"/>
    <a:srgbClr val="FF0000"/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9115" autoAdjust="0"/>
  </p:normalViewPr>
  <p:slideViewPr>
    <p:cSldViewPr snapToGrid="0">
      <p:cViewPr varScale="1">
        <p:scale>
          <a:sx n="30" d="100"/>
          <a:sy n="30" d="100"/>
        </p:scale>
        <p:origin x="2832" y="180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1864885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1864885" y="28323434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648A7A0A-DDFF-4C5C-9686-C8984E5AE53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938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1855191" y="0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518275" y="2243138"/>
            <a:ext cx="7889875" cy="1117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095710" y="14160891"/>
            <a:ext cx="16744626" cy="13414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E" noProof="0"/>
              <a:t>Click to edit Master text styles</a:t>
            </a:r>
          </a:p>
          <a:p>
            <a:pPr lvl="1"/>
            <a:r>
              <a:rPr lang="en-IE" noProof="0"/>
              <a:t>Second level</a:t>
            </a:r>
          </a:p>
          <a:p>
            <a:pPr lvl="2"/>
            <a:r>
              <a:rPr lang="en-IE" noProof="0"/>
              <a:t>Third level</a:t>
            </a:r>
          </a:p>
          <a:p>
            <a:pPr lvl="3"/>
            <a:r>
              <a:rPr lang="en-IE" noProof="0"/>
              <a:t>Fourth level</a:t>
            </a:r>
          </a:p>
          <a:p>
            <a:pPr lvl="4"/>
            <a:r>
              <a:rPr lang="en-IE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8318467"/>
            <a:ext cx="9066303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defTabSz="2896293">
              <a:defRPr sz="4100"/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1855191" y="28318467"/>
            <a:ext cx="9071150" cy="1491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9638" tIns="144818" rIns="289638" bIns="144818" numCol="1" anchor="b" anchorCtr="0" compatLnSpc="1">
            <a:prstTxWarp prst="textNoShape">
              <a:avLst/>
            </a:prstTxWarp>
          </a:bodyPr>
          <a:lstStyle>
            <a:lvl1pPr algn="r" defTabSz="2896293">
              <a:defRPr sz="4100"/>
            </a:lvl1pPr>
          </a:lstStyle>
          <a:p>
            <a:pPr>
              <a:defRPr/>
            </a:pPr>
            <a:fld id="{E95AF864-A82A-4668-8EB0-8BEC5FCA0CD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64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140881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281762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422643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5635240" algn="l" rtl="0" eaLnBrk="0" fontAlgn="base" hangingPunct="0">
      <a:spcBef>
        <a:spcPct val="30000"/>
      </a:spcBef>
      <a:spcAft>
        <a:spcPct val="0"/>
      </a:spcAft>
      <a:defRPr sz="37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704405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8452857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9861670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11270476" algn="l" defTabSz="2817620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66229" indent="-294706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78819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650346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2121872" indent="-235760" defTabSz="2896293" eaLnBrk="0" hangingPunct="0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59339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3064929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53645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4007985" indent="-235760" defTabSz="2896293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5E7D94F-0212-434A-A3F3-AE0C0BE07F01}" type="slidenum">
              <a:rPr lang="en-IE" sz="4100"/>
              <a:pPr eaLnBrk="1" hangingPunct="1"/>
              <a:t>1</a:t>
            </a:fld>
            <a:endParaRPr lang="en-IE" sz="4100" dirty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18275" y="2243138"/>
            <a:ext cx="7889875" cy="1117282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I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010" y="9404266"/>
            <a:ext cx="18178780" cy="64927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020" y="17158657"/>
            <a:ext cx="14970760" cy="7739835"/>
          </a:xfrm>
        </p:spPr>
        <p:txBody>
          <a:bodyPr/>
          <a:lstStyle>
            <a:lvl1pPr marL="0" indent="0" algn="ctr">
              <a:buNone/>
              <a:defRPr/>
            </a:lvl1pPr>
            <a:lvl2pPr marL="1408810" indent="0" algn="ctr">
              <a:buNone/>
              <a:defRPr/>
            </a:lvl2pPr>
            <a:lvl3pPr marL="2817620" indent="0" algn="ctr">
              <a:buNone/>
              <a:defRPr/>
            </a:lvl3pPr>
            <a:lvl4pPr marL="4226430" indent="0" algn="ctr">
              <a:buNone/>
              <a:defRPr/>
            </a:lvl4pPr>
            <a:lvl5pPr marL="5635240" indent="0" algn="ctr">
              <a:buNone/>
              <a:defRPr/>
            </a:lvl5pPr>
            <a:lvl6pPr marL="7044050" indent="0" algn="ctr">
              <a:buNone/>
              <a:defRPr/>
            </a:lvl6pPr>
            <a:lvl7pPr marL="8452857" indent="0" algn="ctr">
              <a:buNone/>
              <a:defRPr/>
            </a:lvl7pPr>
            <a:lvl8pPr marL="9861670" indent="0" algn="ctr">
              <a:buNone/>
              <a:defRPr/>
            </a:lvl8pPr>
            <a:lvl9pPr marL="1127047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48930-C9FB-407B-A8A7-DD510EEEBF6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823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671EA8-357C-4D94-8FAB-0A80CD27D2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59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38100" y="2693172"/>
            <a:ext cx="4544695" cy="242239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4015" y="2693172"/>
            <a:ext cx="13158823" cy="242239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0EF4D-1339-4BAE-BE58-73852D239BF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0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83949-5D3C-4274-A33B-89FC3BFCC2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808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173" y="19458771"/>
            <a:ext cx="18178780" cy="6012323"/>
          </a:xfrm>
        </p:spPr>
        <p:txBody>
          <a:bodyPr anchor="t"/>
          <a:lstStyle>
            <a:lvl1pPr algn="l">
              <a:defRPr sz="123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173" y="12835028"/>
            <a:ext cx="18178780" cy="6623743"/>
          </a:xfrm>
        </p:spPr>
        <p:txBody>
          <a:bodyPr anchor="b"/>
          <a:lstStyle>
            <a:lvl1pPr marL="0" indent="0">
              <a:buNone/>
              <a:defRPr sz="6200"/>
            </a:lvl1pPr>
            <a:lvl2pPr marL="1408810" indent="0">
              <a:buNone/>
              <a:defRPr sz="5500"/>
            </a:lvl2pPr>
            <a:lvl3pPr marL="2817620" indent="0">
              <a:buNone/>
              <a:defRPr sz="4900"/>
            </a:lvl3pPr>
            <a:lvl4pPr marL="4226430" indent="0">
              <a:buNone/>
              <a:defRPr sz="4300"/>
            </a:lvl4pPr>
            <a:lvl5pPr marL="5635240" indent="0">
              <a:buNone/>
              <a:defRPr sz="4300"/>
            </a:lvl5pPr>
            <a:lvl6pPr marL="7044050" indent="0">
              <a:buNone/>
              <a:defRPr sz="4300"/>
            </a:lvl6pPr>
            <a:lvl7pPr marL="8452857" indent="0">
              <a:buNone/>
              <a:defRPr sz="4300"/>
            </a:lvl7pPr>
            <a:lvl8pPr marL="9861670" indent="0">
              <a:buNone/>
              <a:defRPr sz="4300"/>
            </a:lvl8pPr>
            <a:lvl9pPr marL="11270476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8D1C8-8C22-4488-AC77-A1C2BF56B4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4010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1031" y="8749167"/>
            <a:ext cx="8851759" cy="18167985"/>
          </a:xfrm>
        </p:spPr>
        <p:txBody>
          <a:bodyPr/>
          <a:lstStyle>
            <a:lvl1pPr>
              <a:defRPr sz="8600"/>
            </a:lvl1pPr>
            <a:lvl2pPr>
              <a:defRPr sz="74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F80C8-5493-452F-8EAC-FBF3D234871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364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13140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340" y="6779029"/>
            <a:ext cx="9450789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340" y="9603218"/>
            <a:ext cx="9450789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6679" y="6779029"/>
            <a:ext cx="9450786" cy="2824190"/>
          </a:xfrm>
        </p:spPr>
        <p:txBody>
          <a:bodyPr anchor="b"/>
          <a:lstStyle>
            <a:lvl1pPr marL="0" indent="0">
              <a:buNone/>
              <a:defRPr sz="7400" b="1"/>
            </a:lvl1pPr>
            <a:lvl2pPr marL="1408810" indent="0">
              <a:buNone/>
              <a:defRPr sz="6200" b="1"/>
            </a:lvl2pPr>
            <a:lvl3pPr marL="2817620" indent="0">
              <a:buNone/>
              <a:defRPr sz="5500" b="1"/>
            </a:lvl3pPr>
            <a:lvl4pPr marL="4226430" indent="0">
              <a:buNone/>
              <a:defRPr sz="4900" b="1"/>
            </a:lvl4pPr>
            <a:lvl5pPr marL="5635240" indent="0">
              <a:buNone/>
              <a:defRPr sz="4900" b="1"/>
            </a:lvl5pPr>
            <a:lvl6pPr marL="7044050" indent="0">
              <a:buNone/>
              <a:defRPr sz="4900" b="1"/>
            </a:lvl6pPr>
            <a:lvl7pPr marL="8452857" indent="0">
              <a:buNone/>
              <a:defRPr sz="4900" b="1"/>
            </a:lvl7pPr>
            <a:lvl8pPr marL="9861670" indent="0">
              <a:buNone/>
              <a:defRPr sz="4900" b="1"/>
            </a:lvl8pPr>
            <a:lvl9pPr marL="11270476" indent="0">
              <a:buNone/>
              <a:defRPr sz="4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6679" y="9603218"/>
            <a:ext cx="9450786" cy="17444952"/>
          </a:xfrm>
        </p:spPr>
        <p:txBody>
          <a:bodyPr/>
          <a:lstStyle>
            <a:lvl1pPr>
              <a:defRPr sz="7400"/>
            </a:lvl1pPr>
            <a:lvl2pPr>
              <a:defRPr sz="6200"/>
            </a:lvl2pPr>
            <a:lvl3pPr>
              <a:defRPr sz="5500"/>
            </a:lvl3pPr>
            <a:lvl4pPr>
              <a:defRPr sz="4900"/>
            </a:lvl4pPr>
            <a:lvl5pPr>
              <a:defRPr sz="4900"/>
            </a:lvl5pPr>
            <a:lvl6pPr>
              <a:defRPr sz="4900"/>
            </a:lvl6pPr>
            <a:lvl7pPr>
              <a:defRPr sz="4900"/>
            </a:lvl7pPr>
            <a:lvl8pPr>
              <a:defRPr sz="4900"/>
            </a:lvl8pPr>
            <a:lvl9pPr>
              <a:defRPr sz="4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63328-3D21-4E2E-B026-C1EFE2E4483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85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338D8-6D27-45E9-99C3-391E0805375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803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64E7-72CE-4CA1-9E28-C02BC7E12C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86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340" y="1203439"/>
            <a:ext cx="7034873" cy="5134009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646" y="1203440"/>
            <a:ext cx="11955814" cy="25844735"/>
          </a:xfrm>
        </p:spPr>
        <p:txBody>
          <a:bodyPr/>
          <a:lstStyle>
            <a:lvl1pPr>
              <a:defRPr sz="9900"/>
            </a:lvl1pPr>
            <a:lvl2pPr>
              <a:defRPr sz="8600"/>
            </a:lvl2pPr>
            <a:lvl3pPr>
              <a:defRPr sz="74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340" y="6337444"/>
            <a:ext cx="7034873" cy="20710726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FDA278-8B34-45DF-9A4D-C477DDE09AB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3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3201" y="21195983"/>
            <a:ext cx="12832080" cy="2503921"/>
          </a:xfrm>
        </p:spPr>
        <p:txBody>
          <a:bodyPr anchor="b"/>
          <a:lstStyle>
            <a:lvl1pPr algn="l">
              <a:defRPr sz="62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3201" y="2707729"/>
            <a:ext cx="12832080" cy="18167985"/>
          </a:xfrm>
        </p:spPr>
        <p:txBody>
          <a:bodyPr/>
          <a:lstStyle>
            <a:lvl1pPr marL="0" indent="0">
              <a:buNone/>
              <a:defRPr sz="9900"/>
            </a:lvl1pPr>
            <a:lvl2pPr marL="1408810" indent="0">
              <a:buNone/>
              <a:defRPr sz="8600"/>
            </a:lvl2pPr>
            <a:lvl3pPr marL="2817620" indent="0">
              <a:buNone/>
              <a:defRPr sz="7400"/>
            </a:lvl3pPr>
            <a:lvl4pPr marL="4226430" indent="0">
              <a:buNone/>
              <a:defRPr sz="6200"/>
            </a:lvl4pPr>
            <a:lvl5pPr marL="5635240" indent="0">
              <a:buNone/>
              <a:defRPr sz="6200"/>
            </a:lvl5pPr>
            <a:lvl6pPr marL="7044050" indent="0">
              <a:buNone/>
              <a:defRPr sz="6200"/>
            </a:lvl6pPr>
            <a:lvl7pPr marL="8452857" indent="0">
              <a:buNone/>
              <a:defRPr sz="6200"/>
            </a:lvl7pPr>
            <a:lvl8pPr marL="9861670" indent="0">
              <a:buNone/>
              <a:defRPr sz="6200"/>
            </a:lvl8pPr>
            <a:lvl9pPr marL="11270476" indent="0">
              <a:buNone/>
              <a:defRPr sz="6200"/>
            </a:lvl9pPr>
          </a:lstStyle>
          <a:p>
            <a:pPr lvl="0"/>
            <a:endParaRPr lang="en-IE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3201" y="23699904"/>
            <a:ext cx="12832080" cy="3552074"/>
          </a:xfrm>
        </p:spPr>
        <p:txBody>
          <a:bodyPr/>
          <a:lstStyle>
            <a:lvl1pPr marL="0" indent="0">
              <a:buNone/>
              <a:defRPr sz="4300"/>
            </a:lvl1pPr>
            <a:lvl2pPr marL="1408810" indent="0">
              <a:buNone/>
              <a:defRPr sz="3700"/>
            </a:lvl2pPr>
            <a:lvl3pPr marL="2817620" indent="0">
              <a:buNone/>
              <a:defRPr sz="3100"/>
            </a:lvl3pPr>
            <a:lvl4pPr marL="4226430" indent="0">
              <a:buNone/>
              <a:defRPr sz="2800"/>
            </a:lvl4pPr>
            <a:lvl5pPr marL="5635240" indent="0">
              <a:buNone/>
              <a:defRPr sz="2800"/>
            </a:lvl5pPr>
            <a:lvl6pPr marL="7044050" indent="0">
              <a:buNone/>
              <a:defRPr sz="2800"/>
            </a:lvl6pPr>
            <a:lvl7pPr marL="8452857" indent="0">
              <a:buNone/>
              <a:defRPr sz="2800"/>
            </a:lvl7pPr>
            <a:lvl8pPr marL="9861670" indent="0">
              <a:buNone/>
              <a:defRPr sz="2800"/>
            </a:lvl8pPr>
            <a:lvl9pPr marL="11270476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BC1F58-64B1-45ED-85F5-FFBBC03AAB1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58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4010" y="2693172"/>
            <a:ext cx="18178780" cy="5046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04010" y="8749167"/>
            <a:ext cx="18178780" cy="1816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04010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07157" y="27586806"/>
            <a:ext cx="6772487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ctr">
              <a:defRPr sz="4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327207" y="27586806"/>
            <a:ext cx="4455583" cy="2018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81763" tIns="140881" rIns="281763" bIns="140881" numCol="1" anchor="t" anchorCtr="0" compatLnSpc="1">
            <a:prstTxWarp prst="textNoShape">
              <a:avLst/>
            </a:prstTxWarp>
          </a:bodyPr>
          <a:lstStyle>
            <a:lvl1pPr algn="r">
              <a:defRPr sz="4300"/>
            </a:lvl1pPr>
          </a:lstStyle>
          <a:p>
            <a:pPr>
              <a:defRPr/>
            </a:pPr>
            <a:fld id="{88256243-3619-405D-A723-0537E891641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5pPr>
      <a:lvl6pPr marL="140881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6pPr>
      <a:lvl7pPr marL="281762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7pPr>
      <a:lvl8pPr marL="422643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8pPr>
      <a:lvl9pPr marL="5635240" algn="ctr" rtl="0" fontAlgn="base">
        <a:spcBef>
          <a:spcPct val="0"/>
        </a:spcBef>
        <a:spcAft>
          <a:spcPct val="0"/>
        </a:spcAft>
        <a:defRPr sz="13600">
          <a:solidFill>
            <a:schemeClr val="tx2"/>
          </a:solidFill>
          <a:latin typeface="Times New Roman" pitchFamily="18" charset="0"/>
        </a:defRPr>
      </a:lvl9pPr>
    </p:titleStyle>
    <p:bodyStyle>
      <a:lvl1pPr marL="1056608" indent="-1056608" algn="l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  <a:ea typeface="+mn-ea"/>
          <a:cs typeface="+mn-cs"/>
        </a:defRPr>
      </a:lvl1pPr>
      <a:lvl2pPr marL="2289316" indent="-880506" algn="l" rtl="0" eaLnBrk="0" fontAlgn="base" hangingPunct="0">
        <a:spcBef>
          <a:spcPct val="20000"/>
        </a:spcBef>
        <a:spcAft>
          <a:spcPct val="0"/>
        </a:spcAft>
        <a:buChar char="–"/>
        <a:defRPr sz="8600">
          <a:solidFill>
            <a:schemeClr val="tx1"/>
          </a:solidFill>
          <a:latin typeface="+mn-lt"/>
        </a:defRPr>
      </a:lvl2pPr>
      <a:lvl3pPr marL="3522023" indent="-704403" algn="l" rtl="0" eaLnBrk="0" fontAlgn="base" hangingPunct="0">
        <a:spcBef>
          <a:spcPct val="20000"/>
        </a:spcBef>
        <a:spcAft>
          <a:spcPct val="0"/>
        </a:spcAft>
        <a:buChar char="•"/>
        <a:defRPr sz="7400">
          <a:solidFill>
            <a:schemeClr val="tx1"/>
          </a:solidFill>
          <a:latin typeface="+mn-lt"/>
        </a:defRPr>
      </a:lvl3pPr>
      <a:lvl4pPr marL="4930833" indent="-704403" algn="l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339643" indent="-704403" algn="l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774845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915726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1056607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11974883" indent="-704403" algn="l" rtl="0" fontAlgn="base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40881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81762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422643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4pPr>
      <a:lvl5pPr marL="563524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5pPr>
      <a:lvl6pPr marL="704405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6pPr>
      <a:lvl7pPr marL="8452857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7pPr>
      <a:lvl8pPr marL="9861670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8pPr>
      <a:lvl9pPr marL="11270476" algn="l" defTabSz="2817620" rtl="0" eaLnBrk="1" latinLnBrk="0" hangingPunct="1">
        <a:defRPr sz="5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13" Type="http://schemas.openxmlformats.org/officeDocument/2006/relationships/image" Target="../media/image10.jpg"/><Relationship Id="rId3" Type="http://schemas.openxmlformats.org/officeDocument/2006/relationships/image" Target="../media/image1.pdf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jp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/>
          <p:cNvSpPr txBox="1"/>
          <p:nvPr/>
        </p:nvSpPr>
        <p:spPr>
          <a:xfrm>
            <a:off x="1173725" y="4695092"/>
            <a:ext cx="19395316" cy="4887513"/>
          </a:xfrm>
          <a:prstGeom prst="rect">
            <a:avLst/>
          </a:prstGeom>
          <a:solidFill>
            <a:schemeClr val="accent6">
              <a:lumMod val="20000"/>
              <a:lumOff val="80000"/>
              <a:alpha val="34000"/>
            </a:schemeClr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58587" y="2120403"/>
            <a:ext cx="15372963" cy="2144832"/>
          </a:xfrm>
        </p:spPr>
        <p:txBody>
          <a:bodyPr/>
          <a:lstStyle/>
          <a:p>
            <a:pPr eaLnBrk="1" hangingPunct="1"/>
            <a:r>
              <a:rPr lang="en-GB" sz="2800" dirty="0">
                <a:latin typeface="Lucida Sans"/>
                <a:cs typeface="Lucida Sans"/>
              </a:rPr>
              <a:t>Daniel Costel Neagu - </a:t>
            </a:r>
            <a:r>
              <a:rPr lang="en-IE" sz="2800" dirty="0">
                <a:latin typeface="Lucida Sans"/>
                <a:cs typeface="Lucida Sans"/>
              </a:rPr>
              <a:t>BSc (Honours) in Computing - Evening </a:t>
            </a:r>
            <a:br>
              <a:rPr lang="en-IE" sz="2800" dirty="0">
                <a:latin typeface="Lucida Sans"/>
                <a:cs typeface="Lucida Sans"/>
              </a:rPr>
            </a:br>
            <a:r>
              <a:rPr lang="en-IE" sz="2800" dirty="0">
                <a:latin typeface="Lucida Sans"/>
                <a:cs typeface="Lucida Sans"/>
              </a:rPr>
              <a:t>Software Development </a:t>
            </a:r>
            <a:endParaRPr lang="en-GB" sz="2800" dirty="0">
              <a:latin typeface="Lucida Sans"/>
              <a:cs typeface="Lucida Sans"/>
            </a:endParaRPr>
          </a:p>
        </p:txBody>
      </p:sp>
      <p:sp>
        <p:nvSpPr>
          <p:cNvPr id="2051" name="Text Box 19"/>
          <p:cNvSpPr txBox="1">
            <a:spLocks noChangeArrowheads="1"/>
          </p:cNvSpPr>
          <p:nvPr/>
        </p:nvSpPr>
        <p:spPr bwMode="auto">
          <a:xfrm>
            <a:off x="16540117" y="3028000"/>
            <a:ext cx="866362" cy="669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/>
          </a:p>
        </p:txBody>
      </p:sp>
      <p:sp>
        <p:nvSpPr>
          <p:cNvPr id="2055" name="Text Box 670"/>
          <p:cNvSpPr txBox="1">
            <a:spLocks noChangeArrowheads="1"/>
          </p:cNvSpPr>
          <p:nvPr/>
        </p:nvSpPr>
        <p:spPr bwMode="auto">
          <a:xfrm>
            <a:off x="946943" y="926650"/>
            <a:ext cx="20208546" cy="1038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0" algn="ctr"/>
            <a:r>
              <a:rPr lang="en-IE" sz="4900" dirty="0">
                <a:solidFill>
                  <a:schemeClr val="tx2"/>
                </a:solidFill>
                <a:latin typeface="Lucida Sans"/>
                <a:cs typeface="Lucida Sans"/>
              </a:rPr>
              <a:t>Farmers Market an E-Commerce Website </a:t>
            </a:r>
            <a:endParaRPr lang="en-US" sz="4900" dirty="0">
              <a:solidFill>
                <a:schemeClr val="tx2"/>
              </a:solidFill>
              <a:latin typeface="Lucida Sans"/>
              <a:cs typeface="Lucida Sans"/>
            </a:endParaRPr>
          </a:p>
        </p:txBody>
      </p:sp>
      <p:sp>
        <p:nvSpPr>
          <p:cNvPr id="2058" name="Text Box 1338"/>
          <p:cNvSpPr txBox="1">
            <a:spLocks noChangeArrowheads="1"/>
          </p:cNvSpPr>
          <p:nvPr/>
        </p:nvSpPr>
        <p:spPr bwMode="auto">
          <a:xfrm>
            <a:off x="25040378" y="19895499"/>
            <a:ext cx="574275" cy="66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763" tIns="140881" rIns="281763" bIns="14088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sz="2500" dirty="0">
              <a:latin typeface="Arial" charset="0"/>
            </a:endParaRPr>
          </a:p>
        </p:txBody>
      </p:sp>
      <p:sp>
        <p:nvSpPr>
          <p:cNvPr id="2083" name="Text Box 271"/>
          <p:cNvSpPr txBox="1">
            <a:spLocks noChangeArrowheads="1"/>
          </p:cNvSpPr>
          <p:nvPr/>
        </p:nvSpPr>
        <p:spPr bwMode="auto">
          <a:xfrm>
            <a:off x="1168242" y="5100838"/>
            <a:ext cx="9010295" cy="57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471" tIns="9235" rIns="18471" bIns="9235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1800" b="1" dirty="0">
              <a:latin typeface="Arial" charset="0"/>
            </a:endParaRPr>
          </a:p>
          <a:p>
            <a:r>
              <a:rPr lang="en-GB" sz="1800" b="1" dirty="0">
                <a:latin typeface="Arial" charset="0"/>
              </a:rPr>
              <a:t> </a:t>
            </a:r>
            <a:endParaRPr lang="en-US" sz="2500" dirty="0"/>
          </a:p>
        </p:txBody>
      </p:sp>
      <p:sp>
        <p:nvSpPr>
          <p:cNvPr id="2084" name="Rectangle 10"/>
          <p:cNvSpPr>
            <a:spLocks noChangeArrowheads="1"/>
          </p:cNvSpPr>
          <p:nvPr/>
        </p:nvSpPr>
        <p:spPr bwMode="auto">
          <a:xfrm>
            <a:off x="9614797" y="5026086"/>
            <a:ext cx="26614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0">
            <a:spAutoFit/>
          </a:bodyPr>
          <a:lstStyle/>
          <a:p>
            <a:pPr algn="ctr"/>
            <a:r>
              <a:rPr lang="en-GB" sz="3100" b="1" u="sng" dirty="0">
                <a:solidFill>
                  <a:srgbClr val="000099"/>
                </a:solidFill>
                <a:latin typeface="Lucida Sans"/>
                <a:cs typeface="Lucida Sans"/>
              </a:rPr>
              <a:t>Abstract:</a:t>
            </a:r>
            <a:endParaRPr lang="en-GB" sz="3100" dirty="0">
              <a:solidFill>
                <a:srgbClr val="000099"/>
              </a:solidFill>
              <a:latin typeface="Lucida Sans"/>
              <a:cs typeface="Lucida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6666" y="4294517"/>
            <a:ext cx="19713481" cy="0"/>
          </a:xfrm>
          <a:prstGeom prst="line">
            <a:avLst/>
          </a:prstGeom>
          <a:ln>
            <a:solidFill>
              <a:srgbClr val="19196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59" name="Rectangle 2645"/>
          <p:cNvSpPr>
            <a:spLocks noChangeArrowheads="1"/>
          </p:cNvSpPr>
          <p:nvPr/>
        </p:nvSpPr>
        <p:spPr bwMode="auto">
          <a:xfrm>
            <a:off x="11898882" y="8483429"/>
            <a:ext cx="3807050" cy="393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0" name="Rectangle 2708"/>
          <p:cNvSpPr>
            <a:spLocks noChangeArrowheads="1"/>
          </p:cNvSpPr>
          <p:nvPr/>
        </p:nvSpPr>
        <p:spPr bwMode="auto">
          <a:xfrm>
            <a:off x="16329713" y="8419877"/>
            <a:ext cx="3896159" cy="392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2067" name="Rectangle 1980"/>
          <p:cNvSpPr>
            <a:spLocks noChangeArrowheads="1"/>
          </p:cNvSpPr>
          <p:nvPr/>
        </p:nvSpPr>
        <p:spPr bwMode="auto">
          <a:xfrm>
            <a:off x="16134167" y="10406430"/>
            <a:ext cx="3985270" cy="4916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1818" tIns="140909" rIns="281818" bIns="140909"/>
          <a:lstStyle/>
          <a:p>
            <a:endParaRPr lang="en-IE" dirty="0"/>
          </a:p>
        </p:txBody>
      </p:sp>
      <p:sp>
        <p:nvSpPr>
          <p:cNvPr id="64" name="Text Box 271"/>
          <p:cNvSpPr txBox="1">
            <a:spLocks noChangeArrowheads="1"/>
          </p:cNvSpPr>
          <p:nvPr/>
        </p:nvSpPr>
        <p:spPr bwMode="auto">
          <a:xfrm>
            <a:off x="11295548" y="6057047"/>
            <a:ext cx="9010180" cy="118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6928" tIns="28462" rIns="56928" bIns="28462">
            <a:spAutoFit/>
          </a:bodyPr>
          <a:lstStyle>
            <a:lvl1pPr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524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52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endParaRPr lang="en-GB" sz="1800" b="1" dirty="0">
              <a:latin typeface="Arial" charset="0"/>
            </a:endParaRPr>
          </a:p>
          <a:p>
            <a:r>
              <a:rPr lang="en-GB" sz="1800" b="1" dirty="0">
                <a:latin typeface="Arial" charset="0"/>
              </a:rPr>
              <a:t> </a:t>
            </a:r>
            <a:endParaRPr lang="en-US" sz="2500" dirty="0"/>
          </a:p>
          <a:p>
            <a:pPr algn="just"/>
            <a:r>
              <a:rPr lang="en-US" sz="2500" dirty="0"/>
              <a:t>     </a:t>
            </a:r>
            <a:endParaRPr lang="en-GB" sz="1800" b="1" baseline="30000" dirty="0">
              <a:latin typeface="Arial" charset="0"/>
            </a:endParaRPr>
          </a:p>
        </p:txBody>
      </p:sp>
      <p:pic>
        <p:nvPicPr>
          <p:cNvPr id="74" name="Picture 73" descr="NCI Logo_outlin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994073" y="1684876"/>
            <a:ext cx="2892687" cy="1730996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1100822" y="9913599"/>
            <a:ext cx="9158899" cy="9133719"/>
          </a:xfrm>
          <a:prstGeom prst="rect">
            <a:avLst/>
          </a:prstGeom>
          <a:solidFill>
            <a:srgbClr val="FFFFFF"/>
          </a:solidFill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E" sz="3600" dirty="0"/>
              <a:t>	This new E-Commerce Platform allows local Farmers and Producers to advertise and sell their products as an alternative to physical market which have been disrupted by the current Global Pandemic.</a:t>
            </a:r>
          </a:p>
          <a:p>
            <a:pPr>
              <a:lnSpc>
                <a:spcPct val="150000"/>
              </a:lnSpc>
            </a:pPr>
            <a:r>
              <a:rPr lang="en-IE" sz="3600" dirty="0"/>
              <a:t>	Customer can log in to create a profile, including shipment address, contact details and can pay for products electronically.</a:t>
            </a:r>
          </a:p>
          <a:p>
            <a:pPr>
              <a:lnSpc>
                <a:spcPct val="150000"/>
              </a:lnSpc>
            </a:pPr>
            <a:r>
              <a:rPr lang="en-IE" sz="3600" dirty="0"/>
              <a:t>	Farmers can upload product images, details and price which will in turn be approved by site administrator.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947165" y="9881821"/>
            <a:ext cx="9602982" cy="9197760"/>
          </a:xfrm>
          <a:prstGeom prst="rect">
            <a:avLst/>
          </a:prstGeom>
          <a:noFill/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sp>
        <p:nvSpPr>
          <p:cNvPr id="89" name="Rectangle 10"/>
          <p:cNvSpPr>
            <a:spLocks noChangeArrowheads="1"/>
          </p:cNvSpPr>
          <p:nvPr/>
        </p:nvSpPr>
        <p:spPr bwMode="auto">
          <a:xfrm>
            <a:off x="13729391" y="10333853"/>
            <a:ext cx="46061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bIns="0">
            <a:spAutoFit/>
          </a:bodyPr>
          <a:lstStyle/>
          <a:p>
            <a:pPr algn="ctr"/>
            <a:r>
              <a:rPr lang="en-GB" sz="3100" dirty="0">
                <a:solidFill>
                  <a:srgbClr val="000099"/>
                </a:solidFill>
                <a:latin typeface="Lucida Sans"/>
                <a:cs typeface="Lucida Sans"/>
              </a:rPr>
              <a:t>Screenshots?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160928" y="19317213"/>
            <a:ext cx="19377606" cy="9197760"/>
          </a:xfrm>
          <a:prstGeom prst="rect">
            <a:avLst/>
          </a:prstGeom>
          <a:noFill/>
          <a:ln>
            <a:solidFill>
              <a:srgbClr val="191966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n>
                <a:solidFill>
                  <a:srgbClr val="191966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A8C21-B35F-4EFC-A196-1774C6832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897" y="20324225"/>
            <a:ext cx="4063492" cy="156190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8CC7970-26F4-422C-B6F0-8E76DAD86D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87" y="20011728"/>
            <a:ext cx="3822465" cy="2405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5997BC-CDB5-4614-8CF8-AB0A870EB5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6544" y="20330470"/>
            <a:ext cx="5076633" cy="2303373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27D1A0-7182-4FE3-B022-C5CADDA87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9770" y="20062615"/>
            <a:ext cx="3685396" cy="2303373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6A66FCA-7523-4E16-B70B-63269AB9A0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12" y="23140780"/>
            <a:ext cx="2733675" cy="1666875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ACEF7BFF-8909-4F7D-A160-1491A806B9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274" y="22498224"/>
            <a:ext cx="5291598" cy="3120463"/>
          </a:xfrm>
          <a:prstGeom prst="rect">
            <a:avLst/>
          </a:prstGeom>
        </p:spPr>
      </p:pic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3A7610E-85E0-4AE2-9903-05FAAB5E7C3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634" y="22228857"/>
            <a:ext cx="4537225" cy="3120463"/>
          </a:xfrm>
          <a:prstGeom prst="rect">
            <a:avLst/>
          </a:prstGeom>
        </p:spPr>
      </p:pic>
      <p:pic>
        <p:nvPicPr>
          <p:cNvPr id="21" name="Picture 20" descr="Graphical user interface&#10;&#10;Description automatically generated">
            <a:extLst>
              <a:ext uri="{FF2B5EF4-FFF2-40B4-BE49-F238E27FC236}">
                <a16:creationId xmlns:a16="http://schemas.microsoft.com/office/drawing/2014/main" id="{5EF25D8E-B526-4510-BCA0-8F6E2DECA0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251" y="22556146"/>
            <a:ext cx="4503819" cy="2251910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E927B36F-6245-4FE0-9677-618FE58A5CF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09" y="25128724"/>
            <a:ext cx="4832410" cy="2793133"/>
          </a:xfrm>
          <a:prstGeom prst="rect">
            <a:avLst/>
          </a:prstGeom>
        </p:spPr>
      </p:pic>
      <p:pic>
        <p:nvPicPr>
          <p:cNvPr id="25" name="Picture 24" descr="A picture containing logo&#10;&#10;Description automatically generated">
            <a:extLst>
              <a:ext uri="{FF2B5EF4-FFF2-40B4-BE49-F238E27FC236}">
                <a16:creationId xmlns:a16="http://schemas.microsoft.com/office/drawing/2014/main" id="{3A2EF988-2C66-46EE-AB79-4BE1D030ED4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319" y="25404550"/>
            <a:ext cx="5291597" cy="2303373"/>
          </a:xfrm>
          <a:prstGeom prst="rect">
            <a:avLst/>
          </a:prstGeom>
        </p:spPr>
      </p:pic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5B006990-F4D7-4BD5-99AE-5F3D3C6A804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633" y="25584883"/>
            <a:ext cx="4246080" cy="212304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5503D65-A6BB-46EF-8185-10A3C86286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0430" y="25511915"/>
            <a:ext cx="24384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7637</TotalTime>
  <Words>107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Lucida Sans</vt:lpstr>
      <vt:lpstr>Times New Roman</vt:lpstr>
      <vt:lpstr>Default Design</vt:lpstr>
      <vt:lpstr>Daniel Costel Neagu - BSc (Honours) in Computing - Evening  Software Development </vt:lpstr>
    </vt:vector>
  </TitlesOfParts>
  <Company>NUI Maynooth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immunogenicity of Human Mesenchymal Stem Cells J.M. Ryan and B. P. Mahon Mucosal Immunology Laboratory, Institute of Immunology, NUI Maynooth, Co. Kildare, ireland.</dc:title>
  <dc:creator>plawlor</dc:creator>
  <cp:lastModifiedBy>Daniel Costel Neagu</cp:lastModifiedBy>
  <cp:revision>232</cp:revision>
  <cp:lastPrinted>2010-10-11T09:33:37Z</cp:lastPrinted>
  <dcterms:created xsi:type="dcterms:W3CDTF">2013-05-01T11:03:42Z</dcterms:created>
  <dcterms:modified xsi:type="dcterms:W3CDTF">2021-05-07T17:34:03Z</dcterms:modified>
</cp:coreProperties>
</file>