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82" r:id="rId5"/>
    <p:sldId id="284" r:id="rId6"/>
    <p:sldId id="285" r:id="rId7"/>
    <p:sldId id="28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19" autoAdjust="0"/>
  </p:normalViewPr>
  <p:slideViewPr>
    <p:cSldViewPr snapToGrid="0">
      <p:cViewPr varScale="1">
        <p:scale>
          <a:sx n="121" d="100"/>
          <a:sy n="121" d="100"/>
        </p:scale>
        <p:origin x="132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12/22/2020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133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977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12/22/2020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680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12/22/2020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11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12/22/2020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386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12/22/2020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993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12/22/2020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174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12/22/2020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143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12/22/2020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817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12/22/2020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855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12/22/2020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146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97890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FC5398-C628-478A-822A-BE6CBC5155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9235" y="863695"/>
            <a:ext cx="3511233" cy="3779995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Farmers Market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730D41-D3A4-4CFC-91DC-62E6A5AE50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9236" y="4739780"/>
            <a:ext cx="3511233" cy="1147054"/>
          </a:xfrm>
        </p:spPr>
        <p:txBody>
          <a:bodyPr anchor="t">
            <a:normAutofit/>
          </a:bodyPr>
          <a:lstStyle/>
          <a:p>
            <a:r>
              <a:rPr lang="en-US" sz="2000" dirty="0"/>
              <a:t>Final year Project</a:t>
            </a:r>
          </a:p>
        </p:txBody>
      </p:sp>
      <p:pic>
        <p:nvPicPr>
          <p:cNvPr id="5" name="Picture 4" descr="A bowl of oranges ">
            <a:extLst>
              <a:ext uri="{FF2B5EF4-FFF2-40B4-BE49-F238E27FC236}">
                <a16:creationId xmlns:a16="http://schemas.microsoft.com/office/drawing/2014/main" id="{46FD3043-02B3-4F91-A2CB-FF01D76F3FD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-1"/>
          <a:stretch/>
        </p:blipFill>
        <p:spPr>
          <a:xfrm>
            <a:off x="20" y="10"/>
            <a:ext cx="7537685" cy="685799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9235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748736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10412-B20C-491A-9F05-FF215D04C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Project 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66B44-2825-4A7D-8998-C37BC4603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sz="2800" dirty="0"/>
              <a:t>An Online E-Commerce Website </a:t>
            </a:r>
          </a:p>
          <a:p>
            <a:r>
              <a:rPr lang="en-IE" sz="2800" dirty="0"/>
              <a:t>An Online trading Platform for local goods</a:t>
            </a:r>
          </a:p>
          <a:p>
            <a:r>
              <a:rPr lang="en-IE" sz="2800" dirty="0"/>
              <a:t>Provides an alternative to the current Farmers Market model 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271084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4C7E5-24DB-42E5-82EE-C7A1BB6CD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Technologies used in this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52E9D-AFE8-442B-8398-C28FC0184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sz="2400" dirty="0"/>
              <a:t>Laptop</a:t>
            </a:r>
          </a:p>
          <a:p>
            <a:r>
              <a:rPr lang="en-IE" sz="2400" dirty="0"/>
              <a:t>Visual Studio Code</a:t>
            </a:r>
          </a:p>
          <a:p>
            <a:r>
              <a:rPr lang="en-IE" sz="2400" dirty="0"/>
              <a:t>Google Chrome</a:t>
            </a:r>
          </a:p>
          <a:p>
            <a:r>
              <a:rPr lang="en-IE" sz="2400" dirty="0"/>
              <a:t>GitHub</a:t>
            </a:r>
          </a:p>
          <a:p>
            <a:r>
              <a:rPr lang="en-IE" sz="2400" dirty="0"/>
              <a:t>Microsoft Azure</a:t>
            </a:r>
          </a:p>
          <a:p>
            <a:r>
              <a:rPr lang="en-IE" sz="2400" dirty="0"/>
              <a:t>Coding Languages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060031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F1BF2-63ED-42A8-B310-2B72E58A6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1F931-D3C6-42DE-9755-315A5DF88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sz="2000" dirty="0"/>
              <a:t>Q1. What is the most difficult part of your project which you have completed so far?</a:t>
            </a:r>
          </a:p>
          <a:p>
            <a:endParaRPr lang="en-IE" sz="2000" dirty="0"/>
          </a:p>
          <a:p>
            <a:r>
              <a:rPr lang="en-IE" sz="2000" dirty="0"/>
              <a:t>Q2. How did you go about identifying the requirements for your application?</a:t>
            </a:r>
          </a:p>
          <a:p>
            <a:pPr marL="0" indent="0">
              <a:buNone/>
            </a:pPr>
            <a:endParaRPr lang="en-IE" sz="2000" dirty="0"/>
          </a:p>
          <a:p>
            <a:r>
              <a:rPr lang="en-IE" sz="2000" dirty="0"/>
              <a:t>Q3. What is the most challenging aspect of your project which is yet to be completed and how do you plan to go about it?</a:t>
            </a:r>
          </a:p>
        </p:txBody>
      </p:sp>
    </p:spTree>
    <p:extLst>
      <p:ext uri="{BB962C8B-B14F-4D97-AF65-F5344CB8AC3E}">
        <p14:creationId xmlns:p14="http://schemas.microsoft.com/office/powerpoint/2010/main" val="154373572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spect">
      <a:dk1>
        <a:sysClr val="windowText" lastClr="000000"/>
      </a:dk1>
      <a:lt1>
        <a:sysClr val="window" lastClr="FFFFFF"/>
      </a:lt1>
      <a:dk2>
        <a:srgbClr val="585753"/>
      </a:dk2>
      <a:lt2>
        <a:srgbClr val="EBDDC3"/>
      </a:lt2>
      <a:accent1>
        <a:srgbClr val="71B9E4"/>
      </a:accent1>
      <a:accent2>
        <a:srgbClr val="E25D3C"/>
      </a:accent2>
      <a:accent3>
        <a:srgbClr val="BDB59D"/>
      </a:accent3>
      <a:accent4>
        <a:srgbClr val="A5AB81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Override1.xml><?xml version="1.0" encoding="utf-8"?>
<a:themeOverride xmlns:a="http://schemas.openxmlformats.org/drawingml/2006/main">
  <a:clrScheme name="DividendVTI">
    <a:dk1>
      <a:sysClr val="windowText" lastClr="000000"/>
    </a:dk1>
    <a:lt1>
      <a:sysClr val="window" lastClr="FFFFFF"/>
    </a:lt1>
    <a:dk2>
      <a:srgbClr val="3D3D3D"/>
    </a:dk2>
    <a:lt2>
      <a:srgbClr val="EBEBEB"/>
    </a:lt2>
    <a:accent1>
      <a:srgbClr val="ED8428"/>
    </a:accent1>
    <a:accent2>
      <a:srgbClr val="E6C46D"/>
    </a:accent2>
    <a:accent3>
      <a:srgbClr val="537685"/>
    </a:accent3>
    <a:accent4>
      <a:srgbClr val="969FA7"/>
    </a:accent4>
    <a:accent5>
      <a:srgbClr val="A9C37C"/>
    </a:accent5>
    <a:accent6>
      <a:srgbClr val="5A8071"/>
    </a:accent6>
    <a:hlink>
      <a:srgbClr val="828282"/>
    </a:hlink>
    <a:folHlink>
      <a:srgbClr val="A5A5A5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D8C6403A-684A-431F-8F36-A24C99E2866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DF95FD5-1F25-4FA5-84C8-2AB1AFB896F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2455B2D-BAB7-438A-85DA-0266A24CB79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{FBCD7ACD-6AFF-4D58-8DA7-F8C47B1B0410}tf11964407_win32</Template>
  <TotalTime>415</TotalTime>
  <Words>105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Franklin Gothic Book</vt:lpstr>
      <vt:lpstr>Franklin Gothic Demi</vt:lpstr>
      <vt:lpstr>Gill Sans MT</vt:lpstr>
      <vt:lpstr>Wingdings 2</vt:lpstr>
      <vt:lpstr>DividendVTI</vt:lpstr>
      <vt:lpstr>Farmers Market</vt:lpstr>
      <vt:lpstr>Project overview </vt:lpstr>
      <vt:lpstr>Technologies used in this project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Farmers Market</dc:title>
  <dc:creator>Daniel Costel Neagu</dc:creator>
  <cp:lastModifiedBy>Daniel Costel Neagu</cp:lastModifiedBy>
  <cp:revision>6</cp:revision>
  <dcterms:created xsi:type="dcterms:W3CDTF">2020-12-22T10:36:51Z</dcterms:created>
  <dcterms:modified xsi:type="dcterms:W3CDTF">2020-12-22T17:31:55Z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