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81" r:id="rId10"/>
    <p:sldId id="264" r:id="rId11"/>
    <p:sldId id="268" r:id="rId12"/>
    <p:sldId id="266" r:id="rId13"/>
    <p:sldId id="267" r:id="rId14"/>
    <p:sldId id="282" r:id="rId15"/>
    <p:sldId id="275" r:id="rId16"/>
    <p:sldId id="269" r:id="rId17"/>
    <p:sldId id="272" r:id="rId18"/>
    <p:sldId id="283" r:id="rId19"/>
    <p:sldId id="271" r:id="rId20"/>
    <p:sldId id="276" r:id="rId21"/>
    <p:sldId id="278" r:id="rId22"/>
    <p:sldId id="277" r:id="rId23"/>
    <p:sldId id="280" r:id="rId24"/>
    <p:sldId id="284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.bin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830831692913383E-2"/>
          <c:y val="3.6668058767958971E-2"/>
          <c:w val="0.94398166830708663"/>
          <c:h val="0.7690058671858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 w="25271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A9-4A6A-BB42-F9249983CD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B7513"/>
            </a:solidFill>
            <a:ln w="25292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A9-4A6A-BB42-F9249983CD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C8C2AC"/>
            </a:solidFill>
            <a:ln w="25292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A9-4A6A-BB42-F9249983C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08480"/>
        <c:axId val="47110016"/>
      </c:barChart>
      <c:catAx>
        <c:axId val="4710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76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193" b="0" i="0" u="none" strike="noStrike" baseline="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</a:defRPr>
            </a:pPr>
            <a:endParaRPr lang="zh-CN"/>
          </a:p>
        </c:txPr>
        <c:crossAx val="47110016"/>
        <c:crosses val="autoZero"/>
        <c:auto val="1"/>
        <c:lblAlgn val="ctr"/>
        <c:lblOffset val="100"/>
        <c:noMultiLvlLbl val="0"/>
      </c:catAx>
      <c:valAx>
        <c:axId val="4711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18">
            <a:noFill/>
          </a:ln>
        </c:spPr>
        <c:txPr>
          <a:bodyPr rot="0" vert="horz"/>
          <a:lstStyle/>
          <a:p>
            <a:pPr>
              <a:defRPr sz="1193" b="0" i="0" u="none" strike="noStrike" baseline="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</a:defRPr>
            </a:pPr>
            <a:endParaRPr lang="zh-CN"/>
          </a:p>
        </c:txPr>
        <c:crossAx val="47108480"/>
        <c:crosses val="autoZero"/>
        <c:crossBetween val="between"/>
      </c:valAx>
      <c:spPr>
        <a:noFill/>
        <a:ln w="25358">
          <a:noFill/>
        </a:ln>
      </c:spPr>
    </c:plotArea>
    <c:legend>
      <c:legendPos val="b"/>
      <c:layout/>
      <c:overlay val="0"/>
      <c:spPr>
        <a:noFill/>
        <a:ln w="25271">
          <a:noFill/>
        </a:ln>
      </c:spPr>
      <c:txPr>
        <a:bodyPr/>
        <a:lstStyle/>
        <a:p>
          <a:pPr>
            <a:defRPr sz="1093" b="0" i="0" u="none" strike="noStrike" baseline="0">
              <a:solidFill>
                <a:srgbClr val="333333"/>
              </a:solidFill>
              <a:latin typeface="微软雅黑 Light"/>
              <a:ea typeface="微软雅黑 Light"/>
              <a:cs typeface="微软雅黑 Ligh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DBCC0"/>
            </a:solidFill>
            <a:ln w="25328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BE-4C7D-8B67-09F58A796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5"/>
        <c:axId val="59276672"/>
        <c:axId val="59294848"/>
      </c:barChart>
      <c:catAx>
        <c:axId val="592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78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1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294848"/>
        <c:crosses val="autoZero"/>
        <c:auto val="1"/>
        <c:lblAlgn val="ctr"/>
        <c:lblOffset val="100"/>
        <c:noMultiLvlLbl val="0"/>
      </c:catAx>
      <c:valAx>
        <c:axId val="59294848"/>
        <c:scaling>
          <c:orientation val="minMax"/>
        </c:scaling>
        <c:delete val="1"/>
        <c:axPos val="l"/>
        <c:majorGridlines>
          <c:spPr>
            <a:ln w="9478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9276672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B7513"/>
            </a:solidFill>
            <a:ln w="25328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3C6-429D-9E46-2E103FF4A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5"/>
        <c:axId val="59622144"/>
        <c:axId val="59623680"/>
      </c:barChart>
      <c:catAx>
        <c:axId val="596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62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8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23680"/>
        <c:crosses val="autoZero"/>
        <c:auto val="1"/>
        <c:lblAlgn val="ctr"/>
        <c:lblOffset val="100"/>
        <c:noMultiLvlLbl val="0"/>
      </c:catAx>
      <c:valAx>
        <c:axId val="59623680"/>
        <c:scaling>
          <c:orientation val="minMax"/>
        </c:scaling>
        <c:delete val="1"/>
        <c:axPos val="l"/>
        <c:majorGridlines>
          <c:spPr>
            <a:ln w="9462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9622144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DBCC0"/>
              </a:solidFill>
              <a:ln w="2530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AE7-477F-8B83-EB238BEB4C86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AE7-477F-8B83-EB238BEB4C86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AE7-477F-8B83-EB238BEB4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C535"/>
              </a:solidFill>
              <a:ln w="2530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164-4124-8711-1E57DC9EF743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164-4124-8711-1E57DC9EF743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164-4124-8711-1E57DC9EF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B7513"/>
              </a:solidFill>
              <a:ln w="2530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EFB-4D06-8E16-183EEDC06C19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EFB-4D06-8E16-183EEDC06C19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EFB-4D06-8E16-183EEDC06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8924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7DA-4E12-AAAD-BF1358150C4C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7DA-4E12-AAAD-BF1358150C4C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7DA-4E12-AAAD-BF1358150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0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1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76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defRPr>
            </a:lvl1pPr>
          </a:lstStyle>
          <a:p>
            <a:fld id="{3CAA7E89-ABB9-485B-8EAF-4D6A08193F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3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3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0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31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0" y="18589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1238" y="272737"/>
            <a:ext cx="5071436" cy="6035988"/>
            <a:chOff x="3565437" y="299817"/>
            <a:chExt cx="5070953" cy="6036557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124" y="300130"/>
              <a:ext cx="5071580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2427581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5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71074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牧归荑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itchFamily="34" charset="0"/>
                </a:rPr>
                <a:t>1991</a:t>
              </a: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工作室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60369" y="2462509"/>
              <a:ext cx="2687381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60369" y="3448440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828" y="3511946"/>
              <a:ext cx="145718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  <p:sp>
          <p:nvSpPr>
            <p:cNvPr id="71" name="文本框 226"/>
            <p:cNvSpPr txBox="1">
              <a:spLocks noChangeArrowheads="1"/>
            </p:cNvSpPr>
            <p:nvPr/>
          </p:nvSpPr>
          <p:spPr bwMode="auto">
            <a:xfrm>
              <a:off x="3705810" y="2607093"/>
              <a:ext cx="4698274" cy="7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bg1"/>
                  </a:solidFill>
                  <a:latin typeface="Century Gothic" pitchFamily="34" charset="0"/>
                </a:rPr>
                <a:t>清新风格演示模板</a:t>
              </a:r>
            </a:p>
          </p:txBody>
        </p:sp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8276AB-F8FF-4B9B-B06B-AF11592B9CF9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01639" y="1036319"/>
            <a:ext cx="6059282" cy="5011707"/>
            <a:chOff x="401638" y="982315"/>
            <a:chExt cx="6124575" cy="5065712"/>
          </a:xfrm>
          <a:solidFill>
            <a:schemeClr val="accent4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971801" y="1047402"/>
              <a:ext cx="2682875" cy="2287588"/>
            </a:xfrm>
            <a:custGeom>
              <a:avLst/>
              <a:gdLst>
                <a:gd name="T0" fmla="*/ 673 w 714"/>
                <a:gd name="T1" fmla="*/ 51 h 609"/>
                <a:gd name="T2" fmla="*/ 632 w 714"/>
                <a:gd name="T3" fmla="*/ 59 h 609"/>
                <a:gd name="T4" fmla="*/ 609 w 714"/>
                <a:gd name="T5" fmla="*/ 28 h 609"/>
                <a:gd name="T6" fmla="*/ 584 w 714"/>
                <a:gd name="T7" fmla="*/ 30 h 609"/>
                <a:gd name="T8" fmla="*/ 564 w 714"/>
                <a:gd name="T9" fmla="*/ 11 h 609"/>
                <a:gd name="T10" fmla="*/ 570 w 714"/>
                <a:gd name="T11" fmla="*/ 22 h 609"/>
                <a:gd name="T12" fmla="*/ 575 w 714"/>
                <a:gd name="T13" fmla="*/ 42 h 609"/>
                <a:gd name="T14" fmla="*/ 553 w 714"/>
                <a:gd name="T15" fmla="*/ 122 h 609"/>
                <a:gd name="T16" fmla="*/ 491 w 714"/>
                <a:gd name="T17" fmla="*/ 157 h 609"/>
                <a:gd name="T18" fmla="*/ 522 w 714"/>
                <a:gd name="T19" fmla="*/ 214 h 609"/>
                <a:gd name="T20" fmla="*/ 568 w 714"/>
                <a:gd name="T21" fmla="*/ 214 h 609"/>
                <a:gd name="T22" fmla="*/ 509 w 714"/>
                <a:gd name="T23" fmla="*/ 270 h 609"/>
                <a:gd name="T24" fmla="*/ 455 w 714"/>
                <a:gd name="T25" fmla="*/ 332 h 609"/>
                <a:gd name="T26" fmla="*/ 393 w 714"/>
                <a:gd name="T27" fmla="*/ 364 h 609"/>
                <a:gd name="T28" fmla="*/ 353 w 714"/>
                <a:gd name="T29" fmla="*/ 422 h 609"/>
                <a:gd name="T30" fmla="*/ 215 w 714"/>
                <a:gd name="T31" fmla="*/ 465 h 609"/>
                <a:gd name="T32" fmla="*/ 101 w 714"/>
                <a:gd name="T33" fmla="*/ 427 h 609"/>
                <a:gd name="T34" fmla="*/ 1 w 714"/>
                <a:gd name="T35" fmla="*/ 422 h 609"/>
                <a:gd name="T36" fmla="*/ 12 w 714"/>
                <a:gd name="T37" fmla="*/ 454 h 609"/>
                <a:gd name="T38" fmla="*/ 23 w 714"/>
                <a:gd name="T39" fmla="*/ 494 h 609"/>
                <a:gd name="T40" fmla="*/ 69 w 714"/>
                <a:gd name="T41" fmla="*/ 483 h 609"/>
                <a:gd name="T42" fmla="*/ 69 w 714"/>
                <a:gd name="T43" fmla="*/ 522 h 609"/>
                <a:gd name="T44" fmla="*/ 95 w 714"/>
                <a:gd name="T45" fmla="*/ 541 h 609"/>
                <a:gd name="T46" fmla="*/ 109 w 714"/>
                <a:gd name="T47" fmla="*/ 559 h 609"/>
                <a:gd name="T48" fmla="*/ 121 w 714"/>
                <a:gd name="T49" fmla="*/ 556 h 609"/>
                <a:gd name="T50" fmla="*/ 180 w 714"/>
                <a:gd name="T51" fmla="*/ 535 h 609"/>
                <a:gd name="T52" fmla="*/ 191 w 714"/>
                <a:gd name="T53" fmla="*/ 562 h 609"/>
                <a:gd name="T54" fmla="*/ 167 w 714"/>
                <a:gd name="T55" fmla="*/ 581 h 609"/>
                <a:gd name="T56" fmla="*/ 209 w 714"/>
                <a:gd name="T57" fmla="*/ 605 h 609"/>
                <a:gd name="T58" fmla="*/ 237 w 714"/>
                <a:gd name="T59" fmla="*/ 553 h 609"/>
                <a:gd name="T60" fmla="*/ 261 w 714"/>
                <a:gd name="T61" fmla="*/ 546 h 609"/>
                <a:gd name="T62" fmla="*/ 270 w 714"/>
                <a:gd name="T63" fmla="*/ 590 h 609"/>
                <a:gd name="T64" fmla="*/ 307 w 714"/>
                <a:gd name="T65" fmla="*/ 608 h 609"/>
                <a:gd name="T66" fmla="*/ 333 w 714"/>
                <a:gd name="T67" fmla="*/ 564 h 609"/>
                <a:gd name="T68" fmla="*/ 367 w 714"/>
                <a:gd name="T69" fmla="*/ 538 h 609"/>
                <a:gd name="T70" fmla="*/ 377 w 714"/>
                <a:gd name="T71" fmla="*/ 533 h 609"/>
                <a:gd name="T72" fmla="*/ 403 w 714"/>
                <a:gd name="T73" fmla="*/ 526 h 609"/>
                <a:gd name="T74" fmla="*/ 425 w 714"/>
                <a:gd name="T75" fmla="*/ 503 h 609"/>
                <a:gd name="T76" fmla="*/ 457 w 714"/>
                <a:gd name="T77" fmla="*/ 492 h 609"/>
                <a:gd name="T78" fmla="*/ 456 w 714"/>
                <a:gd name="T79" fmla="*/ 462 h 609"/>
                <a:gd name="T80" fmla="*/ 479 w 714"/>
                <a:gd name="T81" fmla="*/ 420 h 609"/>
                <a:gd name="T82" fmla="*/ 494 w 714"/>
                <a:gd name="T83" fmla="*/ 448 h 609"/>
                <a:gd name="T84" fmla="*/ 506 w 714"/>
                <a:gd name="T85" fmla="*/ 432 h 609"/>
                <a:gd name="T86" fmla="*/ 537 w 714"/>
                <a:gd name="T87" fmla="*/ 403 h 609"/>
                <a:gd name="T88" fmla="*/ 562 w 714"/>
                <a:gd name="T89" fmla="*/ 398 h 609"/>
                <a:gd name="T90" fmla="*/ 572 w 714"/>
                <a:gd name="T91" fmla="*/ 417 h 609"/>
                <a:gd name="T92" fmla="*/ 601 w 714"/>
                <a:gd name="T93" fmla="*/ 444 h 609"/>
                <a:gd name="T94" fmla="*/ 613 w 714"/>
                <a:gd name="T95" fmla="*/ 436 h 609"/>
                <a:gd name="T96" fmla="*/ 633 w 714"/>
                <a:gd name="T97" fmla="*/ 416 h 609"/>
                <a:gd name="T98" fmla="*/ 677 w 714"/>
                <a:gd name="T99" fmla="*/ 385 h 609"/>
                <a:gd name="T100" fmla="*/ 712 w 714"/>
                <a:gd name="T101" fmla="*/ 354 h 609"/>
                <a:gd name="T102" fmla="*/ 699 w 714"/>
                <a:gd name="T103" fmla="*/ 324 h 609"/>
                <a:gd name="T104" fmla="*/ 674 w 714"/>
                <a:gd name="T105" fmla="*/ 322 h 609"/>
                <a:gd name="T106" fmla="*/ 657 w 714"/>
                <a:gd name="T107" fmla="*/ 295 h 609"/>
                <a:gd name="T108" fmla="*/ 637 w 714"/>
                <a:gd name="T109" fmla="*/ 263 h 609"/>
                <a:gd name="T110" fmla="*/ 652 w 714"/>
                <a:gd name="T111" fmla="*/ 254 h 609"/>
                <a:gd name="T112" fmla="*/ 662 w 714"/>
                <a:gd name="T113" fmla="*/ 226 h 609"/>
                <a:gd name="T114" fmla="*/ 657 w 714"/>
                <a:gd name="T115" fmla="*/ 190 h 609"/>
                <a:gd name="T116" fmla="*/ 672 w 714"/>
                <a:gd name="T117" fmla="*/ 168 h 609"/>
                <a:gd name="T118" fmla="*/ 691 w 714"/>
                <a:gd name="T119" fmla="*/ 163 h 609"/>
                <a:gd name="T120" fmla="*/ 699 w 714"/>
                <a:gd name="T121" fmla="*/ 125 h 609"/>
                <a:gd name="T122" fmla="*/ 701 w 714"/>
                <a:gd name="T123" fmla="*/ 8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4" h="609">
                  <a:moveTo>
                    <a:pt x="699" y="64"/>
                  </a:moveTo>
                  <a:cubicBezTo>
                    <a:pt x="697" y="56"/>
                    <a:pt x="697" y="56"/>
                    <a:pt x="697" y="56"/>
                  </a:cubicBezTo>
                  <a:cubicBezTo>
                    <a:pt x="689" y="43"/>
                    <a:pt x="689" y="43"/>
                    <a:pt x="689" y="43"/>
                  </a:cubicBezTo>
                  <a:cubicBezTo>
                    <a:pt x="683" y="40"/>
                    <a:pt x="683" y="40"/>
                    <a:pt x="683" y="40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4" y="50"/>
                    <a:pt x="674" y="50"/>
                    <a:pt x="674" y="50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2" y="51"/>
                    <a:pt x="672" y="51"/>
                    <a:pt x="672" y="51"/>
                  </a:cubicBezTo>
                  <a:cubicBezTo>
                    <a:pt x="661" y="53"/>
                    <a:pt x="661" y="53"/>
                    <a:pt x="661" y="53"/>
                  </a:cubicBezTo>
                  <a:cubicBezTo>
                    <a:pt x="660" y="54"/>
                    <a:pt x="659" y="54"/>
                    <a:pt x="658" y="56"/>
                  </a:cubicBezTo>
                  <a:cubicBezTo>
                    <a:pt x="655" y="58"/>
                    <a:pt x="655" y="58"/>
                    <a:pt x="655" y="58"/>
                  </a:cubicBezTo>
                  <a:cubicBezTo>
                    <a:pt x="649" y="63"/>
                    <a:pt x="649" y="63"/>
                    <a:pt x="649" y="63"/>
                  </a:cubicBezTo>
                  <a:cubicBezTo>
                    <a:pt x="648" y="64"/>
                    <a:pt x="648" y="64"/>
                    <a:pt x="648" y="64"/>
                  </a:cubicBezTo>
                  <a:cubicBezTo>
                    <a:pt x="643" y="65"/>
                    <a:pt x="643" y="65"/>
                    <a:pt x="643" y="65"/>
                  </a:cubicBezTo>
                  <a:cubicBezTo>
                    <a:pt x="640" y="64"/>
                    <a:pt x="637" y="62"/>
                    <a:pt x="632" y="59"/>
                  </a:cubicBezTo>
                  <a:cubicBezTo>
                    <a:pt x="631" y="58"/>
                    <a:pt x="631" y="58"/>
                    <a:pt x="631" y="58"/>
                  </a:cubicBezTo>
                  <a:cubicBezTo>
                    <a:pt x="623" y="50"/>
                    <a:pt x="619" y="45"/>
                    <a:pt x="619" y="42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0"/>
                    <a:pt x="619" y="30"/>
                    <a:pt x="619" y="30"/>
                  </a:cubicBezTo>
                  <a:cubicBezTo>
                    <a:pt x="621" y="28"/>
                    <a:pt x="621" y="28"/>
                    <a:pt x="621" y="28"/>
                  </a:cubicBezTo>
                  <a:cubicBezTo>
                    <a:pt x="609" y="24"/>
                    <a:pt x="609" y="24"/>
                    <a:pt x="609" y="24"/>
                  </a:cubicBezTo>
                  <a:cubicBezTo>
                    <a:pt x="609" y="28"/>
                    <a:pt x="609" y="28"/>
                    <a:pt x="609" y="28"/>
                  </a:cubicBezTo>
                  <a:cubicBezTo>
                    <a:pt x="609" y="30"/>
                    <a:pt x="607" y="31"/>
                    <a:pt x="605" y="32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600" y="34"/>
                    <a:pt x="600" y="34"/>
                    <a:pt x="600" y="34"/>
                  </a:cubicBezTo>
                  <a:cubicBezTo>
                    <a:pt x="600" y="33"/>
                    <a:pt x="600" y="33"/>
                    <a:pt x="600" y="33"/>
                  </a:cubicBezTo>
                  <a:cubicBezTo>
                    <a:pt x="594" y="32"/>
                    <a:pt x="594" y="32"/>
                    <a:pt x="594" y="32"/>
                  </a:cubicBezTo>
                  <a:cubicBezTo>
                    <a:pt x="595" y="36"/>
                    <a:pt x="595" y="36"/>
                    <a:pt x="595" y="36"/>
                  </a:cubicBezTo>
                  <a:cubicBezTo>
                    <a:pt x="585" y="30"/>
                    <a:pt x="585" y="30"/>
                    <a:pt x="585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2" y="25"/>
                    <a:pt x="581" y="20"/>
                    <a:pt x="581" y="16"/>
                  </a:cubicBezTo>
                  <a:cubicBezTo>
                    <a:pt x="581" y="12"/>
                    <a:pt x="582" y="9"/>
                    <a:pt x="583" y="8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5" y="1"/>
                    <a:pt x="575" y="1"/>
                    <a:pt x="575" y="1"/>
                  </a:cubicBezTo>
                  <a:cubicBezTo>
                    <a:pt x="569" y="2"/>
                    <a:pt x="566" y="5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58" y="20"/>
                    <a:pt x="558" y="20"/>
                    <a:pt x="558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70" y="22"/>
                    <a:pt x="570" y="22"/>
                    <a:pt x="570" y="22"/>
                  </a:cubicBezTo>
                  <a:cubicBezTo>
                    <a:pt x="571" y="22"/>
                    <a:pt x="571" y="22"/>
                    <a:pt x="571" y="22"/>
                  </a:cubicBezTo>
                  <a:cubicBezTo>
                    <a:pt x="571" y="23"/>
                    <a:pt x="571" y="23"/>
                    <a:pt x="571" y="23"/>
                  </a:cubicBezTo>
                  <a:cubicBezTo>
                    <a:pt x="571" y="24"/>
                    <a:pt x="571" y="24"/>
                    <a:pt x="571" y="24"/>
                  </a:cubicBezTo>
                  <a:cubicBezTo>
                    <a:pt x="572" y="32"/>
                    <a:pt x="572" y="32"/>
                    <a:pt x="572" y="32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2"/>
                    <a:pt x="575" y="42"/>
                    <a:pt x="575" y="42"/>
                  </a:cubicBezTo>
                  <a:cubicBezTo>
                    <a:pt x="561" y="68"/>
                    <a:pt x="561" y="68"/>
                    <a:pt x="561" y="68"/>
                  </a:cubicBezTo>
                  <a:cubicBezTo>
                    <a:pt x="559" y="71"/>
                    <a:pt x="558" y="81"/>
                    <a:pt x="557" y="95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2" y="106"/>
                    <a:pt x="552" y="106"/>
                    <a:pt x="552" y="106"/>
                  </a:cubicBezTo>
                  <a:cubicBezTo>
                    <a:pt x="555" y="110"/>
                    <a:pt x="555" y="110"/>
                    <a:pt x="555" y="110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6" y="117"/>
                    <a:pt x="555" y="121"/>
                    <a:pt x="554" y="122"/>
                  </a:cubicBezTo>
                  <a:cubicBezTo>
                    <a:pt x="553" y="122"/>
                    <a:pt x="553" y="122"/>
                    <a:pt x="553" y="122"/>
                  </a:cubicBezTo>
                  <a:cubicBezTo>
                    <a:pt x="550" y="124"/>
                    <a:pt x="541" y="133"/>
                    <a:pt x="526" y="151"/>
                  </a:cubicBezTo>
                  <a:cubicBezTo>
                    <a:pt x="525" y="152"/>
                    <a:pt x="525" y="152"/>
                    <a:pt x="525" y="152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17" y="148"/>
                    <a:pt x="513" y="144"/>
                    <a:pt x="510" y="141"/>
                  </a:cubicBezTo>
                  <a:cubicBezTo>
                    <a:pt x="507" y="140"/>
                    <a:pt x="501" y="138"/>
                    <a:pt x="491" y="13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2" y="196"/>
                    <a:pt x="481" y="204"/>
                    <a:pt x="481" y="216"/>
                  </a:cubicBezTo>
                  <a:cubicBezTo>
                    <a:pt x="484" y="220"/>
                    <a:pt x="484" y="220"/>
                    <a:pt x="484" y="220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4"/>
                    <a:pt x="487" y="214"/>
                    <a:pt x="487" y="214"/>
                  </a:cubicBezTo>
                  <a:cubicBezTo>
                    <a:pt x="497" y="210"/>
                    <a:pt x="497" y="210"/>
                    <a:pt x="497" y="210"/>
                  </a:cubicBezTo>
                  <a:cubicBezTo>
                    <a:pt x="522" y="214"/>
                    <a:pt x="522" y="214"/>
                    <a:pt x="522" y="214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30" y="203"/>
                    <a:pt x="530" y="203"/>
                    <a:pt x="530" y="203"/>
                  </a:cubicBezTo>
                  <a:cubicBezTo>
                    <a:pt x="540" y="201"/>
                    <a:pt x="540" y="201"/>
                    <a:pt x="540" y="201"/>
                  </a:cubicBezTo>
                  <a:cubicBezTo>
                    <a:pt x="553" y="200"/>
                    <a:pt x="553" y="200"/>
                    <a:pt x="553" y="200"/>
                  </a:cubicBezTo>
                  <a:cubicBezTo>
                    <a:pt x="557" y="201"/>
                    <a:pt x="562" y="206"/>
                    <a:pt x="568" y="214"/>
                  </a:cubicBezTo>
                  <a:cubicBezTo>
                    <a:pt x="584" y="222"/>
                    <a:pt x="593" y="230"/>
                    <a:pt x="595" y="236"/>
                  </a:cubicBezTo>
                  <a:cubicBezTo>
                    <a:pt x="596" y="239"/>
                    <a:pt x="596" y="242"/>
                    <a:pt x="595" y="244"/>
                  </a:cubicBezTo>
                  <a:cubicBezTo>
                    <a:pt x="593" y="247"/>
                    <a:pt x="591" y="249"/>
                    <a:pt x="587" y="249"/>
                  </a:cubicBezTo>
                  <a:cubicBezTo>
                    <a:pt x="586" y="249"/>
                    <a:pt x="586" y="249"/>
                    <a:pt x="586" y="249"/>
                  </a:cubicBezTo>
                  <a:cubicBezTo>
                    <a:pt x="567" y="248"/>
                    <a:pt x="555" y="248"/>
                    <a:pt x="551" y="250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30" y="265"/>
                    <a:pt x="522" y="269"/>
                    <a:pt x="517" y="269"/>
                  </a:cubicBezTo>
                  <a:cubicBezTo>
                    <a:pt x="509" y="270"/>
                    <a:pt x="509" y="270"/>
                    <a:pt x="509" y="270"/>
                  </a:cubicBezTo>
                  <a:cubicBezTo>
                    <a:pt x="505" y="290"/>
                    <a:pt x="505" y="290"/>
                    <a:pt x="505" y="290"/>
                  </a:cubicBezTo>
                  <a:cubicBezTo>
                    <a:pt x="503" y="296"/>
                    <a:pt x="501" y="300"/>
                    <a:pt x="498" y="303"/>
                  </a:cubicBezTo>
                  <a:cubicBezTo>
                    <a:pt x="495" y="306"/>
                    <a:pt x="490" y="308"/>
                    <a:pt x="483" y="310"/>
                  </a:cubicBezTo>
                  <a:cubicBezTo>
                    <a:pt x="476" y="311"/>
                    <a:pt x="469" y="314"/>
                    <a:pt x="463" y="317"/>
                  </a:cubicBezTo>
                  <a:cubicBezTo>
                    <a:pt x="457" y="332"/>
                    <a:pt x="457" y="332"/>
                    <a:pt x="457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2"/>
                    <a:pt x="455" y="332"/>
                    <a:pt x="455" y="332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6" y="340"/>
                    <a:pt x="436" y="340"/>
                    <a:pt x="436" y="340"/>
                  </a:cubicBezTo>
                  <a:cubicBezTo>
                    <a:pt x="427" y="338"/>
                    <a:pt x="427" y="338"/>
                    <a:pt x="427" y="338"/>
                  </a:cubicBezTo>
                  <a:cubicBezTo>
                    <a:pt x="419" y="336"/>
                    <a:pt x="414" y="334"/>
                    <a:pt x="410" y="332"/>
                  </a:cubicBezTo>
                  <a:cubicBezTo>
                    <a:pt x="405" y="330"/>
                    <a:pt x="400" y="329"/>
                    <a:pt x="395" y="331"/>
                  </a:cubicBezTo>
                  <a:cubicBezTo>
                    <a:pt x="390" y="338"/>
                    <a:pt x="387" y="346"/>
                    <a:pt x="388" y="355"/>
                  </a:cubicBezTo>
                  <a:cubicBezTo>
                    <a:pt x="388" y="360"/>
                    <a:pt x="389" y="363"/>
                    <a:pt x="391" y="364"/>
                  </a:cubicBezTo>
                  <a:cubicBezTo>
                    <a:pt x="393" y="364"/>
                    <a:pt x="393" y="364"/>
                    <a:pt x="393" y="364"/>
                  </a:cubicBezTo>
                  <a:cubicBezTo>
                    <a:pt x="397" y="362"/>
                    <a:pt x="397" y="362"/>
                    <a:pt x="397" y="362"/>
                  </a:cubicBezTo>
                  <a:cubicBezTo>
                    <a:pt x="397" y="374"/>
                    <a:pt x="397" y="374"/>
                    <a:pt x="397" y="374"/>
                  </a:cubicBezTo>
                  <a:cubicBezTo>
                    <a:pt x="397" y="379"/>
                    <a:pt x="396" y="382"/>
                    <a:pt x="393" y="384"/>
                  </a:cubicBezTo>
                  <a:cubicBezTo>
                    <a:pt x="391" y="386"/>
                    <a:pt x="387" y="388"/>
                    <a:pt x="382" y="389"/>
                  </a:cubicBezTo>
                  <a:cubicBezTo>
                    <a:pt x="379" y="390"/>
                    <a:pt x="379" y="390"/>
                    <a:pt x="379" y="390"/>
                  </a:cubicBezTo>
                  <a:cubicBezTo>
                    <a:pt x="375" y="392"/>
                    <a:pt x="366" y="402"/>
                    <a:pt x="354" y="422"/>
                  </a:cubicBezTo>
                  <a:cubicBezTo>
                    <a:pt x="354" y="422"/>
                    <a:pt x="354" y="422"/>
                    <a:pt x="354" y="422"/>
                  </a:cubicBezTo>
                  <a:cubicBezTo>
                    <a:pt x="353" y="422"/>
                    <a:pt x="353" y="422"/>
                    <a:pt x="353" y="422"/>
                  </a:cubicBezTo>
                  <a:cubicBezTo>
                    <a:pt x="341" y="430"/>
                    <a:pt x="341" y="430"/>
                    <a:pt x="341" y="430"/>
                  </a:cubicBezTo>
                  <a:cubicBezTo>
                    <a:pt x="343" y="430"/>
                    <a:pt x="345" y="430"/>
                    <a:pt x="344" y="432"/>
                  </a:cubicBezTo>
                  <a:cubicBezTo>
                    <a:pt x="344" y="434"/>
                    <a:pt x="343" y="434"/>
                    <a:pt x="339" y="434"/>
                  </a:cubicBezTo>
                  <a:cubicBezTo>
                    <a:pt x="305" y="434"/>
                    <a:pt x="305" y="434"/>
                    <a:pt x="305" y="434"/>
                  </a:cubicBezTo>
                  <a:cubicBezTo>
                    <a:pt x="267" y="432"/>
                    <a:pt x="238" y="443"/>
                    <a:pt x="217" y="464"/>
                  </a:cubicBezTo>
                  <a:cubicBezTo>
                    <a:pt x="216" y="465"/>
                    <a:pt x="216" y="465"/>
                    <a:pt x="216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01" y="467"/>
                    <a:pt x="201" y="467"/>
                    <a:pt x="201" y="467"/>
                  </a:cubicBezTo>
                  <a:cubicBezTo>
                    <a:pt x="200" y="467"/>
                    <a:pt x="200" y="467"/>
                    <a:pt x="200" y="467"/>
                  </a:cubicBezTo>
                  <a:cubicBezTo>
                    <a:pt x="199" y="467"/>
                    <a:pt x="199" y="467"/>
                    <a:pt x="199" y="467"/>
                  </a:cubicBezTo>
                  <a:cubicBezTo>
                    <a:pt x="195" y="458"/>
                    <a:pt x="195" y="458"/>
                    <a:pt x="195" y="458"/>
                  </a:cubicBezTo>
                  <a:cubicBezTo>
                    <a:pt x="181" y="461"/>
                    <a:pt x="181" y="461"/>
                    <a:pt x="181" y="461"/>
                  </a:cubicBezTo>
                  <a:cubicBezTo>
                    <a:pt x="173" y="462"/>
                    <a:pt x="163" y="460"/>
                    <a:pt x="152" y="454"/>
                  </a:cubicBezTo>
                  <a:cubicBezTo>
                    <a:pt x="142" y="450"/>
                    <a:pt x="133" y="444"/>
                    <a:pt x="123" y="436"/>
                  </a:cubicBezTo>
                  <a:cubicBezTo>
                    <a:pt x="117" y="432"/>
                    <a:pt x="110" y="428"/>
                    <a:pt x="101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74" y="428"/>
                    <a:pt x="74" y="428"/>
                    <a:pt x="74" y="428"/>
                  </a:cubicBezTo>
                  <a:cubicBezTo>
                    <a:pt x="63" y="429"/>
                    <a:pt x="53" y="429"/>
                    <a:pt x="43" y="428"/>
                  </a:cubicBezTo>
                  <a:cubicBezTo>
                    <a:pt x="32" y="428"/>
                    <a:pt x="18" y="424"/>
                    <a:pt x="1" y="419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6"/>
                    <a:pt x="1" y="426"/>
                    <a:pt x="1" y="426"/>
                  </a:cubicBezTo>
                  <a:cubicBezTo>
                    <a:pt x="5" y="434"/>
                    <a:pt x="5" y="434"/>
                    <a:pt x="5" y="434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4" y="446"/>
                    <a:pt x="14" y="446"/>
                    <a:pt x="14" y="446"/>
                  </a:cubicBezTo>
                  <a:cubicBezTo>
                    <a:pt x="12" y="453"/>
                    <a:pt x="12" y="453"/>
                    <a:pt x="12" y="453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7" y="460"/>
                    <a:pt x="7" y="460"/>
                    <a:pt x="7" y="460"/>
                  </a:cubicBezTo>
                  <a:cubicBezTo>
                    <a:pt x="12" y="465"/>
                    <a:pt x="12" y="465"/>
                    <a:pt x="12" y="465"/>
                  </a:cubicBezTo>
                  <a:cubicBezTo>
                    <a:pt x="14" y="467"/>
                    <a:pt x="15" y="469"/>
                    <a:pt x="15" y="470"/>
                  </a:cubicBezTo>
                  <a:cubicBezTo>
                    <a:pt x="17" y="478"/>
                    <a:pt x="17" y="478"/>
                    <a:pt x="17" y="478"/>
                  </a:cubicBezTo>
                  <a:cubicBezTo>
                    <a:pt x="23" y="484"/>
                    <a:pt x="23" y="484"/>
                    <a:pt x="23" y="484"/>
                  </a:cubicBezTo>
                  <a:cubicBezTo>
                    <a:pt x="23" y="485"/>
                    <a:pt x="23" y="485"/>
                    <a:pt x="23" y="485"/>
                  </a:cubicBezTo>
                  <a:cubicBezTo>
                    <a:pt x="23" y="490"/>
                    <a:pt x="23" y="490"/>
                    <a:pt x="23" y="490"/>
                  </a:cubicBezTo>
                  <a:cubicBezTo>
                    <a:pt x="23" y="494"/>
                    <a:pt x="23" y="494"/>
                    <a:pt x="23" y="494"/>
                  </a:cubicBezTo>
                  <a:cubicBezTo>
                    <a:pt x="27" y="497"/>
                    <a:pt x="27" y="497"/>
                    <a:pt x="27" y="497"/>
                  </a:cubicBezTo>
                  <a:cubicBezTo>
                    <a:pt x="29" y="496"/>
                    <a:pt x="29" y="496"/>
                    <a:pt x="29" y="496"/>
                  </a:cubicBezTo>
                  <a:cubicBezTo>
                    <a:pt x="30" y="495"/>
                    <a:pt x="30" y="495"/>
                    <a:pt x="30" y="495"/>
                  </a:cubicBezTo>
                  <a:cubicBezTo>
                    <a:pt x="31" y="492"/>
                    <a:pt x="33" y="490"/>
                    <a:pt x="36" y="490"/>
                  </a:cubicBezTo>
                  <a:cubicBezTo>
                    <a:pt x="39" y="488"/>
                    <a:pt x="39" y="488"/>
                    <a:pt x="39" y="488"/>
                  </a:cubicBezTo>
                  <a:cubicBezTo>
                    <a:pt x="60" y="486"/>
                    <a:pt x="60" y="486"/>
                    <a:pt x="60" y="486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71" y="482"/>
                    <a:pt x="71" y="482"/>
                    <a:pt x="71" y="48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6" y="494"/>
                    <a:pt x="75" y="496"/>
                    <a:pt x="74" y="498"/>
                  </a:cubicBezTo>
                  <a:cubicBezTo>
                    <a:pt x="63" y="514"/>
                    <a:pt x="63" y="514"/>
                    <a:pt x="63" y="514"/>
                  </a:cubicBezTo>
                  <a:cubicBezTo>
                    <a:pt x="63" y="517"/>
                    <a:pt x="63" y="517"/>
                    <a:pt x="63" y="517"/>
                  </a:cubicBezTo>
                  <a:cubicBezTo>
                    <a:pt x="69" y="522"/>
                    <a:pt x="69" y="522"/>
                    <a:pt x="69" y="522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7" y="529"/>
                    <a:pt x="79" y="531"/>
                    <a:pt x="81" y="532"/>
                  </a:cubicBezTo>
                  <a:cubicBezTo>
                    <a:pt x="84" y="532"/>
                    <a:pt x="87" y="535"/>
                    <a:pt x="89" y="538"/>
                  </a:cubicBezTo>
                  <a:cubicBezTo>
                    <a:pt x="89" y="539"/>
                    <a:pt x="89" y="539"/>
                    <a:pt x="89" y="539"/>
                  </a:cubicBezTo>
                  <a:cubicBezTo>
                    <a:pt x="93" y="541"/>
                    <a:pt x="93" y="541"/>
                    <a:pt x="93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7" y="550"/>
                    <a:pt x="97" y="550"/>
                    <a:pt x="97" y="550"/>
                  </a:cubicBezTo>
                  <a:cubicBezTo>
                    <a:pt x="98" y="556"/>
                    <a:pt x="98" y="556"/>
                    <a:pt x="98" y="556"/>
                  </a:cubicBezTo>
                  <a:cubicBezTo>
                    <a:pt x="108" y="558"/>
                    <a:pt x="108" y="558"/>
                    <a:pt x="108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9"/>
                    <a:pt x="109" y="559"/>
                    <a:pt x="109" y="559"/>
                  </a:cubicBezTo>
                  <a:cubicBezTo>
                    <a:pt x="110" y="560"/>
                    <a:pt x="110" y="560"/>
                    <a:pt x="110" y="560"/>
                  </a:cubicBezTo>
                  <a:cubicBezTo>
                    <a:pt x="113" y="565"/>
                    <a:pt x="113" y="565"/>
                    <a:pt x="113" y="565"/>
                  </a:cubicBezTo>
                  <a:cubicBezTo>
                    <a:pt x="121" y="568"/>
                    <a:pt x="121" y="568"/>
                    <a:pt x="121" y="568"/>
                  </a:cubicBezTo>
                  <a:cubicBezTo>
                    <a:pt x="126" y="565"/>
                    <a:pt x="126" y="565"/>
                    <a:pt x="126" y="565"/>
                  </a:cubicBezTo>
                  <a:cubicBezTo>
                    <a:pt x="125" y="562"/>
                    <a:pt x="125" y="562"/>
                    <a:pt x="125" y="562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5" y="547"/>
                    <a:pt x="125" y="547"/>
                    <a:pt x="125" y="547"/>
                  </a:cubicBezTo>
                  <a:cubicBezTo>
                    <a:pt x="135" y="547"/>
                    <a:pt x="135" y="547"/>
                    <a:pt x="135" y="547"/>
                  </a:cubicBezTo>
                  <a:cubicBezTo>
                    <a:pt x="135" y="548"/>
                    <a:pt x="135" y="548"/>
                    <a:pt x="135" y="548"/>
                  </a:cubicBezTo>
                  <a:cubicBezTo>
                    <a:pt x="149" y="552"/>
                    <a:pt x="149" y="552"/>
                    <a:pt x="149" y="552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63" y="546"/>
                    <a:pt x="163" y="546"/>
                    <a:pt x="163" y="546"/>
                  </a:cubicBezTo>
                  <a:cubicBezTo>
                    <a:pt x="169" y="537"/>
                    <a:pt x="174" y="534"/>
                    <a:pt x="177" y="536"/>
                  </a:cubicBezTo>
                  <a:cubicBezTo>
                    <a:pt x="180" y="535"/>
                    <a:pt x="180" y="535"/>
                    <a:pt x="180" y="535"/>
                  </a:cubicBezTo>
                  <a:cubicBezTo>
                    <a:pt x="183" y="535"/>
                    <a:pt x="185" y="536"/>
                    <a:pt x="187" y="536"/>
                  </a:cubicBezTo>
                  <a:cubicBezTo>
                    <a:pt x="187" y="537"/>
                    <a:pt x="187" y="538"/>
                    <a:pt x="187" y="538"/>
                  </a:cubicBezTo>
                  <a:cubicBezTo>
                    <a:pt x="187" y="540"/>
                    <a:pt x="189" y="543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3" y="554"/>
                    <a:pt x="193" y="554"/>
                    <a:pt x="193" y="554"/>
                  </a:cubicBezTo>
                  <a:cubicBezTo>
                    <a:pt x="193" y="555"/>
                    <a:pt x="193" y="555"/>
                    <a:pt x="193" y="555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84" y="570"/>
                    <a:pt x="184" y="570"/>
                    <a:pt x="184" y="570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69" y="577"/>
                    <a:pt x="169" y="577"/>
                    <a:pt x="169" y="577"/>
                  </a:cubicBezTo>
                  <a:cubicBezTo>
                    <a:pt x="167" y="581"/>
                    <a:pt x="167" y="581"/>
                    <a:pt x="167" y="581"/>
                  </a:cubicBezTo>
                  <a:cubicBezTo>
                    <a:pt x="165" y="593"/>
                    <a:pt x="165" y="593"/>
                    <a:pt x="165" y="593"/>
                  </a:cubicBezTo>
                  <a:cubicBezTo>
                    <a:pt x="166" y="598"/>
                    <a:pt x="166" y="598"/>
                    <a:pt x="166" y="598"/>
                  </a:cubicBezTo>
                  <a:cubicBezTo>
                    <a:pt x="170" y="604"/>
                    <a:pt x="170" y="604"/>
                    <a:pt x="170" y="604"/>
                  </a:cubicBezTo>
                  <a:cubicBezTo>
                    <a:pt x="171" y="606"/>
                    <a:pt x="171" y="606"/>
                    <a:pt x="171" y="606"/>
                  </a:cubicBezTo>
                  <a:cubicBezTo>
                    <a:pt x="176" y="609"/>
                    <a:pt x="176" y="609"/>
                    <a:pt x="176" y="609"/>
                  </a:cubicBezTo>
                  <a:cubicBezTo>
                    <a:pt x="193" y="609"/>
                    <a:pt x="193" y="609"/>
                    <a:pt x="193" y="609"/>
                  </a:cubicBezTo>
                  <a:cubicBezTo>
                    <a:pt x="207" y="607"/>
                    <a:pt x="207" y="607"/>
                    <a:pt x="207" y="607"/>
                  </a:cubicBezTo>
                  <a:cubicBezTo>
                    <a:pt x="209" y="605"/>
                    <a:pt x="209" y="605"/>
                    <a:pt x="209" y="605"/>
                  </a:cubicBezTo>
                  <a:cubicBezTo>
                    <a:pt x="211" y="602"/>
                    <a:pt x="213" y="602"/>
                    <a:pt x="214" y="602"/>
                  </a:cubicBezTo>
                  <a:cubicBezTo>
                    <a:pt x="224" y="603"/>
                    <a:pt x="224" y="603"/>
                    <a:pt x="224" y="603"/>
                  </a:cubicBezTo>
                  <a:cubicBezTo>
                    <a:pt x="225" y="602"/>
                    <a:pt x="225" y="602"/>
                    <a:pt x="225" y="602"/>
                  </a:cubicBezTo>
                  <a:cubicBezTo>
                    <a:pt x="224" y="599"/>
                    <a:pt x="224" y="596"/>
                    <a:pt x="225" y="594"/>
                  </a:cubicBezTo>
                  <a:cubicBezTo>
                    <a:pt x="229" y="587"/>
                    <a:pt x="229" y="587"/>
                    <a:pt x="229" y="587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51" y="541"/>
                    <a:pt x="251" y="541"/>
                    <a:pt x="251" y="541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7" y="550"/>
                    <a:pt x="270" y="553"/>
                    <a:pt x="270" y="555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5" y="570"/>
                    <a:pt x="265" y="570"/>
                    <a:pt x="265" y="570"/>
                  </a:cubicBezTo>
                  <a:cubicBezTo>
                    <a:pt x="263" y="578"/>
                    <a:pt x="263" y="578"/>
                    <a:pt x="263" y="578"/>
                  </a:cubicBezTo>
                  <a:cubicBezTo>
                    <a:pt x="263" y="586"/>
                    <a:pt x="263" y="586"/>
                    <a:pt x="263" y="586"/>
                  </a:cubicBezTo>
                  <a:cubicBezTo>
                    <a:pt x="265" y="590"/>
                    <a:pt x="265" y="590"/>
                    <a:pt x="265" y="590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70" y="590"/>
                    <a:pt x="270" y="590"/>
                    <a:pt x="270" y="590"/>
                  </a:cubicBezTo>
                  <a:cubicBezTo>
                    <a:pt x="276" y="590"/>
                    <a:pt x="276" y="590"/>
                    <a:pt x="276" y="590"/>
                  </a:cubicBezTo>
                  <a:cubicBezTo>
                    <a:pt x="279" y="592"/>
                    <a:pt x="281" y="594"/>
                    <a:pt x="283" y="598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301" y="606"/>
                    <a:pt x="301" y="606"/>
                    <a:pt x="301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15" y="607"/>
                    <a:pt x="315" y="607"/>
                    <a:pt x="315" y="607"/>
                  </a:cubicBezTo>
                  <a:cubicBezTo>
                    <a:pt x="319" y="602"/>
                    <a:pt x="319" y="602"/>
                    <a:pt x="319" y="602"/>
                  </a:cubicBezTo>
                  <a:cubicBezTo>
                    <a:pt x="323" y="582"/>
                    <a:pt x="323" y="582"/>
                    <a:pt x="323" y="582"/>
                  </a:cubicBezTo>
                  <a:cubicBezTo>
                    <a:pt x="324" y="572"/>
                    <a:pt x="324" y="572"/>
                    <a:pt x="324" y="572"/>
                  </a:cubicBezTo>
                  <a:cubicBezTo>
                    <a:pt x="324" y="571"/>
                    <a:pt x="324" y="571"/>
                    <a:pt x="324" y="571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33" y="564"/>
                    <a:pt x="333" y="564"/>
                    <a:pt x="333" y="564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45" y="554"/>
                    <a:pt x="345" y="554"/>
                    <a:pt x="345" y="554"/>
                  </a:cubicBezTo>
                  <a:cubicBezTo>
                    <a:pt x="350" y="551"/>
                    <a:pt x="350" y="551"/>
                    <a:pt x="350" y="551"/>
                  </a:cubicBezTo>
                  <a:cubicBezTo>
                    <a:pt x="356" y="549"/>
                    <a:pt x="356" y="549"/>
                    <a:pt x="356" y="549"/>
                  </a:cubicBezTo>
                  <a:cubicBezTo>
                    <a:pt x="353" y="537"/>
                    <a:pt x="353" y="537"/>
                    <a:pt x="353" y="537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1"/>
                    <a:pt x="374" y="541"/>
                    <a:pt x="374" y="541"/>
                  </a:cubicBezTo>
                  <a:cubicBezTo>
                    <a:pt x="376" y="534"/>
                    <a:pt x="376" y="534"/>
                    <a:pt x="376" y="534"/>
                  </a:cubicBezTo>
                  <a:cubicBezTo>
                    <a:pt x="376" y="532"/>
                    <a:pt x="376" y="532"/>
                    <a:pt x="376" y="532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8" y="533"/>
                    <a:pt x="378" y="533"/>
                    <a:pt x="378" y="533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93" y="528"/>
                    <a:pt x="393" y="528"/>
                    <a:pt x="393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394" y="527"/>
                    <a:pt x="394" y="527"/>
                    <a:pt x="394" y="527"/>
                  </a:cubicBezTo>
                  <a:cubicBezTo>
                    <a:pt x="395" y="527"/>
                    <a:pt x="395" y="527"/>
                    <a:pt x="395" y="527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9" y="519"/>
                    <a:pt x="409" y="519"/>
                    <a:pt x="409" y="519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508"/>
                    <a:pt x="413" y="508"/>
                    <a:pt x="413" y="508"/>
                  </a:cubicBezTo>
                  <a:cubicBezTo>
                    <a:pt x="413" y="505"/>
                    <a:pt x="414" y="504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8" y="502"/>
                    <a:pt x="418" y="502"/>
                    <a:pt x="418" y="502"/>
                  </a:cubicBezTo>
                  <a:cubicBezTo>
                    <a:pt x="425" y="503"/>
                    <a:pt x="425" y="503"/>
                    <a:pt x="425" y="503"/>
                  </a:cubicBezTo>
                  <a:cubicBezTo>
                    <a:pt x="429" y="501"/>
                    <a:pt x="429" y="501"/>
                    <a:pt x="429" y="501"/>
                  </a:cubicBezTo>
                  <a:cubicBezTo>
                    <a:pt x="430" y="496"/>
                    <a:pt x="430" y="496"/>
                    <a:pt x="430" y="496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49" y="494"/>
                    <a:pt x="449" y="494"/>
                    <a:pt x="449" y="494"/>
                  </a:cubicBezTo>
                  <a:cubicBezTo>
                    <a:pt x="457" y="492"/>
                    <a:pt x="457" y="492"/>
                    <a:pt x="457" y="492"/>
                  </a:cubicBezTo>
                  <a:cubicBezTo>
                    <a:pt x="461" y="488"/>
                    <a:pt x="461" y="488"/>
                    <a:pt x="461" y="488"/>
                  </a:cubicBezTo>
                  <a:cubicBezTo>
                    <a:pt x="465" y="481"/>
                    <a:pt x="465" y="481"/>
                    <a:pt x="465" y="481"/>
                  </a:cubicBezTo>
                  <a:cubicBezTo>
                    <a:pt x="459" y="475"/>
                    <a:pt x="459" y="475"/>
                    <a:pt x="459" y="475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9" y="456"/>
                    <a:pt x="459" y="456"/>
                    <a:pt x="459" y="456"/>
                  </a:cubicBezTo>
                  <a:cubicBezTo>
                    <a:pt x="459" y="454"/>
                    <a:pt x="461" y="451"/>
                    <a:pt x="464" y="448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8"/>
                    <a:pt x="468" y="438"/>
                    <a:pt x="468" y="438"/>
                  </a:cubicBezTo>
                  <a:cubicBezTo>
                    <a:pt x="469" y="438"/>
                    <a:pt x="469" y="438"/>
                    <a:pt x="469" y="438"/>
                  </a:cubicBezTo>
                  <a:cubicBezTo>
                    <a:pt x="473" y="432"/>
                    <a:pt x="473" y="432"/>
                    <a:pt x="473" y="432"/>
                  </a:cubicBezTo>
                  <a:cubicBezTo>
                    <a:pt x="479" y="420"/>
                    <a:pt x="479" y="420"/>
                    <a:pt x="479" y="420"/>
                  </a:cubicBezTo>
                  <a:cubicBezTo>
                    <a:pt x="484" y="428"/>
                    <a:pt x="484" y="428"/>
                    <a:pt x="484" y="428"/>
                  </a:cubicBezTo>
                  <a:cubicBezTo>
                    <a:pt x="485" y="428"/>
                    <a:pt x="485" y="428"/>
                    <a:pt x="485" y="428"/>
                  </a:cubicBezTo>
                  <a:cubicBezTo>
                    <a:pt x="485" y="429"/>
                    <a:pt x="485" y="429"/>
                    <a:pt x="485" y="429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8" y="445"/>
                    <a:pt x="488" y="445"/>
                    <a:pt x="488" y="445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5" y="448"/>
                    <a:pt x="495" y="448"/>
                    <a:pt x="495" y="448"/>
                  </a:cubicBezTo>
                  <a:cubicBezTo>
                    <a:pt x="496" y="448"/>
                    <a:pt x="496" y="448"/>
                    <a:pt x="496" y="448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3" y="432"/>
                    <a:pt x="503" y="432"/>
                    <a:pt x="503" y="432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506" y="432"/>
                    <a:pt x="506" y="432"/>
                    <a:pt x="506" y="432"/>
                  </a:cubicBezTo>
                  <a:cubicBezTo>
                    <a:pt x="517" y="436"/>
                    <a:pt x="517" y="436"/>
                    <a:pt x="517" y="436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4" y="432"/>
                    <a:pt x="524" y="432"/>
                    <a:pt x="524" y="432"/>
                  </a:cubicBezTo>
                  <a:cubicBezTo>
                    <a:pt x="530" y="431"/>
                    <a:pt x="530" y="431"/>
                    <a:pt x="530" y="431"/>
                  </a:cubicBezTo>
                  <a:cubicBezTo>
                    <a:pt x="534" y="424"/>
                    <a:pt x="534" y="424"/>
                    <a:pt x="534" y="424"/>
                  </a:cubicBezTo>
                  <a:cubicBezTo>
                    <a:pt x="534" y="416"/>
                    <a:pt x="534" y="416"/>
                    <a:pt x="534" y="416"/>
                  </a:cubicBezTo>
                  <a:cubicBezTo>
                    <a:pt x="537" y="403"/>
                    <a:pt x="537" y="403"/>
                    <a:pt x="537" y="403"/>
                  </a:cubicBezTo>
                  <a:cubicBezTo>
                    <a:pt x="537" y="404"/>
                    <a:pt x="537" y="404"/>
                    <a:pt x="537" y="404"/>
                  </a:cubicBezTo>
                  <a:cubicBezTo>
                    <a:pt x="539" y="404"/>
                    <a:pt x="539" y="404"/>
                    <a:pt x="539" y="404"/>
                  </a:cubicBezTo>
                  <a:cubicBezTo>
                    <a:pt x="547" y="406"/>
                    <a:pt x="547" y="406"/>
                    <a:pt x="547" y="406"/>
                  </a:cubicBezTo>
                  <a:cubicBezTo>
                    <a:pt x="551" y="398"/>
                    <a:pt x="551" y="398"/>
                    <a:pt x="551" y="398"/>
                  </a:cubicBezTo>
                  <a:cubicBezTo>
                    <a:pt x="552" y="398"/>
                    <a:pt x="552" y="398"/>
                    <a:pt x="552" y="398"/>
                  </a:cubicBezTo>
                  <a:cubicBezTo>
                    <a:pt x="553" y="398"/>
                    <a:pt x="553" y="398"/>
                    <a:pt x="553" y="398"/>
                  </a:cubicBezTo>
                  <a:cubicBezTo>
                    <a:pt x="561" y="398"/>
                    <a:pt x="561" y="398"/>
                    <a:pt x="561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3" y="398"/>
                    <a:pt x="563" y="398"/>
                    <a:pt x="563" y="398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5"/>
                    <a:pt x="567" y="405"/>
                    <a:pt x="567" y="405"/>
                  </a:cubicBezTo>
                  <a:cubicBezTo>
                    <a:pt x="567" y="406"/>
                    <a:pt x="567" y="406"/>
                    <a:pt x="567" y="406"/>
                  </a:cubicBezTo>
                  <a:cubicBezTo>
                    <a:pt x="568" y="414"/>
                    <a:pt x="568" y="414"/>
                    <a:pt x="568" y="414"/>
                  </a:cubicBezTo>
                  <a:cubicBezTo>
                    <a:pt x="572" y="417"/>
                    <a:pt x="572" y="417"/>
                    <a:pt x="572" y="417"/>
                  </a:cubicBezTo>
                  <a:cubicBezTo>
                    <a:pt x="577" y="412"/>
                    <a:pt x="577" y="412"/>
                    <a:pt x="577" y="412"/>
                  </a:cubicBezTo>
                  <a:cubicBezTo>
                    <a:pt x="579" y="414"/>
                    <a:pt x="579" y="414"/>
                    <a:pt x="579" y="414"/>
                  </a:cubicBezTo>
                  <a:cubicBezTo>
                    <a:pt x="581" y="416"/>
                    <a:pt x="581" y="418"/>
                    <a:pt x="581" y="420"/>
                  </a:cubicBezTo>
                  <a:cubicBezTo>
                    <a:pt x="581" y="427"/>
                    <a:pt x="581" y="427"/>
                    <a:pt x="581" y="427"/>
                  </a:cubicBezTo>
                  <a:cubicBezTo>
                    <a:pt x="579" y="434"/>
                    <a:pt x="579" y="434"/>
                    <a:pt x="579" y="434"/>
                  </a:cubicBezTo>
                  <a:cubicBezTo>
                    <a:pt x="581" y="438"/>
                    <a:pt x="581" y="438"/>
                    <a:pt x="581" y="438"/>
                  </a:cubicBezTo>
                  <a:cubicBezTo>
                    <a:pt x="585" y="442"/>
                    <a:pt x="585" y="442"/>
                    <a:pt x="585" y="442"/>
                  </a:cubicBezTo>
                  <a:cubicBezTo>
                    <a:pt x="601" y="444"/>
                    <a:pt x="601" y="444"/>
                    <a:pt x="601" y="444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4" y="446"/>
                    <a:pt x="604" y="446"/>
                    <a:pt x="604" y="446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13" y="436"/>
                    <a:pt x="613" y="436"/>
                    <a:pt x="613" y="436"/>
                  </a:cubicBezTo>
                  <a:cubicBezTo>
                    <a:pt x="611" y="430"/>
                    <a:pt x="611" y="430"/>
                    <a:pt x="611" y="430"/>
                  </a:cubicBezTo>
                  <a:cubicBezTo>
                    <a:pt x="607" y="404"/>
                    <a:pt x="607" y="404"/>
                    <a:pt x="607" y="404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25" y="416"/>
                    <a:pt x="625" y="416"/>
                    <a:pt x="625" y="416"/>
                  </a:cubicBezTo>
                  <a:cubicBezTo>
                    <a:pt x="628" y="419"/>
                    <a:pt x="628" y="419"/>
                    <a:pt x="628" y="419"/>
                  </a:cubicBezTo>
                  <a:cubicBezTo>
                    <a:pt x="633" y="416"/>
                    <a:pt x="633" y="416"/>
                    <a:pt x="633" y="416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50" y="398"/>
                    <a:pt x="650" y="398"/>
                    <a:pt x="650" y="398"/>
                  </a:cubicBezTo>
                  <a:cubicBezTo>
                    <a:pt x="656" y="393"/>
                    <a:pt x="656" y="393"/>
                    <a:pt x="656" y="393"/>
                  </a:cubicBezTo>
                  <a:cubicBezTo>
                    <a:pt x="663" y="384"/>
                    <a:pt x="663" y="384"/>
                    <a:pt x="663" y="384"/>
                  </a:cubicBezTo>
                  <a:cubicBezTo>
                    <a:pt x="663" y="383"/>
                    <a:pt x="663" y="383"/>
                    <a:pt x="663" y="383"/>
                  </a:cubicBezTo>
                  <a:cubicBezTo>
                    <a:pt x="672" y="385"/>
                    <a:pt x="672" y="385"/>
                    <a:pt x="672" y="385"/>
                  </a:cubicBezTo>
                  <a:cubicBezTo>
                    <a:pt x="677" y="385"/>
                    <a:pt x="677" y="385"/>
                    <a:pt x="677" y="385"/>
                  </a:cubicBezTo>
                  <a:cubicBezTo>
                    <a:pt x="677" y="382"/>
                    <a:pt x="677" y="379"/>
                    <a:pt x="678" y="378"/>
                  </a:cubicBezTo>
                  <a:cubicBezTo>
                    <a:pt x="685" y="370"/>
                    <a:pt x="685" y="370"/>
                    <a:pt x="685" y="370"/>
                  </a:cubicBezTo>
                  <a:cubicBezTo>
                    <a:pt x="687" y="368"/>
                    <a:pt x="687" y="368"/>
                    <a:pt x="687" y="368"/>
                  </a:cubicBezTo>
                  <a:cubicBezTo>
                    <a:pt x="695" y="371"/>
                    <a:pt x="695" y="371"/>
                    <a:pt x="695" y="371"/>
                  </a:cubicBezTo>
                  <a:cubicBezTo>
                    <a:pt x="704" y="370"/>
                    <a:pt x="704" y="370"/>
                    <a:pt x="704" y="370"/>
                  </a:cubicBezTo>
                  <a:cubicBezTo>
                    <a:pt x="711" y="363"/>
                    <a:pt x="711" y="363"/>
                    <a:pt x="711" y="363"/>
                  </a:cubicBezTo>
                  <a:cubicBezTo>
                    <a:pt x="714" y="357"/>
                    <a:pt x="714" y="357"/>
                    <a:pt x="714" y="357"/>
                  </a:cubicBezTo>
                  <a:cubicBezTo>
                    <a:pt x="712" y="354"/>
                    <a:pt x="712" y="354"/>
                    <a:pt x="712" y="354"/>
                  </a:cubicBezTo>
                  <a:cubicBezTo>
                    <a:pt x="706" y="357"/>
                    <a:pt x="706" y="357"/>
                    <a:pt x="706" y="357"/>
                  </a:cubicBezTo>
                  <a:cubicBezTo>
                    <a:pt x="706" y="356"/>
                    <a:pt x="706" y="356"/>
                    <a:pt x="706" y="356"/>
                  </a:cubicBezTo>
                  <a:cubicBezTo>
                    <a:pt x="705" y="356"/>
                    <a:pt x="705" y="356"/>
                    <a:pt x="705" y="356"/>
                  </a:cubicBezTo>
                  <a:cubicBezTo>
                    <a:pt x="698" y="350"/>
                    <a:pt x="698" y="350"/>
                    <a:pt x="698" y="350"/>
                  </a:cubicBezTo>
                  <a:cubicBezTo>
                    <a:pt x="698" y="349"/>
                    <a:pt x="698" y="349"/>
                    <a:pt x="698" y="349"/>
                  </a:cubicBezTo>
                  <a:cubicBezTo>
                    <a:pt x="701" y="338"/>
                    <a:pt x="701" y="338"/>
                    <a:pt x="701" y="338"/>
                  </a:cubicBezTo>
                  <a:cubicBezTo>
                    <a:pt x="701" y="330"/>
                    <a:pt x="701" y="330"/>
                    <a:pt x="701" y="330"/>
                  </a:cubicBezTo>
                  <a:cubicBezTo>
                    <a:pt x="699" y="324"/>
                    <a:pt x="699" y="324"/>
                    <a:pt x="699" y="324"/>
                  </a:cubicBezTo>
                  <a:cubicBezTo>
                    <a:pt x="694" y="322"/>
                    <a:pt x="694" y="322"/>
                    <a:pt x="694" y="322"/>
                  </a:cubicBezTo>
                  <a:cubicBezTo>
                    <a:pt x="694" y="321"/>
                    <a:pt x="694" y="321"/>
                    <a:pt x="694" y="321"/>
                  </a:cubicBezTo>
                  <a:cubicBezTo>
                    <a:pt x="693" y="321"/>
                    <a:pt x="693" y="321"/>
                    <a:pt x="693" y="321"/>
                  </a:cubicBezTo>
                  <a:cubicBezTo>
                    <a:pt x="693" y="320"/>
                    <a:pt x="693" y="320"/>
                    <a:pt x="693" y="320"/>
                  </a:cubicBezTo>
                  <a:cubicBezTo>
                    <a:pt x="688" y="311"/>
                    <a:pt x="688" y="311"/>
                    <a:pt x="688" y="311"/>
                  </a:cubicBezTo>
                  <a:cubicBezTo>
                    <a:pt x="687" y="310"/>
                    <a:pt x="687" y="310"/>
                    <a:pt x="687" y="310"/>
                  </a:cubicBezTo>
                  <a:cubicBezTo>
                    <a:pt x="681" y="318"/>
                    <a:pt x="681" y="318"/>
                    <a:pt x="681" y="318"/>
                  </a:cubicBezTo>
                  <a:cubicBezTo>
                    <a:pt x="674" y="322"/>
                    <a:pt x="674" y="322"/>
                    <a:pt x="674" y="322"/>
                  </a:cubicBezTo>
                  <a:cubicBezTo>
                    <a:pt x="672" y="323"/>
                    <a:pt x="672" y="323"/>
                    <a:pt x="672" y="323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671" y="322"/>
                    <a:pt x="671" y="322"/>
                    <a:pt x="671" y="322"/>
                  </a:cubicBezTo>
                  <a:cubicBezTo>
                    <a:pt x="664" y="315"/>
                    <a:pt x="664" y="315"/>
                    <a:pt x="664" y="315"/>
                  </a:cubicBezTo>
                  <a:cubicBezTo>
                    <a:pt x="664" y="314"/>
                    <a:pt x="664" y="314"/>
                    <a:pt x="664" y="314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82"/>
                    <a:pt x="657" y="282"/>
                    <a:pt x="657" y="282"/>
                  </a:cubicBezTo>
                  <a:cubicBezTo>
                    <a:pt x="656" y="275"/>
                    <a:pt x="656" y="275"/>
                    <a:pt x="656" y="275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37" y="263"/>
                    <a:pt x="637" y="263"/>
                    <a:pt x="637" y="263"/>
                  </a:cubicBezTo>
                  <a:cubicBezTo>
                    <a:pt x="638" y="262"/>
                    <a:pt x="638" y="262"/>
                    <a:pt x="638" y="262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4"/>
                    <a:pt x="644" y="254"/>
                    <a:pt x="644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51" y="254"/>
                    <a:pt x="651" y="254"/>
                    <a:pt x="651" y="254"/>
                  </a:cubicBezTo>
                  <a:cubicBezTo>
                    <a:pt x="652" y="254"/>
                    <a:pt x="652" y="254"/>
                    <a:pt x="652" y="254"/>
                  </a:cubicBezTo>
                  <a:cubicBezTo>
                    <a:pt x="654" y="254"/>
                    <a:pt x="656" y="255"/>
                    <a:pt x="657" y="257"/>
                  </a:cubicBezTo>
                  <a:cubicBezTo>
                    <a:pt x="663" y="261"/>
                    <a:pt x="663" y="261"/>
                    <a:pt x="663" y="261"/>
                  </a:cubicBezTo>
                  <a:cubicBezTo>
                    <a:pt x="669" y="256"/>
                    <a:pt x="669" y="256"/>
                    <a:pt x="669" y="256"/>
                  </a:cubicBezTo>
                  <a:cubicBezTo>
                    <a:pt x="673" y="250"/>
                    <a:pt x="673" y="250"/>
                    <a:pt x="673" y="250"/>
                  </a:cubicBezTo>
                  <a:cubicBezTo>
                    <a:pt x="673" y="245"/>
                    <a:pt x="673" y="245"/>
                    <a:pt x="673" y="245"/>
                  </a:cubicBezTo>
                  <a:cubicBezTo>
                    <a:pt x="672" y="232"/>
                    <a:pt x="672" y="232"/>
                    <a:pt x="672" y="232"/>
                  </a:cubicBezTo>
                  <a:cubicBezTo>
                    <a:pt x="671" y="227"/>
                    <a:pt x="671" y="227"/>
                    <a:pt x="671" y="227"/>
                  </a:cubicBezTo>
                  <a:cubicBezTo>
                    <a:pt x="662" y="226"/>
                    <a:pt x="662" y="226"/>
                    <a:pt x="662" y="226"/>
                  </a:cubicBezTo>
                  <a:cubicBezTo>
                    <a:pt x="662" y="220"/>
                    <a:pt x="662" y="220"/>
                    <a:pt x="662" y="220"/>
                  </a:cubicBezTo>
                  <a:cubicBezTo>
                    <a:pt x="654" y="210"/>
                    <a:pt x="654" y="210"/>
                    <a:pt x="654" y="210"/>
                  </a:cubicBezTo>
                  <a:cubicBezTo>
                    <a:pt x="653" y="210"/>
                    <a:pt x="653" y="210"/>
                    <a:pt x="653" y="210"/>
                  </a:cubicBezTo>
                  <a:cubicBezTo>
                    <a:pt x="649" y="203"/>
                    <a:pt x="649" y="203"/>
                    <a:pt x="649" y="203"/>
                  </a:cubicBezTo>
                  <a:cubicBezTo>
                    <a:pt x="649" y="202"/>
                    <a:pt x="649" y="202"/>
                    <a:pt x="649" y="202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57" y="190"/>
                    <a:pt x="657" y="190"/>
                    <a:pt x="657" y="190"/>
                  </a:cubicBezTo>
                  <a:cubicBezTo>
                    <a:pt x="657" y="189"/>
                    <a:pt x="657" y="189"/>
                    <a:pt x="657" y="189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58" y="188"/>
                    <a:pt x="658" y="188"/>
                    <a:pt x="658" y="188"/>
                  </a:cubicBezTo>
                  <a:cubicBezTo>
                    <a:pt x="659" y="188"/>
                    <a:pt x="659" y="188"/>
                    <a:pt x="659" y="188"/>
                  </a:cubicBezTo>
                  <a:cubicBezTo>
                    <a:pt x="662" y="188"/>
                    <a:pt x="662" y="188"/>
                    <a:pt x="662" y="188"/>
                  </a:cubicBezTo>
                  <a:cubicBezTo>
                    <a:pt x="667" y="184"/>
                    <a:pt x="667" y="184"/>
                    <a:pt x="667" y="184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9" y="161"/>
                    <a:pt x="679" y="161"/>
                    <a:pt x="679" y="161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87" y="158"/>
                    <a:pt x="687" y="158"/>
                    <a:pt x="687" y="158"/>
                  </a:cubicBezTo>
                  <a:cubicBezTo>
                    <a:pt x="687" y="159"/>
                    <a:pt x="687" y="159"/>
                    <a:pt x="687" y="159"/>
                  </a:cubicBezTo>
                  <a:cubicBezTo>
                    <a:pt x="691" y="163"/>
                    <a:pt x="691" y="163"/>
                    <a:pt x="691" y="163"/>
                  </a:cubicBezTo>
                  <a:cubicBezTo>
                    <a:pt x="693" y="164"/>
                    <a:pt x="693" y="164"/>
                    <a:pt x="693" y="164"/>
                  </a:cubicBezTo>
                  <a:cubicBezTo>
                    <a:pt x="696" y="151"/>
                    <a:pt x="696" y="151"/>
                    <a:pt x="696" y="151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1"/>
                    <a:pt x="693" y="141"/>
                    <a:pt x="693" y="141"/>
                  </a:cubicBezTo>
                  <a:cubicBezTo>
                    <a:pt x="694" y="131"/>
                    <a:pt x="694" y="131"/>
                    <a:pt x="694" y="131"/>
                  </a:cubicBezTo>
                  <a:cubicBezTo>
                    <a:pt x="694" y="130"/>
                    <a:pt x="694" y="130"/>
                    <a:pt x="694" y="130"/>
                  </a:cubicBezTo>
                  <a:cubicBezTo>
                    <a:pt x="699" y="125"/>
                    <a:pt x="699" y="125"/>
                    <a:pt x="699" y="125"/>
                  </a:cubicBezTo>
                  <a:cubicBezTo>
                    <a:pt x="702" y="120"/>
                    <a:pt x="702" y="120"/>
                    <a:pt x="702" y="120"/>
                  </a:cubicBezTo>
                  <a:cubicBezTo>
                    <a:pt x="702" y="115"/>
                    <a:pt x="702" y="115"/>
                    <a:pt x="702" y="115"/>
                  </a:cubicBezTo>
                  <a:cubicBezTo>
                    <a:pt x="702" y="112"/>
                    <a:pt x="701" y="108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93"/>
                    <a:pt x="699" y="93"/>
                    <a:pt x="699" y="93"/>
                  </a:cubicBezTo>
                  <a:cubicBezTo>
                    <a:pt x="699" y="92"/>
                    <a:pt x="699" y="92"/>
                    <a:pt x="699" y="92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99" y="80"/>
                    <a:pt x="698" y="78"/>
                    <a:pt x="698" y="76"/>
                  </a:cubicBezTo>
                  <a:lnTo>
                    <a:pt x="699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455863" y="2595215"/>
              <a:ext cx="1714500" cy="1449388"/>
            </a:xfrm>
            <a:custGeom>
              <a:avLst/>
              <a:gdLst>
                <a:gd name="T0" fmla="*/ 268 w 456"/>
                <a:gd name="T1" fmla="*/ 154 h 386"/>
                <a:gd name="T2" fmla="*/ 258 w 456"/>
                <a:gd name="T3" fmla="*/ 160 h 386"/>
                <a:gd name="T4" fmla="*/ 222 w 456"/>
                <a:gd name="T5" fmla="*/ 128 h 386"/>
                <a:gd name="T6" fmla="*/ 196 w 456"/>
                <a:gd name="T7" fmla="*/ 107 h 386"/>
                <a:gd name="T8" fmla="*/ 199 w 456"/>
                <a:gd name="T9" fmla="*/ 78 h 386"/>
                <a:gd name="T10" fmla="*/ 170 w 456"/>
                <a:gd name="T11" fmla="*/ 86 h 386"/>
                <a:gd name="T12" fmla="*/ 148 w 456"/>
                <a:gd name="T13" fmla="*/ 58 h 386"/>
                <a:gd name="T14" fmla="*/ 138 w 456"/>
                <a:gd name="T15" fmla="*/ 24 h 386"/>
                <a:gd name="T16" fmla="*/ 128 w 456"/>
                <a:gd name="T17" fmla="*/ 7 h 386"/>
                <a:gd name="T18" fmla="*/ 105 w 456"/>
                <a:gd name="T19" fmla="*/ 15 h 386"/>
                <a:gd name="T20" fmla="*/ 89 w 456"/>
                <a:gd name="T21" fmla="*/ 32 h 386"/>
                <a:gd name="T22" fmla="*/ 49 w 456"/>
                <a:gd name="T23" fmla="*/ 44 h 386"/>
                <a:gd name="T24" fmla="*/ 25 w 456"/>
                <a:gd name="T25" fmla="*/ 73 h 386"/>
                <a:gd name="T26" fmla="*/ 2 w 456"/>
                <a:gd name="T27" fmla="*/ 92 h 386"/>
                <a:gd name="T28" fmla="*/ 33 w 456"/>
                <a:gd name="T29" fmla="*/ 119 h 386"/>
                <a:gd name="T30" fmla="*/ 56 w 456"/>
                <a:gd name="T31" fmla="*/ 127 h 386"/>
                <a:gd name="T32" fmla="*/ 112 w 456"/>
                <a:gd name="T33" fmla="*/ 150 h 386"/>
                <a:gd name="T34" fmla="*/ 152 w 456"/>
                <a:gd name="T35" fmla="*/ 142 h 386"/>
                <a:gd name="T36" fmla="*/ 186 w 456"/>
                <a:gd name="T37" fmla="*/ 156 h 386"/>
                <a:gd name="T38" fmla="*/ 216 w 456"/>
                <a:gd name="T39" fmla="*/ 168 h 386"/>
                <a:gd name="T40" fmla="*/ 262 w 456"/>
                <a:gd name="T41" fmla="*/ 203 h 386"/>
                <a:gd name="T42" fmla="*/ 274 w 456"/>
                <a:gd name="T43" fmla="*/ 220 h 386"/>
                <a:gd name="T44" fmla="*/ 271 w 456"/>
                <a:gd name="T45" fmla="*/ 288 h 386"/>
                <a:gd name="T46" fmla="*/ 252 w 456"/>
                <a:gd name="T47" fmla="*/ 322 h 386"/>
                <a:gd name="T48" fmla="*/ 224 w 456"/>
                <a:gd name="T49" fmla="*/ 333 h 386"/>
                <a:gd name="T50" fmla="*/ 250 w 456"/>
                <a:gd name="T51" fmla="*/ 352 h 386"/>
                <a:gd name="T52" fmla="*/ 262 w 456"/>
                <a:gd name="T53" fmla="*/ 348 h 386"/>
                <a:gd name="T54" fmla="*/ 263 w 456"/>
                <a:gd name="T55" fmla="*/ 335 h 386"/>
                <a:gd name="T56" fmla="*/ 276 w 456"/>
                <a:gd name="T57" fmla="*/ 322 h 386"/>
                <a:gd name="T58" fmla="*/ 288 w 456"/>
                <a:gd name="T59" fmla="*/ 332 h 386"/>
                <a:gd name="T60" fmla="*/ 322 w 456"/>
                <a:gd name="T61" fmla="*/ 346 h 386"/>
                <a:gd name="T62" fmla="*/ 334 w 456"/>
                <a:gd name="T63" fmla="*/ 366 h 386"/>
                <a:gd name="T64" fmla="*/ 364 w 456"/>
                <a:gd name="T65" fmla="*/ 375 h 386"/>
                <a:gd name="T66" fmla="*/ 364 w 456"/>
                <a:gd name="T67" fmla="*/ 357 h 386"/>
                <a:gd name="T68" fmla="*/ 368 w 456"/>
                <a:gd name="T69" fmla="*/ 350 h 386"/>
                <a:gd name="T70" fmla="*/ 383 w 456"/>
                <a:gd name="T71" fmla="*/ 324 h 386"/>
                <a:gd name="T72" fmla="*/ 385 w 456"/>
                <a:gd name="T73" fmla="*/ 307 h 386"/>
                <a:gd name="T74" fmla="*/ 400 w 456"/>
                <a:gd name="T75" fmla="*/ 290 h 386"/>
                <a:gd name="T76" fmla="*/ 423 w 456"/>
                <a:gd name="T77" fmla="*/ 286 h 386"/>
                <a:gd name="T78" fmla="*/ 446 w 456"/>
                <a:gd name="T79" fmla="*/ 278 h 386"/>
                <a:gd name="T80" fmla="*/ 453 w 456"/>
                <a:gd name="T81" fmla="*/ 244 h 386"/>
                <a:gd name="T82" fmla="*/ 412 w 456"/>
                <a:gd name="T83" fmla="*/ 218 h 386"/>
                <a:gd name="T84" fmla="*/ 396 w 456"/>
                <a:gd name="T85" fmla="*/ 246 h 386"/>
                <a:gd name="T86" fmla="*/ 408 w 456"/>
                <a:gd name="T87" fmla="*/ 255 h 386"/>
                <a:gd name="T88" fmla="*/ 406 w 456"/>
                <a:gd name="T89" fmla="*/ 270 h 386"/>
                <a:gd name="T90" fmla="*/ 389 w 456"/>
                <a:gd name="T91" fmla="*/ 275 h 386"/>
                <a:gd name="T92" fmla="*/ 374 w 456"/>
                <a:gd name="T93" fmla="*/ 284 h 386"/>
                <a:gd name="T94" fmla="*/ 363 w 456"/>
                <a:gd name="T95" fmla="*/ 273 h 386"/>
                <a:gd name="T96" fmla="*/ 356 w 456"/>
                <a:gd name="T97" fmla="*/ 256 h 386"/>
                <a:gd name="T98" fmla="*/ 350 w 456"/>
                <a:gd name="T99" fmla="*/ 238 h 386"/>
                <a:gd name="T100" fmla="*/ 326 w 456"/>
                <a:gd name="T101" fmla="*/ 208 h 386"/>
                <a:gd name="T102" fmla="*/ 299 w 456"/>
                <a:gd name="T103" fmla="*/ 188 h 386"/>
                <a:gd name="T104" fmla="*/ 300 w 456"/>
                <a:gd name="T105" fmla="*/ 168 h 386"/>
                <a:gd name="T106" fmla="*/ 325 w 456"/>
                <a:gd name="T107" fmla="*/ 142 h 386"/>
                <a:gd name="T108" fmla="*/ 296 w 456"/>
                <a:gd name="T109" fmla="*/ 14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6" h="386">
                  <a:moveTo>
                    <a:pt x="271" y="140"/>
                  </a:moveTo>
                  <a:cubicBezTo>
                    <a:pt x="265" y="140"/>
                    <a:pt x="265" y="140"/>
                    <a:pt x="265" y="140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5"/>
                    <a:pt x="268" y="155"/>
                    <a:pt x="268" y="155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1" y="160"/>
                    <a:pt x="247" y="158"/>
                    <a:pt x="246" y="155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26" y="132"/>
                    <a:pt x="224" y="131"/>
                    <a:pt x="223" y="129"/>
                  </a:cubicBezTo>
                  <a:cubicBezTo>
                    <a:pt x="222" y="128"/>
                    <a:pt x="222" y="128"/>
                    <a:pt x="222" y="128"/>
                  </a:cubicBezTo>
                  <a:cubicBezTo>
                    <a:pt x="220" y="126"/>
                    <a:pt x="219" y="124"/>
                    <a:pt x="216" y="124"/>
                  </a:cubicBezTo>
                  <a:cubicBezTo>
                    <a:pt x="213" y="122"/>
                    <a:pt x="210" y="120"/>
                    <a:pt x="208" y="116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1"/>
                    <a:pt x="195" y="101"/>
                    <a:pt x="195" y="101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82"/>
                    <a:pt x="208" y="82"/>
                    <a:pt x="208" y="81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8" y="88"/>
                    <a:pt x="166" y="90"/>
                    <a:pt x="162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2" y="72"/>
                    <a:pt x="150" y="69"/>
                    <a:pt x="150" y="67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6" y="34"/>
                    <a:pt x="82" y="36"/>
                    <a:pt x="77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6" y="42"/>
                    <a:pt x="53" y="44"/>
                    <a:pt x="49" y="44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62"/>
                    <a:pt x="32" y="65"/>
                    <a:pt x="30" y="6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0" y="76"/>
                    <a:pt x="18" y="76"/>
                    <a:pt x="1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6"/>
                    <a:pt x="113" y="134"/>
                    <a:pt x="118" y="132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5" y="142"/>
                    <a:pt x="155" y="142"/>
                    <a:pt x="155" y="142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8" y="158"/>
                    <a:pt x="192" y="161"/>
                    <a:pt x="194" y="165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6" y="196"/>
                    <a:pt x="246" y="196"/>
                    <a:pt x="246" y="196"/>
                  </a:cubicBezTo>
                  <a:cubicBezTo>
                    <a:pt x="261" y="191"/>
                    <a:pt x="261" y="191"/>
                    <a:pt x="261" y="191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4" y="218"/>
                    <a:pt x="274" y="218"/>
                    <a:pt x="274" y="218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80" y="247"/>
                    <a:pt x="280" y="247"/>
                    <a:pt x="280" y="24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78" y="279"/>
                    <a:pt x="278" y="279"/>
                    <a:pt x="278" y="279"/>
                  </a:cubicBezTo>
                  <a:cubicBezTo>
                    <a:pt x="278" y="280"/>
                    <a:pt x="278" y="280"/>
                    <a:pt x="278" y="280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2" y="288"/>
                    <a:pt x="272" y="288"/>
                    <a:pt x="272" y="288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44" y="308"/>
                    <a:pt x="244" y="308"/>
                    <a:pt x="244" y="308"/>
                  </a:cubicBezTo>
                  <a:cubicBezTo>
                    <a:pt x="246" y="309"/>
                    <a:pt x="247" y="310"/>
                    <a:pt x="250" y="311"/>
                  </a:cubicBezTo>
                  <a:cubicBezTo>
                    <a:pt x="254" y="312"/>
                    <a:pt x="254" y="316"/>
                    <a:pt x="252" y="321"/>
                  </a:cubicBezTo>
                  <a:cubicBezTo>
                    <a:pt x="252" y="322"/>
                    <a:pt x="252" y="322"/>
                    <a:pt x="252" y="322"/>
                  </a:cubicBezTo>
                  <a:cubicBezTo>
                    <a:pt x="246" y="328"/>
                    <a:pt x="246" y="328"/>
                    <a:pt x="246" y="328"/>
                  </a:cubicBezTo>
                  <a:cubicBezTo>
                    <a:pt x="245" y="328"/>
                    <a:pt x="245" y="328"/>
                    <a:pt x="245" y="328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4" y="333"/>
                    <a:pt x="224" y="333"/>
                    <a:pt x="224" y="333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42" y="354"/>
                    <a:pt x="242" y="354"/>
                    <a:pt x="242" y="354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8" y="353"/>
                    <a:pt x="248" y="353"/>
                    <a:pt x="248" y="353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50" y="352"/>
                    <a:pt x="250" y="352"/>
                    <a:pt x="250" y="352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5" y="356"/>
                    <a:pt x="255" y="356"/>
                    <a:pt x="255" y="356"/>
                  </a:cubicBezTo>
                  <a:cubicBezTo>
                    <a:pt x="262" y="356"/>
                    <a:pt x="262" y="356"/>
                    <a:pt x="262" y="356"/>
                  </a:cubicBezTo>
                  <a:cubicBezTo>
                    <a:pt x="264" y="355"/>
                    <a:pt x="264" y="355"/>
                    <a:pt x="264" y="355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3" y="335"/>
                    <a:pt x="263" y="335"/>
                    <a:pt x="263" y="33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9" y="327"/>
                    <a:pt x="269" y="327"/>
                    <a:pt x="269" y="327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1"/>
                    <a:pt x="276" y="321"/>
                    <a:pt x="276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86" y="320"/>
                    <a:pt x="286" y="320"/>
                    <a:pt x="286" y="320"/>
                  </a:cubicBezTo>
                  <a:cubicBezTo>
                    <a:pt x="286" y="322"/>
                    <a:pt x="286" y="322"/>
                    <a:pt x="286" y="322"/>
                  </a:cubicBezTo>
                  <a:cubicBezTo>
                    <a:pt x="286" y="325"/>
                    <a:pt x="286" y="327"/>
                    <a:pt x="286" y="328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90" y="337"/>
                    <a:pt x="290" y="337"/>
                    <a:pt x="290" y="337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0" y="344"/>
                    <a:pt x="320" y="344"/>
                    <a:pt x="320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5"/>
                    <a:pt x="322" y="345"/>
                    <a:pt x="322" y="345"/>
                  </a:cubicBezTo>
                  <a:cubicBezTo>
                    <a:pt x="322" y="346"/>
                    <a:pt x="322" y="346"/>
                    <a:pt x="322" y="346"/>
                  </a:cubicBezTo>
                  <a:cubicBezTo>
                    <a:pt x="322" y="353"/>
                    <a:pt x="322" y="353"/>
                    <a:pt x="322" y="353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33" y="362"/>
                    <a:pt x="333" y="362"/>
                    <a:pt x="333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3"/>
                    <a:pt x="334" y="363"/>
                    <a:pt x="334" y="363"/>
                  </a:cubicBezTo>
                  <a:cubicBezTo>
                    <a:pt x="334" y="366"/>
                    <a:pt x="334" y="366"/>
                    <a:pt x="334" y="366"/>
                  </a:cubicBezTo>
                  <a:cubicBezTo>
                    <a:pt x="334" y="370"/>
                    <a:pt x="334" y="370"/>
                    <a:pt x="334" y="370"/>
                  </a:cubicBezTo>
                  <a:cubicBezTo>
                    <a:pt x="332" y="378"/>
                    <a:pt x="332" y="378"/>
                    <a:pt x="332" y="378"/>
                  </a:cubicBezTo>
                  <a:cubicBezTo>
                    <a:pt x="335" y="380"/>
                    <a:pt x="335" y="380"/>
                    <a:pt x="335" y="380"/>
                  </a:cubicBezTo>
                  <a:cubicBezTo>
                    <a:pt x="338" y="380"/>
                    <a:pt x="341" y="380"/>
                    <a:pt x="344" y="382"/>
                  </a:cubicBezTo>
                  <a:cubicBezTo>
                    <a:pt x="353" y="386"/>
                    <a:pt x="353" y="386"/>
                    <a:pt x="353" y="386"/>
                  </a:cubicBezTo>
                  <a:cubicBezTo>
                    <a:pt x="358" y="382"/>
                    <a:pt x="358" y="382"/>
                    <a:pt x="358" y="382"/>
                  </a:cubicBezTo>
                  <a:cubicBezTo>
                    <a:pt x="364" y="375"/>
                    <a:pt x="364" y="375"/>
                    <a:pt x="364" y="375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6" y="371"/>
                    <a:pt x="366" y="371"/>
                    <a:pt x="366" y="371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5" y="361"/>
                    <a:pt x="365" y="361"/>
                    <a:pt x="365" y="361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5"/>
                    <a:pt x="364" y="355"/>
                    <a:pt x="364" y="355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74" y="345"/>
                    <a:pt x="374" y="345"/>
                    <a:pt x="374" y="345"/>
                  </a:cubicBezTo>
                  <a:cubicBezTo>
                    <a:pt x="375" y="345"/>
                    <a:pt x="375" y="345"/>
                    <a:pt x="375" y="345"/>
                  </a:cubicBezTo>
                  <a:cubicBezTo>
                    <a:pt x="388" y="345"/>
                    <a:pt x="388" y="345"/>
                    <a:pt x="388" y="345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38"/>
                    <a:pt x="390" y="338"/>
                    <a:pt x="390" y="338"/>
                  </a:cubicBezTo>
                  <a:cubicBezTo>
                    <a:pt x="388" y="332"/>
                    <a:pt x="388" y="332"/>
                    <a:pt x="388" y="332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96" y="291"/>
                    <a:pt x="396" y="291"/>
                    <a:pt x="396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8" y="290"/>
                    <a:pt x="398" y="290"/>
                    <a:pt x="398" y="290"/>
                  </a:cubicBezTo>
                  <a:cubicBezTo>
                    <a:pt x="400" y="290"/>
                    <a:pt x="400" y="290"/>
                    <a:pt x="400" y="290"/>
                  </a:cubicBezTo>
                  <a:cubicBezTo>
                    <a:pt x="404" y="291"/>
                    <a:pt x="404" y="291"/>
                    <a:pt x="404" y="291"/>
                  </a:cubicBezTo>
                  <a:cubicBezTo>
                    <a:pt x="414" y="296"/>
                    <a:pt x="414" y="296"/>
                    <a:pt x="414" y="296"/>
                  </a:cubicBezTo>
                  <a:cubicBezTo>
                    <a:pt x="420" y="298"/>
                    <a:pt x="420" y="298"/>
                    <a:pt x="420" y="298"/>
                  </a:cubicBezTo>
                  <a:cubicBezTo>
                    <a:pt x="420" y="295"/>
                    <a:pt x="420" y="295"/>
                    <a:pt x="420" y="295"/>
                  </a:cubicBezTo>
                  <a:cubicBezTo>
                    <a:pt x="419" y="294"/>
                    <a:pt x="419" y="294"/>
                    <a:pt x="419" y="294"/>
                  </a:cubicBezTo>
                  <a:cubicBezTo>
                    <a:pt x="419" y="293"/>
                    <a:pt x="419" y="293"/>
                    <a:pt x="419" y="293"/>
                  </a:cubicBezTo>
                  <a:cubicBezTo>
                    <a:pt x="419" y="290"/>
                    <a:pt x="420" y="288"/>
                    <a:pt x="423" y="286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0"/>
                    <a:pt x="430" y="280"/>
                    <a:pt x="430" y="280"/>
                  </a:cubicBezTo>
                  <a:cubicBezTo>
                    <a:pt x="434" y="279"/>
                    <a:pt x="437" y="278"/>
                    <a:pt x="438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50" y="278"/>
                    <a:pt x="450" y="278"/>
                    <a:pt x="450" y="278"/>
                  </a:cubicBezTo>
                  <a:cubicBezTo>
                    <a:pt x="452" y="268"/>
                    <a:pt x="452" y="268"/>
                    <a:pt x="452" y="268"/>
                  </a:cubicBezTo>
                  <a:cubicBezTo>
                    <a:pt x="452" y="262"/>
                    <a:pt x="452" y="262"/>
                    <a:pt x="452" y="262"/>
                  </a:cubicBezTo>
                  <a:cubicBezTo>
                    <a:pt x="452" y="257"/>
                    <a:pt x="452" y="254"/>
                    <a:pt x="454" y="254"/>
                  </a:cubicBezTo>
                  <a:cubicBezTo>
                    <a:pt x="456" y="248"/>
                    <a:pt x="456" y="248"/>
                    <a:pt x="456" y="248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48" y="240"/>
                    <a:pt x="448" y="240"/>
                    <a:pt x="448" y="240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6" y="238"/>
                    <a:pt x="432" y="236"/>
                    <a:pt x="426" y="230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7"/>
                    <a:pt x="420" y="227"/>
                    <a:pt x="420" y="227"/>
                  </a:cubicBezTo>
                  <a:cubicBezTo>
                    <a:pt x="412" y="218"/>
                    <a:pt x="412" y="218"/>
                    <a:pt x="412" y="218"/>
                  </a:cubicBezTo>
                  <a:cubicBezTo>
                    <a:pt x="406" y="218"/>
                    <a:pt x="406" y="218"/>
                    <a:pt x="406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399" y="215"/>
                    <a:pt x="399" y="215"/>
                    <a:pt x="399" y="215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94" y="238"/>
                    <a:pt x="394" y="238"/>
                    <a:pt x="394" y="238"/>
                  </a:cubicBezTo>
                  <a:cubicBezTo>
                    <a:pt x="396" y="246"/>
                    <a:pt x="396" y="246"/>
                    <a:pt x="396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7" y="255"/>
                    <a:pt x="407" y="255"/>
                    <a:pt x="407" y="255"/>
                  </a:cubicBezTo>
                  <a:cubicBezTo>
                    <a:pt x="408" y="255"/>
                    <a:pt x="408" y="255"/>
                    <a:pt x="408" y="255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06" y="269"/>
                    <a:pt x="406" y="269"/>
                    <a:pt x="406" y="269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4" y="271"/>
                    <a:pt x="402" y="272"/>
                    <a:pt x="400" y="273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3"/>
                    <a:pt x="399" y="273"/>
                    <a:pt x="399" y="273"/>
                  </a:cubicBezTo>
                  <a:cubicBezTo>
                    <a:pt x="398" y="273"/>
                    <a:pt x="398" y="273"/>
                    <a:pt x="398" y="273"/>
                  </a:cubicBezTo>
                  <a:cubicBezTo>
                    <a:pt x="396" y="272"/>
                    <a:pt x="396" y="272"/>
                    <a:pt x="396" y="272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90" y="276"/>
                    <a:pt x="390" y="276"/>
                    <a:pt x="390" y="276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1" y="289"/>
                    <a:pt x="390" y="290"/>
                    <a:pt x="388" y="290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1" y="290"/>
                    <a:pt x="380" y="289"/>
                    <a:pt x="379" y="288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3" y="283"/>
                    <a:pt x="373" y="283"/>
                    <a:pt x="373" y="283"/>
                  </a:cubicBezTo>
                  <a:cubicBezTo>
                    <a:pt x="370" y="276"/>
                    <a:pt x="370" y="276"/>
                    <a:pt x="370" y="276"/>
                  </a:cubicBezTo>
                  <a:cubicBezTo>
                    <a:pt x="370" y="276"/>
                    <a:pt x="368" y="274"/>
                    <a:pt x="364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57" y="269"/>
                    <a:pt x="357" y="269"/>
                    <a:pt x="357" y="269"/>
                  </a:cubicBezTo>
                  <a:cubicBezTo>
                    <a:pt x="356" y="269"/>
                    <a:pt x="356" y="269"/>
                    <a:pt x="356" y="269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5" y="262"/>
                    <a:pt x="355" y="262"/>
                    <a:pt x="355" y="262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8" y="253"/>
                    <a:pt x="358" y="253"/>
                    <a:pt x="358" y="253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356" y="244"/>
                    <a:pt x="356" y="244"/>
                    <a:pt x="356" y="244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50" y="238"/>
                    <a:pt x="350" y="238"/>
                    <a:pt x="350" y="238"/>
                  </a:cubicBezTo>
                  <a:cubicBezTo>
                    <a:pt x="349" y="222"/>
                    <a:pt x="349" y="222"/>
                    <a:pt x="349" y="222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26" y="208"/>
                    <a:pt x="326" y="208"/>
                    <a:pt x="326" y="208"/>
                  </a:cubicBezTo>
                  <a:cubicBezTo>
                    <a:pt x="323" y="207"/>
                    <a:pt x="320" y="204"/>
                    <a:pt x="319" y="201"/>
                  </a:cubicBezTo>
                  <a:cubicBezTo>
                    <a:pt x="312" y="201"/>
                    <a:pt x="312" y="201"/>
                    <a:pt x="312" y="201"/>
                  </a:cubicBezTo>
                  <a:cubicBezTo>
                    <a:pt x="310" y="200"/>
                    <a:pt x="308" y="199"/>
                    <a:pt x="305" y="196"/>
                  </a:cubicBezTo>
                  <a:cubicBezTo>
                    <a:pt x="304" y="195"/>
                    <a:pt x="304" y="195"/>
                    <a:pt x="304" y="195"/>
                  </a:cubicBezTo>
                  <a:cubicBezTo>
                    <a:pt x="302" y="194"/>
                    <a:pt x="301" y="191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3" y="162"/>
                    <a:pt x="303" y="162"/>
                    <a:pt x="303" y="162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24" y="148"/>
                    <a:pt x="324" y="148"/>
                    <a:pt x="324" y="148"/>
                  </a:cubicBezTo>
                  <a:cubicBezTo>
                    <a:pt x="325" y="142"/>
                    <a:pt x="325" y="142"/>
                    <a:pt x="325" y="142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2" y="132"/>
                    <a:pt x="320" y="129"/>
                    <a:pt x="320" y="127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12" y="127"/>
                    <a:pt x="312" y="127"/>
                    <a:pt x="312" y="127"/>
                  </a:cubicBezTo>
                  <a:cubicBezTo>
                    <a:pt x="310" y="128"/>
                    <a:pt x="307" y="131"/>
                    <a:pt x="303" y="136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0" y="144"/>
                    <a:pt x="286" y="145"/>
                    <a:pt x="284" y="144"/>
                  </a:cubicBezTo>
                  <a:lnTo>
                    <a:pt x="271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673476" y="3098452"/>
              <a:ext cx="346075" cy="571500"/>
            </a:xfrm>
            <a:custGeom>
              <a:avLst/>
              <a:gdLst>
                <a:gd name="T0" fmla="*/ 46 w 92"/>
                <a:gd name="T1" fmla="*/ 29 h 152"/>
                <a:gd name="T2" fmla="*/ 46 w 92"/>
                <a:gd name="T3" fmla="*/ 43 h 152"/>
                <a:gd name="T4" fmla="*/ 42 w 92"/>
                <a:gd name="T5" fmla="*/ 54 h 152"/>
                <a:gd name="T6" fmla="*/ 38 w 92"/>
                <a:gd name="T7" fmla="*/ 62 h 152"/>
                <a:gd name="T8" fmla="*/ 37 w 92"/>
                <a:gd name="T9" fmla="*/ 61 h 152"/>
                <a:gd name="T10" fmla="*/ 22 w 92"/>
                <a:gd name="T11" fmla="*/ 65 h 152"/>
                <a:gd name="T12" fmla="*/ 6 w 92"/>
                <a:gd name="T13" fmla="*/ 67 h 152"/>
                <a:gd name="T14" fmla="*/ 4 w 92"/>
                <a:gd name="T15" fmla="*/ 70 h 152"/>
                <a:gd name="T16" fmla="*/ 19 w 92"/>
                <a:gd name="T17" fmla="*/ 72 h 152"/>
                <a:gd name="T18" fmla="*/ 20 w 92"/>
                <a:gd name="T19" fmla="*/ 72 h 152"/>
                <a:gd name="T20" fmla="*/ 24 w 92"/>
                <a:gd name="T21" fmla="*/ 81 h 152"/>
                <a:gd name="T22" fmla="*/ 30 w 92"/>
                <a:gd name="T23" fmla="*/ 92 h 152"/>
                <a:gd name="T24" fmla="*/ 35 w 92"/>
                <a:gd name="T25" fmla="*/ 108 h 152"/>
                <a:gd name="T26" fmla="*/ 36 w 92"/>
                <a:gd name="T27" fmla="*/ 108 h 152"/>
                <a:gd name="T28" fmla="*/ 38 w 92"/>
                <a:gd name="T29" fmla="*/ 116 h 152"/>
                <a:gd name="T30" fmla="*/ 36 w 92"/>
                <a:gd name="T31" fmla="*/ 124 h 152"/>
                <a:gd name="T32" fmla="*/ 36 w 92"/>
                <a:gd name="T33" fmla="*/ 132 h 152"/>
                <a:gd name="T34" fmla="*/ 50 w 92"/>
                <a:gd name="T35" fmla="*/ 140 h 152"/>
                <a:gd name="T36" fmla="*/ 58 w 92"/>
                <a:gd name="T37" fmla="*/ 151 h 152"/>
                <a:gd name="T38" fmla="*/ 62 w 92"/>
                <a:gd name="T39" fmla="*/ 152 h 152"/>
                <a:gd name="T40" fmla="*/ 61 w 92"/>
                <a:gd name="T41" fmla="*/ 139 h 152"/>
                <a:gd name="T42" fmla="*/ 70 w 92"/>
                <a:gd name="T43" fmla="*/ 134 h 152"/>
                <a:gd name="T44" fmla="*/ 71 w 92"/>
                <a:gd name="T45" fmla="*/ 134 h 152"/>
                <a:gd name="T46" fmla="*/ 72 w 92"/>
                <a:gd name="T47" fmla="*/ 134 h 152"/>
                <a:gd name="T48" fmla="*/ 78 w 92"/>
                <a:gd name="T49" fmla="*/ 133 h 152"/>
                <a:gd name="T50" fmla="*/ 79 w 92"/>
                <a:gd name="T51" fmla="*/ 122 h 152"/>
                <a:gd name="T52" fmla="*/ 74 w 92"/>
                <a:gd name="T53" fmla="*/ 116 h 152"/>
                <a:gd name="T54" fmla="*/ 69 w 92"/>
                <a:gd name="T55" fmla="*/ 116 h 152"/>
                <a:gd name="T56" fmla="*/ 66 w 92"/>
                <a:gd name="T57" fmla="*/ 105 h 152"/>
                <a:gd name="T58" fmla="*/ 68 w 92"/>
                <a:gd name="T59" fmla="*/ 84 h 152"/>
                <a:gd name="T60" fmla="*/ 82 w 92"/>
                <a:gd name="T61" fmla="*/ 80 h 152"/>
                <a:gd name="T62" fmla="*/ 92 w 92"/>
                <a:gd name="T63" fmla="*/ 54 h 152"/>
                <a:gd name="T64" fmla="*/ 84 w 92"/>
                <a:gd name="T65" fmla="*/ 48 h 152"/>
                <a:gd name="T66" fmla="*/ 83 w 92"/>
                <a:gd name="T67" fmla="*/ 48 h 152"/>
                <a:gd name="T68" fmla="*/ 76 w 92"/>
                <a:gd name="T69" fmla="*/ 48 h 152"/>
                <a:gd name="T70" fmla="*/ 72 w 92"/>
                <a:gd name="T71" fmla="*/ 42 h 152"/>
                <a:gd name="T72" fmla="*/ 71 w 92"/>
                <a:gd name="T73" fmla="*/ 42 h 152"/>
                <a:gd name="T74" fmla="*/ 73 w 92"/>
                <a:gd name="T75" fmla="*/ 26 h 152"/>
                <a:gd name="T76" fmla="*/ 76 w 92"/>
                <a:gd name="T77" fmla="*/ 18 h 152"/>
                <a:gd name="T78" fmla="*/ 78 w 92"/>
                <a:gd name="T79" fmla="*/ 10 h 152"/>
                <a:gd name="T80" fmla="*/ 64 w 92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" h="152">
                  <a:moveTo>
                    <a:pt x="54" y="9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7"/>
                    <a:pt x="41" y="60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9" y="86"/>
                    <a:pt x="30" y="88"/>
                    <a:pt x="30" y="9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6" y="137"/>
                    <a:pt x="49" y="138"/>
                    <a:pt x="50" y="140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6" y="148"/>
                    <a:pt x="58" y="150"/>
                    <a:pt x="58" y="151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0" y="142"/>
                    <a:pt x="60" y="140"/>
                    <a:pt x="61" y="139"/>
                  </a:cubicBezTo>
                  <a:cubicBezTo>
                    <a:pt x="62" y="138"/>
                    <a:pt x="63" y="137"/>
                    <a:pt x="64" y="136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2" y="134"/>
                    <a:pt x="72" y="134"/>
                    <a:pt x="72" y="134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0" y="51"/>
                    <a:pt x="89" y="49"/>
                    <a:pt x="87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2"/>
                    <a:pt x="75" y="20"/>
                    <a:pt x="76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54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1638" y="1595090"/>
              <a:ext cx="2449513" cy="1852613"/>
            </a:xfrm>
            <a:custGeom>
              <a:avLst/>
              <a:gdLst>
                <a:gd name="T0" fmla="*/ 639 w 652"/>
                <a:gd name="T1" fmla="*/ 228 h 493"/>
                <a:gd name="T2" fmla="*/ 612 w 652"/>
                <a:gd name="T3" fmla="*/ 204 h 493"/>
                <a:gd name="T4" fmla="*/ 596 w 652"/>
                <a:gd name="T5" fmla="*/ 184 h 493"/>
                <a:gd name="T6" fmla="*/ 520 w 652"/>
                <a:gd name="T7" fmla="*/ 166 h 493"/>
                <a:gd name="T8" fmla="*/ 524 w 652"/>
                <a:gd name="T9" fmla="*/ 90 h 493"/>
                <a:gd name="T10" fmla="*/ 470 w 652"/>
                <a:gd name="T11" fmla="*/ 25 h 493"/>
                <a:gd name="T12" fmla="*/ 443 w 652"/>
                <a:gd name="T13" fmla="*/ 7 h 493"/>
                <a:gd name="T14" fmla="*/ 401 w 652"/>
                <a:gd name="T15" fmla="*/ 61 h 493"/>
                <a:gd name="T16" fmla="*/ 309 w 652"/>
                <a:gd name="T17" fmla="*/ 112 h 493"/>
                <a:gd name="T18" fmla="*/ 291 w 652"/>
                <a:gd name="T19" fmla="*/ 115 h 493"/>
                <a:gd name="T20" fmla="*/ 237 w 652"/>
                <a:gd name="T21" fmla="*/ 110 h 493"/>
                <a:gd name="T22" fmla="*/ 245 w 652"/>
                <a:gd name="T23" fmla="*/ 168 h 493"/>
                <a:gd name="T24" fmla="*/ 234 w 652"/>
                <a:gd name="T25" fmla="*/ 198 h 493"/>
                <a:gd name="T26" fmla="*/ 226 w 652"/>
                <a:gd name="T27" fmla="*/ 196 h 493"/>
                <a:gd name="T28" fmla="*/ 202 w 652"/>
                <a:gd name="T29" fmla="*/ 224 h 493"/>
                <a:gd name="T30" fmla="*/ 165 w 652"/>
                <a:gd name="T31" fmla="*/ 234 h 493"/>
                <a:gd name="T32" fmla="*/ 92 w 652"/>
                <a:gd name="T33" fmla="*/ 253 h 493"/>
                <a:gd name="T34" fmla="*/ 53 w 652"/>
                <a:gd name="T35" fmla="*/ 247 h 493"/>
                <a:gd name="T36" fmla="*/ 33 w 652"/>
                <a:gd name="T37" fmla="*/ 240 h 493"/>
                <a:gd name="T38" fmla="*/ 5 w 652"/>
                <a:gd name="T39" fmla="*/ 284 h 493"/>
                <a:gd name="T40" fmla="*/ 27 w 652"/>
                <a:gd name="T41" fmla="*/ 303 h 493"/>
                <a:gd name="T42" fmla="*/ 21 w 652"/>
                <a:gd name="T43" fmla="*/ 356 h 493"/>
                <a:gd name="T44" fmla="*/ 21 w 652"/>
                <a:gd name="T45" fmla="*/ 367 h 493"/>
                <a:gd name="T46" fmla="*/ 60 w 652"/>
                <a:gd name="T47" fmla="*/ 417 h 493"/>
                <a:gd name="T48" fmla="*/ 85 w 652"/>
                <a:gd name="T49" fmla="*/ 443 h 493"/>
                <a:gd name="T50" fmla="*/ 105 w 652"/>
                <a:gd name="T51" fmla="*/ 490 h 493"/>
                <a:gd name="T52" fmla="*/ 130 w 652"/>
                <a:gd name="T53" fmla="*/ 493 h 493"/>
                <a:gd name="T54" fmla="*/ 145 w 652"/>
                <a:gd name="T55" fmla="*/ 466 h 493"/>
                <a:gd name="T56" fmla="*/ 165 w 652"/>
                <a:gd name="T57" fmla="*/ 468 h 493"/>
                <a:gd name="T58" fmla="*/ 230 w 652"/>
                <a:gd name="T59" fmla="*/ 465 h 493"/>
                <a:gd name="T60" fmla="*/ 251 w 652"/>
                <a:gd name="T61" fmla="*/ 480 h 493"/>
                <a:gd name="T62" fmla="*/ 285 w 652"/>
                <a:gd name="T63" fmla="*/ 480 h 493"/>
                <a:gd name="T64" fmla="*/ 360 w 652"/>
                <a:gd name="T65" fmla="*/ 470 h 493"/>
                <a:gd name="T66" fmla="*/ 413 w 652"/>
                <a:gd name="T67" fmla="*/ 472 h 493"/>
                <a:gd name="T68" fmla="*/ 446 w 652"/>
                <a:gd name="T69" fmla="*/ 484 h 493"/>
                <a:gd name="T70" fmla="*/ 473 w 652"/>
                <a:gd name="T71" fmla="*/ 491 h 493"/>
                <a:gd name="T72" fmla="*/ 469 w 652"/>
                <a:gd name="T73" fmla="*/ 470 h 493"/>
                <a:gd name="T74" fmla="*/ 477 w 652"/>
                <a:gd name="T75" fmla="*/ 460 h 493"/>
                <a:gd name="T76" fmla="*/ 479 w 652"/>
                <a:gd name="T77" fmla="*/ 446 h 493"/>
                <a:gd name="T78" fmla="*/ 461 w 652"/>
                <a:gd name="T79" fmla="*/ 428 h 493"/>
                <a:gd name="T80" fmla="*/ 462 w 652"/>
                <a:gd name="T81" fmla="*/ 414 h 493"/>
                <a:gd name="T82" fmla="*/ 494 w 652"/>
                <a:gd name="T83" fmla="*/ 396 h 493"/>
                <a:gd name="T84" fmla="*/ 527 w 652"/>
                <a:gd name="T85" fmla="*/ 390 h 493"/>
                <a:gd name="T86" fmla="*/ 544 w 652"/>
                <a:gd name="T87" fmla="*/ 375 h 493"/>
                <a:gd name="T88" fmla="*/ 545 w 652"/>
                <a:gd name="T89" fmla="*/ 367 h 493"/>
                <a:gd name="T90" fmla="*/ 547 w 652"/>
                <a:gd name="T91" fmla="*/ 343 h 493"/>
                <a:gd name="T92" fmla="*/ 585 w 652"/>
                <a:gd name="T93" fmla="*/ 314 h 493"/>
                <a:gd name="T94" fmla="*/ 603 w 652"/>
                <a:gd name="T95" fmla="*/ 302 h 493"/>
                <a:gd name="T96" fmla="*/ 635 w 652"/>
                <a:gd name="T97" fmla="*/ 294 h 493"/>
                <a:gd name="T98" fmla="*/ 648 w 652"/>
                <a:gd name="T99" fmla="*/ 281 h 493"/>
                <a:gd name="T100" fmla="*/ 651 w 652"/>
                <a:gd name="T101" fmla="*/ 26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2" h="493">
                  <a:moveTo>
                    <a:pt x="651" y="265"/>
                  </a:moveTo>
                  <a:cubicBezTo>
                    <a:pt x="652" y="265"/>
                    <a:pt x="652" y="265"/>
                    <a:pt x="652" y="265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652" y="264"/>
                    <a:pt x="652" y="264"/>
                    <a:pt x="652" y="264"/>
                  </a:cubicBezTo>
                  <a:cubicBezTo>
                    <a:pt x="639" y="228"/>
                    <a:pt x="639" y="228"/>
                    <a:pt x="639" y="228"/>
                  </a:cubicBezTo>
                  <a:cubicBezTo>
                    <a:pt x="631" y="222"/>
                    <a:pt x="631" y="222"/>
                    <a:pt x="631" y="222"/>
                  </a:cubicBezTo>
                  <a:cubicBezTo>
                    <a:pt x="631" y="221"/>
                    <a:pt x="631" y="221"/>
                    <a:pt x="631" y="221"/>
                  </a:cubicBezTo>
                  <a:cubicBezTo>
                    <a:pt x="629" y="206"/>
                    <a:pt x="629" y="206"/>
                    <a:pt x="629" y="206"/>
                  </a:cubicBezTo>
                  <a:cubicBezTo>
                    <a:pt x="613" y="204"/>
                    <a:pt x="613" y="204"/>
                    <a:pt x="613" y="204"/>
                  </a:cubicBezTo>
                  <a:cubicBezTo>
                    <a:pt x="612" y="204"/>
                    <a:pt x="612" y="204"/>
                    <a:pt x="612" y="204"/>
                  </a:cubicBezTo>
                  <a:cubicBezTo>
                    <a:pt x="611" y="204"/>
                    <a:pt x="611" y="204"/>
                    <a:pt x="611" y="204"/>
                  </a:cubicBezTo>
                  <a:cubicBezTo>
                    <a:pt x="611" y="203"/>
                    <a:pt x="611" y="203"/>
                    <a:pt x="611" y="203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09" y="196"/>
                    <a:pt x="604" y="190"/>
                    <a:pt x="596" y="184"/>
                  </a:cubicBezTo>
                  <a:cubicBezTo>
                    <a:pt x="591" y="180"/>
                    <a:pt x="587" y="178"/>
                    <a:pt x="583" y="177"/>
                  </a:cubicBezTo>
                  <a:cubicBezTo>
                    <a:pt x="581" y="176"/>
                    <a:pt x="578" y="174"/>
                    <a:pt x="576" y="173"/>
                  </a:cubicBezTo>
                  <a:cubicBezTo>
                    <a:pt x="571" y="169"/>
                    <a:pt x="553" y="166"/>
                    <a:pt x="521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16" y="160"/>
                    <a:pt x="516" y="160"/>
                    <a:pt x="516" y="160"/>
                  </a:cubicBezTo>
                  <a:cubicBezTo>
                    <a:pt x="515" y="156"/>
                    <a:pt x="513" y="153"/>
                    <a:pt x="513" y="150"/>
                  </a:cubicBezTo>
                  <a:cubicBezTo>
                    <a:pt x="513" y="145"/>
                    <a:pt x="518" y="131"/>
                    <a:pt x="529" y="107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18" y="62"/>
                    <a:pt x="518" y="62"/>
                    <a:pt x="518" y="62"/>
                  </a:cubicBezTo>
                  <a:cubicBezTo>
                    <a:pt x="517" y="58"/>
                    <a:pt x="510" y="54"/>
                    <a:pt x="498" y="50"/>
                  </a:cubicBezTo>
                  <a:cubicBezTo>
                    <a:pt x="496" y="50"/>
                    <a:pt x="493" y="49"/>
                    <a:pt x="491" y="47"/>
                  </a:cubicBezTo>
                  <a:cubicBezTo>
                    <a:pt x="487" y="45"/>
                    <a:pt x="483" y="42"/>
                    <a:pt x="482" y="37"/>
                  </a:cubicBezTo>
                  <a:cubicBezTo>
                    <a:pt x="479" y="32"/>
                    <a:pt x="475" y="28"/>
                    <a:pt x="470" y="25"/>
                  </a:cubicBezTo>
                  <a:cubicBezTo>
                    <a:pt x="469" y="25"/>
                    <a:pt x="469" y="25"/>
                    <a:pt x="469" y="25"/>
                  </a:cubicBezTo>
                  <a:cubicBezTo>
                    <a:pt x="469" y="24"/>
                    <a:pt x="469" y="24"/>
                    <a:pt x="469" y="24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1" y="15"/>
                    <a:pt x="438" y="19"/>
                    <a:pt x="435" y="19"/>
                  </a:cubicBezTo>
                  <a:cubicBezTo>
                    <a:pt x="423" y="23"/>
                    <a:pt x="423" y="23"/>
                    <a:pt x="423" y="23"/>
                  </a:cubicBezTo>
                  <a:cubicBezTo>
                    <a:pt x="415" y="26"/>
                    <a:pt x="411" y="29"/>
                    <a:pt x="408" y="33"/>
                  </a:cubicBezTo>
                  <a:cubicBezTo>
                    <a:pt x="407" y="34"/>
                    <a:pt x="406" y="39"/>
                    <a:pt x="405" y="46"/>
                  </a:cubicBezTo>
                  <a:cubicBezTo>
                    <a:pt x="404" y="53"/>
                    <a:pt x="403" y="58"/>
                    <a:pt x="401" y="61"/>
                  </a:cubicBezTo>
                  <a:cubicBezTo>
                    <a:pt x="399" y="66"/>
                    <a:pt x="395" y="70"/>
                    <a:pt x="389" y="72"/>
                  </a:cubicBezTo>
                  <a:cubicBezTo>
                    <a:pt x="379" y="76"/>
                    <a:pt x="361" y="70"/>
                    <a:pt x="337" y="52"/>
                  </a:cubicBezTo>
                  <a:cubicBezTo>
                    <a:pt x="304" y="94"/>
                    <a:pt x="304" y="94"/>
                    <a:pt x="304" y="94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7" y="116"/>
                    <a:pt x="304" y="117"/>
                    <a:pt x="301" y="118"/>
                  </a:cubicBezTo>
                  <a:cubicBezTo>
                    <a:pt x="298" y="118"/>
                    <a:pt x="295" y="117"/>
                    <a:pt x="291" y="115"/>
                  </a:cubicBezTo>
                  <a:cubicBezTo>
                    <a:pt x="288" y="112"/>
                    <a:pt x="279" y="110"/>
                    <a:pt x="264" y="110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5" y="122"/>
                    <a:pt x="247" y="126"/>
                    <a:pt x="247" y="128"/>
                  </a:cubicBezTo>
                  <a:cubicBezTo>
                    <a:pt x="242" y="154"/>
                    <a:pt x="242" y="154"/>
                    <a:pt x="242" y="154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7"/>
                    <a:pt x="235" y="198"/>
                    <a:pt x="234" y="198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5"/>
                    <a:pt x="232" y="195"/>
                    <a:pt x="232" y="195"/>
                  </a:cubicBezTo>
                  <a:cubicBezTo>
                    <a:pt x="231" y="192"/>
                    <a:pt x="230" y="190"/>
                    <a:pt x="229" y="191"/>
                  </a:cubicBezTo>
                  <a:cubicBezTo>
                    <a:pt x="228" y="191"/>
                    <a:pt x="227" y="193"/>
                    <a:pt x="226" y="196"/>
                  </a:cubicBezTo>
                  <a:cubicBezTo>
                    <a:pt x="225" y="204"/>
                    <a:pt x="220" y="210"/>
                    <a:pt x="213" y="216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33" y="234"/>
                    <a:pt x="128" y="236"/>
                    <a:pt x="124" y="235"/>
                  </a:cubicBezTo>
                  <a:cubicBezTo>
                    <a:pt x="120" y="234"/>
                    <a:pt x="113" y="236"/>
                    <a:pt x="103" y="239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74" y="239"/>
                    <a:pt x="74" y="239"/>
                    <a:pt x="74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61" y="245"/>
                    <a:pt x="61" y="245"/>
                    <a:pt x="61" y="245"/>
                  </a:cubicBezTo>
                  <a:cubicBezTo>
                    <a:pt x="53" y="247"/>
                    <a:pt x="53" y="247"/>
                    <a:pt x="53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46" y="244"/>
                    <a:pt x="39" y="241"/>
                    <a:pt x="33" y="240"/>
                  </a:cubicBezTo>
                  <a:cubicBezTo>
                    <a:pt x="29" y="240"/>
                    <a:pt x="25" y="242"/>
                    <a:pt x="19" y="248"/>
                  </a:cubicBezTo>
                  <a:cubicBezTo>
                    <a:pt x="12" y="254"/>
                    <a:pt x="7" y="259"/>
                    <a:pt x="5" y="264"/>
                  </a:cubicBezTo>
                  <a:cubicBezTo>
                    <a:pt x="6" y="264"/>
                    <a:pt x="7" y="266"/>
                    <a:pt x="7" y="268"/>
                  </a:cubicBezTo>
                  <a:cubicBezTo>
                    <a:pt x="7" y="271"/>
                    <a:pt x="8" y="274"/>
                    <a:pt x="8" y="277"/>
                  </a:cubicBezTo>
                  <a:cubicBezTo>
                    <a:pt x="7" y="280"/>
                    <a:pt x="6" y="282"/>
                    <a:pt x="5" y="284"/>
                  </a:cubicBezTo>
                  <a:cubicBezTo>
                    <a:pt x="3" y="285"/>
                    <a:pt x="1" y="288"/>
                    <a:pt x="0" y="295"/>
                  </a:cubicBezTo>
                  <a:cubicBezTo>
                    <a:pt x="7" y="299"/>
                    <a:pt x="7" y="299"/>
                    <a:pt x="7" y="299"/>
                  </a:cubicBezTo>
                  <a:cubicBezTo>
                    <a:pt x="15" y="290"/>
                    <a:pt x="15" y="290"/>
                    <a:pt x="15" y="290"/>
                  </a:cubicBezTo>
                  <a:cubicBezTo>
                    <a:pt x="27" y="302"/>
                    <a:pt x="27" y="302"/>
                    <a:pt x="27" y="302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2" y="356"/>
                    <a:pt x="22" y="356"/>
                    <a:pt x="22" y="356"/>
                  </a:cubicBezTo>
                  <a:cubicBezTo>
                    <a:pt x="21" y="356"/>
                    <a:pt x="21" y="356"/>
                    <a:pt x="21" y="356"/>
                  </a:cubicBezTo>
                  <a:cubicBezTo>
                    <a:pt x="11" y="356"/>
                    <a:pt x="5" y="356"/>
                    <a:pt x="3" y="358"/>
                  </a:cubicBezTo>
                  <a:cubicBezTo>
                    <a:pt x="3" y="360"/>
                    <a:pt x="7" y="363"/>
                    <a:pt x="14" y="368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40" y="384"/>
                    <a:pt x="39" y="392"/>
                    <a:pt x="33" y="403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0" y="426"/>
                    <a:pt x="50" y="426"/>
                    <a:pt x="50" y="426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7" y="444"/>
                    <a:pt x="87" y="444"/>
                    <a:pt x="87" y="444"/>
                  </a:cubicBezTo>
                  <a:cubicBezTo>
                    <a:pt x="89" y="476"/>
                    <a:pt x="89" y="476"/>
                    <a:pt x="89" y="476"/>
                  </a:cubicBezTo>
                  <a:cubicBezTo>
                    <a:pt x="89" y="483"/>
                    <a:pt x="94" y="488"/>
                    <a:pt x="103" y="491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6" y="490"/>
                    <a:pt x="106" y="490"/>
                    <a:pt x="106" y="490"/>
                  </a:cubicBezTo>
                  <a:cubicBezTo>
                    <a:pt x="128" y="493"/>
                    <a:pt x="128" y="493"/>
                    <a:pt x="128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2"/>
                    <a:pt x="130" y="492"/>
                    <a:pt x="130" y="492"/>
                  </a:cubicBezTo>
                  <a:cubicBezTo>
                    <a:pt x="133" y="488"/>
                    <a:pt x="134" y="484"/>
                    <a:pt x="134" y="484"/>
                  </a:cubicBezTo>
                  <a:cubicBezTo>
                    <a:pt x="134" y="483"/>
                    <a:pt x="134" y="483"/>
                    <a:pt x="134" y="483"/>
                  </a:cubicBezTo>
                  <a:cubicBezTo>
                    <a:pt x="134" y="479"/>
                    <a:pt x="135" y="476"/>
                    <a:pt x="139" y="474"/>
                  </a:cubicBezTo>
                  <a:cubicBezTo>
                    <a:pt x="142" y="471"/>
                    <a:pt x="144" y="469"/>
                    <a:pt x="145" y="466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47" y="462"/>
                    <a:pt x="151" y="462"/>
                    <a:pt x="157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65" y="468"/>
                    <a:pt x="165" y="468"/>
                    <a:pt x="165" y="468"/>
                  </a:cubicBezTo>
                  <a:cubicBezTo>
                    <a:pt x="191" y="473"/>
                    <a:pt x="191" y="473"/>
                    <a:pt x="191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17" y="467"/>
                    <a:pt x="217" y="467"/>
                    <a:pt x="217" y="467"/>
                  </a:cubicBezTo>
                  <a:cubicBezTo>
                    <a:pt x="219" y="464"/>
                    <a:pt x="221" y="463"/>
                    <a:pt x="222" y="462"/>
                  </a:cubicBezTo>
                  <a:cubicBezTo>
                    <a:pt x="224" y="462"/>
                    <a:pt x="227" y="462"/>
                    <a:pt x="230" y="465"/>
                  </a:cubicBezTo>
                  <a:cubicBezTo>
                    <a:pt x="232" y="466"/>
                    <a:pt x="232" y="466"/>
                    <a:pt x="232" y="466"/>
                  </a:cubicBezTo>
                  <a:cubicBezTo>
                    <a:pt x="233" y="467"/>
                    <a:pt x="235" y="470"/>
                    <a:pt x="236" y="474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250" y="480"/>
                    <a:pt x="250" y="480"/>
                    <a:pt x="250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2" y="480"/>
                    <a:pt x="252" y="480"/>
                    <a:pt x="252" y="480"/>
                  </a:cubicBezTo>
                  <a:cubicBezTo>
                    <a:pt x="260" y="484"/>
                    <a:pt x="260" y="484"/>
                    <a:pt x="260" y="484"/>
                  </a:cubicBezTo>
                  <a:cubicBezTo>
                    <a:pt x="276" y="482"/>
                    <a:pt x="276" y="482"/>
                    <a:pt x="276" y="482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17" y="479"/>
                    <a:pt x="317" y="479"/>
                    <a:pt x="317" y="479"/>
                  </a:cubicBezTo>
                  <a:cubicBezTo>
                    <a:pt x="329" y="474"/>
                    <a:pt x="329" y="474"/>
                    <a:pt x="329" y="474"/>
                  </a:cubicBezTo>
                  <a:cubicBezTo>
                    <a:pt x="331" y="472"/>
                    <a:pt x="334" y="471"/>
                    <a:pt x="338" y="470"/>
                  </a:cubicBezTo>
                  <a:cubicBezTo>
                    <a:pt x="360" y="470"/>
                    <a:pt x="360" y="470"/>
                    <a:pt x="360" y="470"/>
                  </a:cubicBezTo>
                  <a:cubicBezTo>
                    <a:pt x="368" y="467"/>
                    <a:pt x="368" y="467"/>
                    <a:pt x="368" y="467"/>
                  </a:cubicBezTo>
                  <a:cubicBezTo>
                    <a:pt x="371" y="465"/>
                    <a:pt x="374" y="464"/>
                    <a:pt x="377" y="464"/>
                  </a:cubicBezTo>
                  <a:cubicBezTo>
                    <a:pt x="389" y="464"/>
                    <a:pt x="389" y="464"/>
                    <a:pt x="389" y="464"/>
                  </a:cubicBezTo>
                  <a:cubicBezTo>
                    <a:pt x="395" y="468"/>
                    <a:pt x="395" y="468"/>
                    <a:pt x="395" y="468"/>
                  </a:cubicBezTo>
                  <a:cubicBezTo>
                    <a:pt x="413" y="472"/>
                    <a:pt x="413" y="472"/>
                    <a:pt x="413" y="472"/>
                  </a:cubicBezTo>
                  <a:cubicBezTo>
                    <a:pt x="415" y="472"/>
                    <a:pt x="417" y="474"/>
                    <a:pt x="421" y="47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3"/>
                    <a:pt x="429" y="483"/>
                    <a:pt x="429" y="483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54" y="488"/>
                    <a:pt x="454" y="488"/>
                    <a:pt x="454" y="488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73" y="491"/>
                    <a:pt x="473" y="491"/>
                    <a:pt x="473" y="491"/>
                  </a:cubicBezTo>
                  <a:cubicBezTo>
                    <a:pt x="475" y="486"/>
                    <a:pt x="475" y="486"/>
                    <a:pt x="475" y="486"/>
                  </a:cubicBezTo>
                  <a:cubicBezTo>
                    <a:pt x="471" y="478"/>
                    <a:pt x="471" y="478"/>
                    <a:pt x="471" y="478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71" y="468"/>
                    <a:pt x="471" y="468"/>
                    <a:pt x="471" y="468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79" y="446"/>
                    <a:pt x="479" y="446"/>
                    <a:pt x="479" y="446"/>
                  </a:cubicBezTo>
                  <a:cubicBezTo>
                    <a:pt x="479" y="444"/>
                    <a:pt x="477" y="444"/>
                    <a:pt x="475" y="442"/>
                  </a:cubicBezTo>
                  <a:cubicBezTo>
                    <a:pt x="475" y="442"/>
                    <a:pt x="475" y="442"/>
                    <a:pt x="475" y="442"/>
                  </a:cubicBezTo>
                  <a:cubicBezTo>
                    <a:pt x="469" y="436"/>
                    <a:pt x="469" y="436"/>
                    <a:pt x="469" y="436"/>
                  </a:cubicBezTo>
                  <a:cubicBezTo>
                    <a:pt x="461" y="429"/>
                    <a:pt x="461" y="429"/>
                    <a:pt x="461" y="429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0" y="428"/>
                    <a:pt x="460" y="428"/>
                    <a:pt x="460" y="428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1" y="427"/>
                    <a:pt x="461" y="427"/>
                    <a:pt x="461" y="427"/>
                  </a:cubicBezTo>
                  <a:cubicBezTo>
                    <a:pt x="462" y="419"/>
                    <a:pt x="462" y="419"/>
                    <a:pt x="462" y="419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58" y="404"/>
                    <a:pt x="458" y="404"/>
                    <a:pt x="458" y="404"/>
                  </a:cubicBezTo>
                  <a:cubicBezTo>
                    <a:pt x="467" y="402"/>
                    <a:pt x="467" y="402"/>
                    <a:pt x="467" y="402"/>
                  </a:cubicBezTo>
                  <a:cubicBezTo>
                    <a:pt x="472" y="398"/>
                    <a:pt x="472" y="398"/>
                    <a:pt x="472" y="398"/>
                  </a:cubicBezTo>
                  <a:cubicBezTo>
                    <a:pt x="483" y="398"/>
                    <a:pt x="483" y="398"/>
                    <a:pt x="483" y="398"/>
                  </a:cubicBezTo>
                  <a:cubicBezTo>
                    <a:pt x="494" y="396"/>
                    <a:pt x="494" y="396"/>
                    <a:pt x="494" y="396"/>
                  </a:cubicBezTo>
                  <a:cubicBezTo>
                    <a:pt x="495" y="396"/>
                    <a:pt x="495" y="396"/>
                    <a:pt x="495" y="396"/>
                  </a:cubicBezTo>
                  <a:cubicBezTo>
                    <a:pt x="502" y="397"/>
                    <a:pt x="502" y="397"/>
                    <a:pt x="502" y="397"/>
                  </a:cubicBezTo>
                  <a:cubicBezTo>
                    <a:pt x="511" y="394"/>
                    <a:pt x="511" y="394"/>
                    <a:pt x="511" y="394"/>
                  </a:cubicBezTo>
                  <a:cubicBezTo>
                    <a:pt x="521" y="392"/>
                    <a:pt x="521" y="392"/>
                    <a:pt x="521" y="392"/>
                  </a:cubicBezTo>
                  <a:cubicBezTo>
                    <a:pt x="527" y="390"/>
                    <a:pt x="527" y="390"/>
                    <a:pt x="527" y="390"/>
                  </a:cubicBezTo>
                  <a:cubicBezTo>
                    <a:pt x="528" y="390"/>
                    <a:pt x="528" y="390"/>
                    <a:pt x="528" y="390"/>
                  </a:cubicBezTo>
                  <a:cubicBezTo>
                    <a:pt x="545" y="386"/>
                    <a:pt x="545" y="386"/>
                    <a:pt x="545" y="386"/>
                  </a:cubicBezTo>
                  <a:cubicBezTo>
                    <a:pt x="548" y="384"/>
                    <a:pt x="548" y="384"/>
                    <a:pt x="548" y="384"/>
                  </a:cubicBezTo>
                  <a:cubicBezTo>
                    <a:pt x="547" y="380"/>
                    <a:pt x="547" y="380"/>
                    <a:pt x="547" y="380"/>
                  </a:cubicBezTo>
                  <a:cubicBezTo>
                    <a:pt x="544" y="375"/>
                    <a:pt x="544" y="375"/>
                    <a:pt x="544" y="375"/>
                  </a:cubicBezTo>
                  <a:cubicBezTo>
                    <a:pt x="544" y="374"/>
                    <a:pt x="544" y="374"/>
                    <a:pt x="544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4" y="368"/>
                    <a:pt x="544" y="368"/>
                    <a:pt x="544" y="368"/>
                  </a:cubicBezTo>
                  <a:cubicBezTo>
                    <a:pt x="545" y="367"/>
                    <a:pt x="545" y="367"/>
                    <a:pt x="545" y="367"/>
                  </a:cubicBezTo>
                  <a:cubicBezTo>
                    <a:pt x="545" y="359"/>
                    <a:pt x="545" y="359"/>
                    <a:pt x="545" y="359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1"/>
                    <a:pt x="543" y="351"/>
                    <a:pt x="543" y="351"/>
                  </a:cubicBezTo>
                  <a:cubicBezTo>
                    <a:pt x="547" y="343"/>
                    <a:pt x="547" y="343"/>
                    <a:pt x="547" y="343"/>
                  </a:cubicBezTo>
                  <a:cubicBezTo>
                    <a:pt x="549" y="340"/>
                    <a:pt x="551" y="338"/>
                    <a:pt x="553" y="338"/>
                  </a:cubicBezTo>
                  <a:cubicBezTo>
                    <a:pt x="563" y="338"/>
                    <a:pt x="563" y="338"/>
                    <a:pt x="563" y="338"/>
                  </a:cubicBezTo>
                  <a:cubicBezTo>
                    <a:pt x="565" y="338"/>
                    <a:pt x="567" y="338"/>
                    <a:pt x="569" y="336"/>
                  </a:cubicBezTo>
                  <a:cubicBezTo>
                    <a:pt x="585" y="315"/>
                    <a:pt x="585" y="315"/>
                    <a:pt x="585" y="315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93" y="307"/>
                    <a:pt x="593" y="307"/>
                    <a:pt x="593" y="307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7" y="306"/>
                    <a:pt x="599" y="304"/>
                    <a:pt x="601" y="304"/>
                  </a:cubicBezTo>
                  <a:cubicBezTo>
                    <a:pt x="603" y="302"/>
                    <a:pt x="603" y="302"/>
                    <a:pt x="603" y="302"/>
                  </a:cubicBezTo>
                  <a:cubicBezTo>
                    <a:pt x="605" y="298"/>
                    <a:pt x="608" y="296"/>
                    <a:pt x="609" y="296"/>
                  </a:cubicBezTo>
                  <a:cubicBezTo>
                    <a:pt x="623" y="299"/>
                    <a:pt x="623" y="299"/>
                    <a:pt x="623" y="299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8" y="290"/>
                    <a:pt x="648" y="290"/>
                    <a:pt x="648" y="290"/>
                  </a:cubicBezTo>
                  <a:cubicBezTo>
                    <a:pt x="648" y="281"/>
                    <a:pt x="648" y="281"/>
                    <a:pt x="648" y="281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51" y="266"/>
                    <a:pt x="651" y="266"/>
                    <a:pt x="651" y="266"/>
                  </a:cubicBezTo>
                  <a:lnTo>
                    <a:pt x="651" y="2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990726" y="3049240"/>
              <a:ext cx="1525588" cy="1093788"/>
            </a:xfrm>
            <a:custGeom>
              <a:avLst/>
              <a:gdLst>
                <a:gd name="T0" fmla="*/ 241 w 406"/>
                <a:gd name="T1" fmla="*/ 29 h 291"/>
                <a:gd name="T2" fmla="*/ 228 w 406"/>
                <a:gd name="T3" fmla="*/ 42 h 291"/>
                <a:gd name="T4" fmla="*/ 190 w 406"/>
                <a:gd name="T5" fmla="*/ 14 h 291"/>
                <a:gd name="T6" fmla="*/ 178 w 406"/>
                <a:gd name="T7" fmla="*/ 9 h 291"/>
                <a:gd name="T8" fmla="*/ 144 w 406"/>
                <a:gd name="T9" fmla="*/ 2 h 291"/>
                <a:gd name="T10" fmla="*/ 114 w 406"/>
                <a:gd name="T11" fmla="*/ 5 h 291"/>
                <a:gd name="T12" fmla="*/ 98 w 406"/>
                <a:gd name="T13" fmla="*/ 10 h 291"/>
                <a:gd name="T14" fmla="*/ 72 w 406"/>
                <a:gd name="T15" fmla="*/ 13 h 291"/>
                <a:gd name="T16" fmla="*/ 41 w 406"/>
                <a:gd name="T17" fmla="*/ 20 h 291"/>
                <a:gd name="T18" fmla="*/ 49 w 406"/>
                <a:gd name="T19" fmla="*/ 45 h 291"/>
                <a:gd name="T20" fmla="*/ 62 w 406"/>
                <a:gd name="T21" fmla="*/ 65 h 291"/>
                <a:gd name="T22" fmla="*/ 52 w 406"/>
                <a:gd name="T23" fmla="*/ 89 h 291"/>
                <a:gd name="T24" fmla="*/ 56 w 406"/>
                <a:gd name="T25" fmla="*/ 102 h 291"/>
                <a:gd name="T26" fmla="*/ 30 w 406"/>
                <a:gd name="T27" fmla="*/ 105 h 291"/>
                <a:gd name="T28" fmla="*/ 10 w 406"/>
                <a:gd name="T29" fmla="*/ 121 h 291"/>
                <a:gd name="T30" fmla="*/ 2 w 406"/>
                <a:gd name="T31" fmla="*/ 136 h 291"/>
                <a:gd name="T32" fmla="*/ 5 w 406"/>
                <a:gd name="T33" fmla="*/ 169 h 291"/>
                <a:gd name="T34" fmla="*/ 8 w 406"/>
                <a:gd name="T35" fmla="*/ 197 h 291"/>
                <a:gd name="T36" fmla="*/ 38 w 406"/>
                <a:gd name="T37" fmla="*/ 209 h 291"/>
                <a:gd name="T38" fmla="*/ 50 w 406"/>
                <a:gd name="T39" fmla="*/ 217 h 291"/>
                <a:gd name="T40" fmla="*/ 63 w 406"/>
                <a:gd name="T41" fmla="*/ 229 h 291"/>
                <a:gd name="T42" fmla="*/ 93 w 406"/>
                <a:gd name="T43" fmla="*/ 241 h 291"/>
                <a:gd name="T44" fmla="*/ 136 w 406"/>
                <a:gd name="T45" fmla="*/ 250 h 291"/>
                <a:gd name="T46" fmla="*/ 158 w 406"/>
                <a:gd name="T47" fmla="*/ 256 h 291"/>
                <a:gd name="T48" fmla="*/ 170 w 406"/>
                <a:gd name="T49" fmla="*/ 268 h 291"/>
                <a:gd name="T50" fmla="*/ 174 w 406"/>
                <a:gd name="T51" fmla="*/ 277 h 291"/>
                <a:gd name="T52" fmla="*/ 183 w 406"/>
                <a:gd name="T53" fmla="*/ 289 h 291"/>
                <a:gd name="T54" fmla="*/ 195 w 406"/>
                <a:gd name="T55" fmla="*/ 284 h 291"/>
                <a:gd name="T56" fmla="*/ 210 w 406"/>
                <a:gd name="T57" fmla="*/ 279 h 291"/>
                <a:gd name="T58" fmla="*/ 222 w 406"/>
                <a:gd name="T59" fmla="*/ 276 h 291"/>
                <a:gd name="T60" fmla="*/ 226 w 406"/>
                <a:gd name="T61" fmla="*/ 261 h 291"/>
                <a:gd name="T62" fmla="*/ 242 w 406"/>
                <a:gd name="T63" fmla="*/ 235 h 291"/>
                <a:gd name="T64" fmla="*/ 239 w 406"/>
                <a:gd name="T65" fmla="*/ 210 h 291"/>
                <a:gd name="T66" fmla="*/ 246 w 406"/>
                <a:gd name="T67" fmla="*/ 203 h 291"/>
                <a:gd name="T68" fmla="*/ 278 w 406"/>
                <a:gd name="T69" fmla="*/ 213 h 291"/>
                <a:gd name="T70" fmla="*/ 284 w 406"/>
                <a:gd name="T71" fmla="*/ 231 h 291"/>
                <a:gd name="T72" fmla="*/ 299 w 406"/>
                <a:gd name="T73" fmla="*/ 249 h 291"/>
                <a:gd name="T74" fmla="*/ 325 w 406"/>
                <a:gd name="T75" fmla="*/ 259 h 291"/>
                <a:gd name="T76" fmla="*/ 332 w 406"/>
                <a:gd name="T77" fmla="*/ 261 h 291"/>
                <a:gd name="T78" fmla="*/ 350 w 406"/>
                <a:gd name="T79" fmla="*/ 254 h 291"/>
                <a:gd name="T80" fmla="*/ 361 w 406"/>
                <a:gd name="T81" fmla="*/ 236 h 291"/>
                <a:gd name="T82" fmla="*/ 346 w 406"/>
                <a:gd name="T83" fmla="*/ 229 h 291"/>
                <a:gd name="T84" fmla="*/ 367 w 406"/>
                <a:gd name="T85" fmla="*/ 203 h 291"/>
                <a:gd name="T86" fmla="*/ 376 w 406"/>
                <a:gd name="T87" fmla="*/ 175 h 291"/>
                <a:gd name="T88" fmla="*/ 402 w 406"/>
                <a:gd name="T89" fmla="*/ 145 h 291"/>
                <a:gd name="T90" fmla="*/ 400 w 406"/>
                <a:gd name="T91" fmla="*/ 127 h 291"/>
                <a:gd name="T92" fmla="*/ 382 w 406"/>
                <a:gd name="T93" fmla="*/ 84 h 291"/>
                <a:gd name="T94" fmla="*/ 368 w 406"/>
                <a:gd name="T95" fmla="*/ 79 h 291"/>
                <a:gd name="T96" fmla="*/ 336 w 406"/>
                <a:gd name="T97" fmla="*/ 50 h 291"/>
                <a:gd name="T98" fmla="*/ 328 w 406"/>
                <a:gd name="T99" fmla="*/ 53 h 291"/>
                <a:gd name="T100" fmla="*/ 308 w 406"/>
                <a:gd name="T101" fmla="*/ 39 h 291"/>
                <a:gd name="T102" fmla="*/ 281 w 406"/>
                <a:gd name="T103" fmla="*/ 25 h 291"/>
                <a:gd name="T104" fmla="*/ 272 w 406"/>
                <a:gd name="T105" fmla="*/ 27 h 291"/>
                <a:gd name="T106" fmla="*/ 242 w 406"/>
                <a:gd name="T107" fmla="*/ 1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" h="291">
                  <a:moveTo>
                    <a:pt x="242" y="15"/>
                  </a:moveTo>
                  <a:cubicBezTo>
                    <a:pt x="238" y="18"/>
                    <a:pt x="238" y="18"/>
                    <a:pt x="238" y="18"/>
                  </a:cubicBezTo>
                  <a:cubicBezTo>
                    <a:pt x="238" y="19"/>
                    <a:pt x="239" y="23"/>
                    <a:pt x="240" y="28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6" y="39"/>
                    <a:pt x="236" y="39"/>
                    <a:pt x="236" y="39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198" y="19"/>
                    <a:pt x="198" y="19"/>
                    <a:pt x="198" y="19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4"/>
                    <a:pt x="118" y="5"/>
                    <a:pt x="114" y="5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8" y="54"/>
                    <a:pt x="60" y="56"/>
                    <a:pt x="60" y="59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5" y="104"/>
                    <a:pt x="54" y="106"/>
                    <a:pt x="53" y="107"/>
                  </a:cubicBezTo>
                  <a:cubicBezTo>
                    <a:pt x="50" y="109"/>
                    <a:pt x="46" y="109"/>
                    <a:pt x="40" y="107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9" y="124"/>
                    <a:pt x="7" y="125"/>
                    <a:pt x="4" y="125"/>
                  </a:cubicBezTo>
                  <a:cubicBezTo>
                    <a:pt x="3" y="126"/>
                    <a:pt x="2" y="127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4" y="139"/>
                    <a:pt x="6" y="141"/>
                    <a:pt x="7" y="14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7"/>
                    <a:pt x="8" y="159"/>
                    <a:pt x="8" y="161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7" y="194"/>
                    <a:pt x="8" y="195"/>
                    <a:pt x="8" y="197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3" y="214"/>
                    <a:pt x="25" y="215"/>
                    <a:pt x="26" y="215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5" y="209"/>
                    <a:pt x="36" y="209"/>
                    <a:pt x="38" y="209"/>
                  </a:cubicBezTo>
                  <a:cubicBezTo>
                    <a:pt x="40" y="209"/>
                    <a:pt x="42" y="210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3" y="229"/>
                    <a:pt x="63" y="229"/>
                    <a:pt x="63" y="229"/>
                  </a:cubicBezTo>
                  <a:cubicBezTo>
                    <a:pt x="65" y="229"/>
                    <a:pt x="66" y="231"/>
                    <a:pt x="68" y="232"/>
                  </a:cubicBezTo>
                  <a:cubicBezTo>
                    <a:pt x="68" y="233"/>
                    <a:pt x="73" y="235"/>
                    <a:pt x="80" y="237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62" y="263"/>
                    <a:pt x="162" y="263"/>
                    <a:pt x="162" y="263"/>
                  </a:cubicBezTo>
                  <a:cubicBezTo>
                    <a:pt x="166" y="266"/>
                    <a:pt x="166" y="266"/>
                    <a:pt x="166" y="266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5" y="278"/>
                    <a:pt x="175" y="278"/>
                    <a:pt x="175" y="278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94" y="290"/>
                    <a:pt x="194" y="290"/>
                    <a:pt x="194" y="290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4" y="287"/>
                    <a:pt x="214" y="287"/>
                    <a:pt x="214" y="287"/>
                  </a:cubicBezTo>
                  <a:cubicBezTo>
                    <a:pt x="221" y="285"/>
                    <a:pt x="221" y="285"/>
                    <a:pt x="221" y="285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8" y="273"/>
                    <a:pt x="228" y="273"/>
                    <a:pt x="228" y="273"/>
                  </a:cubicBezTo>
                  <a:cubicBezTo>
                    <a:pt x="226" y="262"/>
                    <a:pt x="226" y="262"/>
                    <a:pt x="226" y="262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32" y="248"/>
                    <a:pt x="232" y="248"/>
                    <a:pt x="232" y="248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6" y="235"/>
                    <a:pt x="236" y="235"/>
                    <a:pt x="236" y="235"/>
                  </a:cubicBezTo>
                  <a:cubicBezTo>
                    <a:pt x="242" y="235"/>
                    <a:pt x="242" y="235"/>
                    <a:pt x="242" y="235"/>
                  </a:cubicBezTo>
                  <a:cubicBezTo>
                    <a:pt x="242" y="229"/>
                    <a:pt x="242" y="229"/>
                    <a:pt x="242" y="22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9" y="210"/>
                    <a:pt x="239" y="210"/>
                    <a:pt x="239" y="210"/>
                  </a:cubicBezTo>
                  <a:cubicBezTo>
                    <a:pt x="239" y="209"/>
                    <a:pt x="239" y="209"/>
                    <a:pt x="239" y="209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5" y="203"/>
                    <a:pt x="245" y="203"/>
                    <a:pt x="245" y="203"/>
                  </a:cubicBezTo>
                  <a:cubicBezTo>
                    <a:pt x="246" y="203"/>
                    <a:pt x="246" y="203"/>
                    <a:pt x="246" y="203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74" y="205"/>
                    <a:pt x="274" y="205"/>
                    <a:pt x="274" y="205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4"/>
                    <a:pt x="278" y="214"/>
                    <a:pt x="278" y="214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80" y="226"/>
                    <a:pt x="280" y="226"/>
                    <a:pt x="280" y="226"/>
                  </a:cubicBezTo>
                  <a:cubicBezTo>
                    <a:pt x="280" y="229"/>
                    <a:pt x="282" y="230"/>
                    <a:pt x="284" y="231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88" y="231"/>
                    <a:pt x="290" y="233"/>
                    <a:pt x="290" y="235"/>
                  </a:cubicBezTo>
                  <a:cubicBezTo>
                    <a:pt x="291" y="237"/>
                    <a:pt x="292" y="240"/>
                    <a:pt x="295" y="243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6" y="256"/>
                    <a:pt x="316" y="256"/>
                    <a:pt x="316" y="256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30" y="267"/>
                    <a:pt x="330" y="267"/>
                    <a:pt x="330" y="267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59"/>
                    <a:pt x="332" y="259"/>
                    <a:pt x="332" y="259"/>
                  </a:cubicBezTo>
                  <a:cubicBezTo>
                    <a:pt x="350" y="259"/>
                    <a:pt x="350" y="259"/>
                    <a:pt x="350" y="259"/>
                  </a:cubicBezTo>
                  <a:cubicBezTo>
                    <a:pt x="350" y="257"/>
                    <a:pt x="350" y="257"/>
                    <a:pt x="350" y="257"/>
                  </a:cubicBezTo>
                  <a:cubicBezTo>
                    <a:pt x="351" y="257"/>
                    <a:pt x="351" y="255"/>
                    <a:pt x="350" y="254"/>
                  </a:cubicBezTo>
                  <a:cubicBezTo>
                    <a:pt x="349" y="251"/>
                    <a:pt x="348" y="249"/>
                    <a:pt x="348" y="247"/>
                  </a:cubicBezTo>
                  <a:cubicBezTo>
                    <a:pt x="348" y="243"/>
                    <a:pt x="348" y="241"/>
                    <a:pt x="349" y="240"/>
                  </a:cubicBezTo>
                  <a:cubicBezTo>
                    <a:pt x="350" y="239"/>
                    <a:pt x="351" y="239"/>
                    <a:pt x="353" y="239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1" y="236"/>
                    <a:pt x="361" y="236"/>
                    <a:pt x="361" y="236"/>
                  </a:cubicBezTo>
                  <a:cubicBezTo>
                    <a:pt x="348" y="230"/>
                    <a:pt x="348" y="230"/>
                    <a:pt x="348" y="230"/>
                  </a:cubicBezTo>
                  <a:cubicBezTo>
                    <a:pt x="347" y="230"/>
                    <a:pt x="347" y="230"/>
                    <a:pt x="347" y="230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4" y="213"/>
                    <a:pt x="344" y="213"/>
                    <a:pt x="344" y="213"/>
                  </a:cubicBezTo>
                  <a:cubicBezTo>
                    <a:pt x="345" y="203"/>
                    <a:pt x="345" y="203"/>
                    <a:pt x="345" y="203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72" y="198"/>
                    <a:pt x="372" y="198"/>
                    <a:pt x="372" y="198"/>
                  </a:cubicBezTo>
                  <a:cubicBezTo>
                    <a:pt x="374" y="196"/>
                    <a:pt x="373" y="195"/>
                    <a:pt x="372" y="194"/>
                  </a:cubicBezTo>
                  <a:cubicBezTo>
                    <a:pt x="367" y="192"/>
                    <a:pt x="364" y="190"/>
                    <a:pt x="364" y="187"/>
                  </a:cubicBezTo>
                  <a:cubicBezTo>
                    <a:pt x="364" y="186"/>
                    <a:pt x="364" y="185"/>
                    <a:pt x="366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86" y="174"/>
                    <a:pt x="386" y="174"/>
                    <a:pt x="386" y="174"/>
                  </a:cubicBezTo>
                  <a:cubicBezTo>
                    <a:pt x="391" y="165"/>
                    <a:pt x="391" y="165"/>
                    <a:pt x="391" y="165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398" y="155"/>
                    <a:pt x="398" y="155"/>
                    <a:pt x="398" y="155"/>
                  </a:cubicBezTo>
                  <a:cubicBezTo>
                    <a:pt x="400" y="149"/>
                    <a:pt x="402" y="146"/>
                    <a:pt x="402" y="145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7"/>
                    <a:pt x="400" y="127"/>
                    <a:pt x="400" y="127"/>
                  </a:cubicBezTo>
                  <a:cubicBezTo>
                    <a:pt x="396" y="114"/>
                    <a:pt x="396" y="114"/>
                    <a:pt x="396" y="114"/>
                  </a:cubicBezTo>
                  <a:cubicBezTo>
                    <a:pt x="396" y="113"/>
                    <a:pt x="396" y="113"/>
                    <a:pt x="396" y="113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89" y="91"/>
                    <a:pt x="389" y="91"/>
                    <a:pt x="389" y="91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1" y="75"/>
                    <a:pt x="381" y="75"/>
                    <a:pt x="381" y="75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43" y="59"/>
                    <a:pt x="343" y="59"/>
                    <a:pt x="343" y="59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32" y="47"/>
                    <a:pt x="332" y="47"/>
                    <a:pt x="332" y="47"/>
                  </a:cubicBezTo>
                  <a:cubicBezTo>
                    <a:pt x="329" y="51"/>
                    <a:pt x="329" y="51"/>
                    <a:pt x="329" y="51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3"/>
                    <a:pt x="329" y="53"/>
                    <a:pt x="329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5" y="38"/>
                    <a:pt x="302" y="35"/>
                    <a:pt x="298" y="31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6"/>
                    <a:pt x="292" y="26"/>
                    <a:pt x="292" y="26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58" y="24"/>
                    <a:pt x="250" y="20"/>
                    <a:pt x="2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865438" y="3816002"/>
              <a:ext cx="1319213" cy="1157288"/>
            </a:xfrm>
            <a:custGeom>
              <a:avLst/>
              <a:gdLst>
                <a:gd name="T0" fmla="*/ 10 w 351"/>
                <a:gd name="T1" fmla="*/ 14 h 308"/>
                <a:gd name="T2" fmla="*/ 9 w 351"/>
                <a:gd name="T3" fmla="*/ 35 h 308"/>
                <a:gd name="T4" fmla="*/ 5 w 351"/>
                <a:gd name="T5" fmla="*/ 57 h 308"/>
                <a:gd name="T6" fmla="*/ 19 w 351"/>
                <a:gd name="T7" fmla="*/ 69 h 308"/>
                <a:gd name="T8" fmla="*/ 35 w 351"/>
                <a:gd name="T9" fmla="*/ 97 h 308"/>
                <a:gd name="T10" fmla="*/ 37 w 351"/>
                <a:gd name="T11" fmla="*/ 122 h 308"/>
                <a:gd name="T12" fmla="*/ 45 w 351"/>
                <a:gd name="T13" fmla="*/ 143 h 308"/>
                <a:gd name="T14" fmla="*/ 50 w 351"/>
                <a:gd name="T15" fmla="*/ 175 h 308"/>
                <a:gd name="T16" fmla="*/ 47 w 351"/>
                <a:gd name="T17" fmla="*/ 218 h 308"/>
                <a:gd name="T18" fmla="*/ 55 w 351"/>
                <a:gd name="T19" fmla="*/ 231 h 308"/>
                <a:gd name="T20" fmla="*/ 62 w 351"/>
                <a:gd name="T21" fmla="*/ 213 h 308"/>
                <a:gd name="T22" fmla="*/ 78 w 351"/>
                <a:gd name="T23" fmla="*/ 220 h 308"/>
                <a:gd name="T24" fmla="*/ 85 w 351"/>
                <a:gd name="T25" fmla="*/ 237 h 308"/>
                <a:gd name="T26" fmla="*/ 102 w 351"/>
                <a:gd name="T27" fmla="*/ 239 h 308"/>
                <a:gd name="T28" fmla="*/ 119 w 351"/>
                <a:gd name="T29" fmla="*/ 279 h 308"/>
                <a:gd name="T30" fmla="*/ 123 w 351"/>
                <a:gd name="T31" fmla="*/ 299 h 308"/>
                <a:gd name="T32" fmla="*/ 131 w 351"/>
                <a:gd name="T33" fmla="*/ 308 h 308"/>
                <a:gd name="T34" fmla="*/ 153 w 351"/>
                <a:gd name="T35" fmla="*/ 293 h 308"/>
                <a:gd name="T36" fmla="*/ 164 w 351"/>
                <a:gd name="T37" fmla="*/ 268 h 308"/>
                <a:gd name="T38" fmla="*/ 173 w 351"/>
                <a:gd name="T39" fmla="*/ 255 h 308"/>
                <a:gd name="T40" fmla="*/ 187 w 351"/>
                <a:gd name="T41" fmla="*/ 235 h 308"/>
                <a:gd name="T42" fmla="*/ 195 w 351"/>
                <a:gd name="T43" fmla="*/ 218 h 308"/>
                <a:gd name="T44" fmla="*/ 221 w 351"/>
                <a:gd name="T45" fmla="*/ 225 h 308"/>
                <a:gd name="T46" fmla="*/ 229 w 351"/>
                <a:gd name="T47" fmla="*/ 236 h 308"/>
                <a:gd name="T48" fmla="*/ 240 w 351"/>
                <a:gd name="T49" fmla="*/ 233 h 308"/>
                <a:gd name="T50" fmla="*/ 255 w 351"/>
                <a:gd name="T51" fmla="*/ 249 h 308"/>
                <a:gd name="T52" fmla="*/ 275 w 351"/>
                <a:gd name="T53" fmla="*/ 233 h 308"/>
                <a:gd name="T54" fmla="*/ 264 w 351"/>
                <a:gd name="T55" fmla="*/ 229 h 308"/>
                <a:gd name="T56" fmla="*/ 259 w 351"/>
                <a:gd name="T57" fmla="*/ 210 h 308"/>
                <a:gd name="T58" fmla="*/ 275 w 351"/>
                <a:gd name="T59" fmla="*/ 209 h 308"/>
                <a:gd name="T60" fmla="*/ 259 w 351"/>
                <a:gd name="T61" fmla="*/ 187 h 308"/>
                <a:gd name="T62" fmla="*/ 255 w 351"/>
                <a:gd name="T63" fmla="*/ 163 h 308"/>
                <a:gd name="T64" fmla="*/ 303 w 351"/>
                <a:gd name="T65" fmla="*/ 143 h 308"/>
                <a:gd name="T66" fmla="*/ 327 w 351"/>
                <a:gd name="T67" fmla="*/ 121 h 308"/>
                <a:gd name="T68" fmla="*/ 333 w 351"/>
                <a:gd name="T69" fmla="*/ 111 h 308"/>
                <a:gd name="T70" fmla="*/ 343 w 351"/>
                <a:gd name="T71" fmla="*/ 85 h 308"/>
                <a:gd name="T72" fmla="*/ 325 w 351"/>
                <a:gd name="T73" fmla="*/ 78 h 308"/>
                <a:gd name="T74" fmla="*/ 315 w 351"/>
                <a:gd name="T75" fmla="*/ 68 h 308"/>
                <a:gd name="T76" fmla="*/ 304 w 351"/>
                <a:gd name="T77" fmla="*/ 73 h 308"/>
                <a:gd name="T78" fmla="*/ 298 w 351"/>
                <a:gd name="T79" fmla="*/ 63 h 308"/>
                <a:gd name="T80" fmla="*/ 287 w 351"/>
                <a:gd name="T81" fmla="*/ 62 h 308"/>
                <a:gd name="T82" fmla="*/ 263 w 351"/>
                <a:gd name="T83" fmla="*/ 58 h 308"/>
                <a:gd name="T84" fmla="*/ 253 w 351"/>
                <a:gd name="T85" fmla="*/ 59 h 308"/>
                <a:gd name="T86" fmla="*/ 219 w 351"/>
                <a:gd name="T87" fmla="*/ 55 h 308"/>
                <a:gd name="T88" fmla="*/ 217 w 351"/>
                <a:gd name="T89" fmla="*/ 39 h 308"/>
                <a:gd name="T90" fmla="*/ 180 w 351"/>
                <a:gd name="T91" fmla="*/ 16 h 308"/>
                <a:gd name="T92" fmla="*/ 163 w 351"/>
                <a:gd name="T93" fmla="*/ 5 h 308"/>
                <a:gd name="T94" fmla="*/ 160 w 351"/>
                <a:gd name="T95" fmla="*/ 31 h 308"/>
                <a:gd name="T96" fmla="*/ 140 w 351"/>
                <a:gd name="T97" fmla="*/ 33 h 308"/>
                <a:gd name="T98" fmla="*/ 131 w 351"/>
                <a:gd name="T99" fmla="*/ 41 h 308"/>
                <a:gd name="T100" fmla="*/ 122 w 351"/>
                <a:gd name="T101" fmla="*/ 55 h 308"/>
                <a:gd name="T102" fmla="*/ 95 w 351"/>
                <a:gd name="T103" fmla="*/ 67 h 308"/>
                <a:gd name="T104" fmla="*/ 77 w 351"/>
                <a:gd name="T105" fmla="*/ 50 h 308"/>
                <a:gd name="T106" fmla="*/ 63 w 351"/>
                <a:gd name="T107" fmla="*/ 47 h 308"/>
                <a:gd name="T108" fmla="*/ 49 w 351"/>
                <a:gd name="T109" fmla="*/ 31 h 308"/>
                <a:gd name="T110" fmla="*/ 34 w 351"/>
                <a:gd name="T111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1" h="308">
                  <a:moveTo>
                    <a:pt x="33" y="7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9" y="91"/>
                    <a:pt x="31" y="93"/>
                    <a:pt x="35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7" y="109"/>
                    <a:pt x="37" y="115"/>
                    <a:pt x="37" y="122"/>
                  </a:cubicBezTo>
                  <a:cubicBezTo>
                    <a:pt x="41" y="127"/>
                    <a:pt x="42" y="131"/>
                    <a:pt x="42" y="133"/>
                  </a:cubicBezTo>
                  <a:cubicBezTo>
                    <a:pt x="42" y="135"/>
                    <a:pt x="43" y="138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6" y="149"/>
                    <a:pt x="46" y="153"/>
                    <a:pt x="45" y="157"/>
                  </a:cubicBezTo>
                  <a:cubicBezTo>
                    <a:pt x="43" y="160"/>
                    <a:pt x="45" y="165"/>
                    <a:pt x="49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5" y="192"/>
                    <a:pt x="45" y="194"/>
                    <a:pt x="45" y="196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13"/>
                    <a:pt x="43" y="216"/>
                    <a:pt x="45" y="217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51" y="220"/>
                    <a:pt x="52" y="222"/>
                    <a:pt x="52" y="224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5" y="231"/>
                    <a:pt x="55" y="231"/>
                    <a:pt x="55" y="231"/>
                  </a:cubicBezTo>
                  <a:cubicBezTo>
                    <a:pt x="56" y="229"/>
                    <a:pt x="57" y="228"/>
                    <a:pt x="58" y="226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59" y="224"/>
                    <a:pt x="59" y="224"/>
                    <a:pt x="59" y="224"/>
                  </a:cubicBezTo>
                  <a:cubicBezTo>
                    <a:pt x="61" y="223"/>
                    <a:pt x="61" y="222"/>
                    <a:pt x="63" y="220"/>
                  </a:cubicBezTo>
                  <a:cubicBezTo>
                    <a:pt x="63" y="218"/>
                    <a:pt x="63" y="215"/>
                    <a:pt x="62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70" y="209"/>
                    <a:pt x="73" y="209"/>
                    <a:pt x="75" y="212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97" y="233"/>
                    <a:pt x="97" y="233"/>
                    <a:pt x="97" y="233"/>
                  </a:cubicBezTo>
                  <a:cubicBezTo>
                    <a:pt x="99" y="234"/>
                    <a:pt x="101" y="236"/>
                    <a:pt x="102" y="239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19" y="278"/>
                    <a:pt x="119" y="278"/>
                    <a:pt x="119" y="278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2" y="298"/>
                    <a:pt x="122" y="298"/>
                    <a:pt x="122" y="298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25" y="295"/>
                    <a:pt x="128" y="293"/>
                    <a:pt x="129" y="293"/>
                  </a:cubicBezTo>
                  <a:cubicBezTo>
                    <a:pt x="131" y="294"/>
                    <a:pt x="131" y="295"/>
                    <a:pt x="131" y="296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31" y="306"/>
                    <a:pt x="131" y="306"/>
                    <a:pt x="131" y="306"/>
                  </a:cubicBezTo>
                  <a:cubicBezTo>
                    <a:pt x="131" y="308"/>
                    <a:pt x="131" y="308"/>
                    <a:pt x="131" y="308"/>
                  </a:cubicBezTo>
                  <a:cubicBezTo>
                    <a:pt x="133" y="308"/>
                    <a:pt x="135" y="308"/>
                    <a:pt x="135" y="307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7" y="295"/>
                    <a:pt x="149" y="293"/>
                    <a:pt x="153" y="293"/>
                  </a:cubicBezTo>
                  <a:cubicBezTo>
                    <a:pt x="153" y="293"/>
                    <a:pt x="153" y="293"/>
                    <a:pt x="153" y="293"/>
                  </a:cubicBezTo>
                  <a:cubicBezTo>
                    <a:pt x="161" y="295"/>
                    <a:pt x="161" y="295"/>
                    <a:pt x="161" y="295"/>
                  </a:cubicBezTo>
                  <a:cubicBezTo>
                    <a:pt x="164" y="294"/>
                    <a:pt x="164" y="294"/>
                    <a:pt x="164" y="294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5" y="275"/>
                    <a:pt x="163" y="271"/>
                    <a:pt x="164" y="268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9" y="251"/>
                    <a:pt x="179" y="251"/>
                    <a:pt x="179" y="251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79" y="218"/>
                    <a:pt x="179" y="218"/>
                    <a:pt x="179" y="218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13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0" y="231"/>
                    <a:pt x="220" y="231"/>
                    <a:pt x="220" y="231"/>
                  </a:cubicBezTo>
                  <a:cubicBezTo>
                    <a:pt x="221" y="236"/>
                    <a:pt x="221" y="236"/>
                    <a:pt x="221" y="236"/>
                  </a:cubicBezTo>
                  <a:cubicBezTo>
                    <a:pt x="221" y="239"/>
                    <a:pt x="223" y="240"/>
                    <a:pt x="224" y="240"/>
                  </a:cubicBezTo>
                  <a:cubicBezTo>
                    <a:pt x="226" y="240"/>
                    <a:pt x="227" y="239"/>
                    <a:pt x="229" y="237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5" y="233"/>
                    <a:pt x="247" y="234"/>
                    <a:pt x="249" y="236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51" y="248"/>
                    <a:pt x="251" y="248"/>
                    <a:pt x="251" y="248"/>
                  </a:cubicBezTo>
                  <a:cubicBezTo>
                    <a:pt x="255" y="249"/>
                    <a:pt x="255" y="249"/>
                    <a:pt x="255" y="249"/>
                  </a:cubicBezTo>
                  <a:cubicBezTo>
                    <a:pt x="261" y="249"/>
                    <a:pt x="261" y="249"/>
                    <a:pt x="261" y="249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36"/>
                    <a:pt x="278" y="236"/>
                    <a:pt x="278" y="23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53" y="216"/>
                    <a:pt x="253" y="216"/>
                    <a:pt x="253" y="216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7" y="208"/>
                    <a:pt x="267" y="208"/>
                    <a:pt x="267" y="208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10"/>
                    <a:pt x="275" y="210"/>
                    <a:pt x="275" y="210"/>
                  </a:cubicBezTo>
                  <a:cubicBezTo>
                    <a:pt x="275" y="207"/>
                    <a:pt x="275" y="207"/>
                    <a:pt x="275" y="207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61" y="157"/>
                    <a:pt x="261" y="157"/>
                    <a:pt x="261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303" y="143"/>
                    <a:pt x="303" y="143"/>
                    <a:pt x="303" y="143"/>
                  </a:cubicBezTo>
                  <a:cubicBezTo>
                    <a:pt x="304" y="143"/>
                    <a:pt x="304" y="143"/>
                    <a:pt x="304" y="143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27" y="121"/>
                    <a:pt x="327" y="121"/>
                    <a:pt x="327" y="121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7" y="107"/>
                    <a:pt x="337" y="107"/>
                    <a:pt x="337" y="107"/>
                  </a:cubicBezTo>
                  <a:cubicBezTo>
                    <a:pt x="341" y="99"/>
                    <a:pt x="341" y="99"/>
                    <a:pt x="341" y="99"/>
                  </a:cubicBezTo>
                  <a:cubicBezTo>
                    <a:pt x="343" y="87"/>
                    <a:pt x="343" y="87"/>
                    <a:pt x="343" y="87"/>
                  </a:cubicBezTo>
                  <a:cubicBezTo>
                    <a:pt x="343" y="86"/>
                    <a:pt x="343" y="86"/>
                    <a:pt x="343" y="86"/>
                  </a:cubicBezTo>
                  <a:cubicBezTo>
                    <a:pt x="343" y="85"/>
                    <a:pt x="343" y="85"/>
                    <a:pt x="343" y="85"/>
                  </a:cubicBezTo>
                  <a:cubicBezTo>
                    <a:pt x="350" y="81"/>
                    <a:pt x="350" y="81"/>
                    <a:pt x="350" y="81"/>
                  </a:cubicBezTo>
                  <a:cubicBezTo>
                    <a:pt x="351" y="79"/>
                    <a:pt x="351" y="79"/>
                    <a:pt x="351" y="79"/>
                  </a:cubicBezTo>
                  <a:cubicBezTo>
                    <a:pt x="342" y="78"/>
                    <a:pt x="342" y="78"/>
                    <a:pt x="342" y="78"/>
                  </a:cubicBezTo>
                  <a:cubicBezTo>
                    <a:pt x="326" y="79"/>
                    <a:pt x="326" y="79"/>
                    <a:pt x="326" y="79"/>
                  </a:cubicBezTo>
                  <a:cubicBezTo>
                    <a:pt x="325" y="78"/>
                    <a:pt x="325" y="78"/>
                    <a:pt x="325" y="78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5" y="68"/>
                    <a:pt x="315" y="68"/>
                    <a:pt x="315" y="68"/>
                  </a:cubicBezTo>
                  <a:cubicBezTo>
                    <a:pt x="315" y="69"/>
                    <a:pt x="315" y="69"/>
                    <a:pt x="315" y="69"/>
                  </a:cubicBezTo>
                  <a:cubicBezTo>
                    <a:pt x="314" y="69"/>
                    <a:pt x="314" y="69"/>
                    <a:pt x="314" y="69"/>
                  </a:cubicBezTo>
                  <a:cubicBezTo>
                    <a:pt x="313" y="71"/>
                    <a:pt x="311" y="71"/>
                    <a:pt x="309" y="71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6" y="73"/>
                    <a:pt x="305" y="73"/>
                    <a:pt x="304" y="73"/>
                  </a:cubicBezTo>
                  <a:cubicBezTo>
                    <a:pt x="303" y="73"/>
                    <a:pt x="303" y="71"/>
                    <a:pt x="302" y="69"/>
                  </a:cubicBezTo>
                  <a:cubicBezTo>
                    <a:pt x="302" y="67"/>
                    <a:pt x="301" y="65"/>
                    <a:pt x="299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2" y="64"/>
                    <a:pt x="272" y="64"/>
                    <a:pt x="272" y="64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59" y="52"/>
                    <a:pt x="259" y="52"/>
                    <a:pt x="259" y="52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48" y="65"/>
                    <a:pt x="244" y="67"/>
                    <a:pt x="242" y="65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8" y="15"/>
                    <a:pt x="176" y="13"/>
                    <a:pt x="175" y="9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4"/>
                    <a:pt x="156" y="35"/>
                    <a:pt x="153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43"/>
                    <a:pt x="120" y="45"/>
                    <a:pt x="121" y="48"/>
                  </a:cubicBezTo>
                  <a:cubicBezTo>
                    <a:pt x="123" y="51"/>
                    <a:pt x="123" y="53"/>
                    <a:pt x="122" y="55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9" y="59"/>
                    <a:pt x="116" y="60"/>
                    <a:pt x="111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6" y="38"/>
                    <a:pt x="54" y="35"/>
                    <a:pt x="53" y="33"/>
                  </a:cubicBezTo>
                  <a:cubicBezTo>
                    <a:pt x="53" y="32"/>
                    <a:pt x="53" y="31"/>
                    <a:pt x="5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6" y="29"/>
                    <a:pt x="44" y="27"/>
                    <a:pt x="43" y="23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71513" y="3346102"/>
              <a:ext cx="2363788" cy="1435100"/>
            </a:xfrm>
            <a:custGeom>
              <a:avLst/>
              <a:gdLst>
                <a:gd name="T0" fmla="*/ 67 w 629"/>
                <a:gd name="T1" fmla="*/ 18 h 382"/>
                <a:gd name="T2" fmla="*/ 34 w 629"/>
                <a:gd name="T3" fmla="*/ 29 h 382"/>
                <a:gd name="T4" fmla="*/ 21 w 629"/>
                <a:gd name="T5" fmla="*/ 54 h 382"/>
                <a:gd name="T6" fmla="*/ 10 w 629"/>
                <a:gd name="T7" fmla="*/ 105 h 382"/>
                <a:gd name="T8" fmla="*/ 9 w 629"/>
                <a:gd name="T9" fmla="*/ 119 h 382"/>
                <a:gd name="T10" fmla="*/ 31 w 629"/>
                <a:gd name="T11" fmla="*/ 166 h 382"/>
                <a:gd name="T12" fmla="*/ 65 w 629"/>
                <a:gd name="T13" fmla="*/ 204 h 382"/>
                <a:gd name="T14" fmla="*/ 92 w 629"/>
                <a:gd name="T15" fmla="*/ 196 h 382"/>
                <a:gd name="T16" fmla="*/ 118 w 629"/>
                <a:gd name="T17" fmla="*/ 230 h 382"/>
                <a:gd name="T18" fmla="*/ 145 w 629"/>
                <a:gd name="T19" fmla="*/ 250 h 382"/>
                <a:gd name="T20" fmla="*/ 157 w 629"/>
                <a:gd name="T21" fmla="*/ 271 h 382"/>
                <a:gd name="T22" fmla="*/ 189 w 629"/>
                <a:gd name="T23" fmla="*/ 293 h 382"/>
                <a:gd name="T24" fmla="*/ 204 w 629"/>
                <a:gd name="T25" fmla="*/ 302 h 382"/>
                <a:gd name="T26" fmla="*/ 236 w 629"/>
                <a:gd name="T27" fmla="*/ 314 h 382"/>
                <a:gd name="T28" fmla="*/ 299 w 629"/>
                <a:gd name="T29" fmla="*/ 324 h 382"/>
                <a:gd name="T30" fmla="*/ 297 w 629"/>
                <a:gd name="T31" fmla="*/ 350 h 382"/>
                <a:gd name="T32" fmla="*/ 387 w 629"/>
                <a:gd name="T33" fmla="*/ 339 h 382"/>
                <a:gd name="T34" fmla="*/ 397 w 629"/>
                <a:gd name="T35" fmla="*/ 369 h 382"/>
                <a:gd name="T36" fmla="*/ 479 w 629"/>
                <a:gd name="T37" fmla="*/ 357 h 382"/>
                <a:gd name="T38" fmla="*/ 513 w 629"/>
                <a:gd name="T39" fmla="*/ 340 h 382"/>
                <a:gd name="T40" fmla="*/ 569 w 629"/>
                <a:gd name="T41" fmla="*/ 360 h 382"/>
                <a:gd name="T42" fmla="*/ 570 w 629"/>
                <a:gd name="T43" fmla="*/ 358 h 382"/>
                <a:gd name="T44" fmla="*/ 597 w 629"/>
                <a:gd name="T45" fmla="*/ 348 h 382"/>
                <a:gd name="T46" fmla="*/ 608 w 629"/>
                <a:gd name="T47" fmla="*/ 332 h 382"/>
                <a:gd name="T48" fmla="*/ 624 w 629"/>
                <a:gd name="T49" fmla="*/ 281 h 382"/>
                <a:gd name="T50" fmla="*/ 617 w 629"/>
                <a:gd name="T51" fmla="*/ 248 h 382"/>
                <a:gd name="T52" fmla="*/ 601 w 629"/>
                <a:gd name="T53" fmla="*/ 207 h 382"/>
                <a:gd name="T54" fmla="*/ 593 w 629"/>
                <a:gd name="T55" fmla="*/ 192 h 382"/>
                <a:gd name="T56" fmla="*/ 583 w 629"/>
                <a:gd name="T57" fmla="*/ 197 h 382"/>
                <a:gd name="T58" fmla="*/ 558 w 629"/>
                <a:gd name="T59" fmla="*/ 203 h 382"/>
                <a:gd name="T60" fmla="*/ 532 w 629"/>
                <a:gd name="T61" fmla="*/ 214 h 382"/>
                <a:gd name="T62" fmla="*/ 513 w 629"/>
                <a:gd name="T63" fmla="*/ 190 h 382"/>
                <a:gd name="T64" fmla="*/ 496 w 629"/>
                <a:gd name="T65" fmla="*/ 172 h 382"/>
                <a:gd name="T66" fmla="*/ 443 w 629"/>
                <a:gd name="T67" fmla="*/ 166 h 382"/>
                <a:gd name="T68" fmla="*/ 403 w 629"/>
                <a:gd name="T69" fmla="*/ 150 h 382"/>
                <a:gd name="T70" fmla="*/ 389 w 629"/>
                <a:gd name="T71" fmla="*/ 134 h 382"/>
                <a:gd name="T72" fmla="*/ 369 w 629"/>
                <a:gd name="T73" fmla="*/ 136 h 382"/>
                <a:gd name="T74" fmla="*/ 347 w 629"/>
                <a:gd name="T75" fmla="*/ 98 h 382"/>
                <a:gd name="T76" fmla="*/ 356 w 629"/>
                <a:gd name="T77" fmla="*/ 74 h 382"/>
                <a:gd name="T78" fmla="*/ 357 w 629"/>
                <a:gd name="T79" fmla="*/ 40 h 382"/>
                <a:gd name="T80" fmla="*/ 357 w 629"/>
                <a:gd name="T81" fmla="*/ 22 h 382"/>
                <a:gd name="T82" fmla="*/ 355 w 629"/>
                <a:gd name="T83" fmla="*/ 20 h 382"/>
                <a:gd name="T84" fmla="*/ 347 w 629"/>
                <a:gd name="T85" fmla="*/ 15 h 382"/>
                <a:gd name="T86" fmla="*/ 305 w 629"/>
                <a:gd name="T87" fmla="*/ 2 h 382"/>
                <a:gd name="T88" fmla="*/ 260 w 629"/>
                <a:gd name="T89" fmla="*/ 12 h 382"/>
                <a:gd name="T90" fmla="*/ 221 w 629"/>
                <a:gd name="T91" fmla="*/ 18 h 382"/>
                <a:gd name="T92" fmla="*/ 206 w 629"/>
                <a:gd name="T93" fmla="*/ 20 h 382"/>
                <a:gd name="T94" fmla="*/ 171 w 629"/>
                <a:gd name="T95" fmla="*/ 18 h 382"/>
                <a:gd name="T96" fmla="*/ 152 w 629"/>
                <a:gd name="T97" fmla="*/ 0 h 382"/>
                <a:gd name="T98" fmla="*/ 135 w 629"/>
                <a:gd name="T99" fmla="*/ 10 h 382"/>
                <a:gd name="T100" fmla="*/ 92 w 629"/>
                <a:gd name="T101" fmla="*/ 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9" h="382">
                  <a:moveTo>
                    <a:pt x="77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6" y="6"/>
                    <a:pt x="73" y="8"/>
                    <a:pt x="70" y="11"/>
                  </a:cubicBezTo>
                  <a:cubicBezTo>
                    <a:pt x="67" y="12"/>
                    <a:pt x="67" y="14"/>
                    <a:pt x="67" y="16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20"/>
                    <a:pt x="65" y="23"/>
                    <a:pt x="62" y="2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1" y="31"/>
                    <a:pt x="59" y="32"/>
                    <a:pt x="57" y="3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44"/>
                    <a:pt x="22" y="50"/>
                    <a:pt x="21" y="54"/>
                  </a:cubicBezTo>
                  <a:cubicBezTo>
                    <a:pt x="21" y="56"/>
                    <a:pt x="23" y="63"/>
                    <a:pt x="29" y="7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8"/>
                    <a:pt x="33" y="92"/>
                    <a:pt x="29" y="98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8"/>
                    <a:pt x="9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7" y="120"/>
                    <a:pt x="5" y="124"/>
                    <a:pt x="2" y="131"/>
                  </a:cubicBezTo>
                  <a:cubicBezTo>
                    <a:pt x="0" y="137"/>
                    <a:pt x="1" y="143"/>
                    <a:pt x="6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9" y="150"/>
                    <a:pt x="23" y="156"/>
                    <a:pt x="30" y="165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8"/>
                    <a:pt x="32" y="170"/>
                    <a:pt x="34" y="17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112" y="227"/>
                    <a:pt x="112" y="227"/>
                    <a:pt x="112" y="22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2"/>
                    <a:pt x="148" y="252"/>
                    <a:pt x="148" y="252"/>
                  </a:cubicBezTo>
                  <a:cubicBezTo>
                    <a:pt x="157" y="271"/>
                    <a:pt x="157" y="271"/>
                    <a:pt x="157" y="271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4" y="302"/>
                    <a:pt x="204" y="302"/>
                    <a:pt x="204" y="302"/>
                  </a:cubicBezTo>
                  <a:cubicBezTo>
                    <a:pt x="214" y="314"/>
                    <a:pt x="214" y="314"/>
                    <a:pt x="214" y="314"/>
                  </a:cubicBezTo>
                  <a:cubicBezTo>
                    <a:pt x="229" y="312"/>
                    <a:pt x="229" y="312"/>
                    <a:pt x="229" y="312"/>
                  </a:cubicBezTo>
                  <a:cubicBezTo>
                    <a:pt x="230" y="312"/>
                    <a:pt x="230" y="312"/>
                    <a:pt x="230" y="312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63" y="324"/>
                    <a:pt x="263" y="324"/>
                    <a:pt x="263" y="324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87" y="320"/>
                    <a:pt x="296" y="321"/>
                    <a:pt x="299" y="324"/>
                  </a:cubicBezTo>
                  <a:cubicBezTo>
                    <a:pt x="301" y="328"/>
                    <a:pt x="300" y="331"/>
                    <a:pt x="295" y="335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90" y="341"/>
                    <a:pt x="292" y="344"/>
                    <a:pt x="297" y="349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11" y="332"/>
                    <a:pt x="319" y="322"/>
                    <a:pt x="325" y="320"/>
                  </a:cubicBezTo>
                  <a:cubicBezTo>
                    <a:pt x="331" y="318"/>
                    <a:pt x="343" y="323"/>
                    <a:pt x="363" y="335"/>
                  </a:cubicBezTo>
                  <a:cubicBezTo>
                    <a:pt x="387" y="339"/>
                    <a:pt x="387" y="339"/>
                    <a:pt x="387" y="339"/>
                  </a:cubicBezTo>
                  <a:cubicBezTo>
                    <a:pt x="387" y="340"/>
                    <a:pt x="387" y="340"/>
                    <a:pt x="387" y="340"/>
                  </a:cubicBezTo>
                  <a:cubicBezTo>
                    <a:pt x="387" y="341"/>
                    <a:pt x="387" y="341"/>
                    <a:pt x="387" y="341"/>
                  </a:cubicBezTo>
                  <a:cubicBezTo>
                    <a:pt x="385" y="352"/>
                    <a:pt x="385" y="352"/>
                    <a:pt x="385" y="352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7" y="369"/>
                    <a:pt x="397" y="369"/>
                    <a:pt x="397" y="369"/>
                  </a:cubicBezTo>
                  <a:cubicBezTo>
                    <a:pt x="401" y="376"/>
                    <a:pt x="403" y="380"/>
                    <a:pt x="405" y="381"/>
                  </a:cubicBezTo>
                  <a:cubicBezTo>
                    <a:pt x="407" y="382"/>
                    <a:pt x="419" y="382"/>
                    <a:pt x="441" y="381"/>
                  </a:cubicBezTo>
                  <a:cubicBezTo>
                    <a:pt x="453" y="374"/>
                    <a:pt x="453" y="374"/>
                    <a:pt x="453" y="374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479" y="357"/>
                    <a:pt x="479" y="357"/>
                    <a:pt x="479" y="357"/>
                  </a:cubicBezTo>
                  <a:cubicBezTo>
                    <a:pt x="486" y="355"/>
                    <a:pt x="486" y="355"/>
                    <a:pt x="486" y="355"/>
                  </a:cubicBezTo>
                  <a:cubicBezTo>
                    <a:pt x="512" y="340"/>
                    <a:pt x="512" y="340"/>
                    <a:pt x="512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28" y="338"/>
                    <a:pt x="537" y="338"/>
                    <a:pt x="539" y="340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62" y="356"/>
                    <a:pt x="562" y="356"/>
                    <a:pt x="562" y="356"/>
                  </a:cubicBezTo>
                  <a:cubicBezTo>
                    <a:pt x="563" y="357"/>
                    <a:pt x="563" y="357"/>
                    <a:pt x="563" y="357"/>
                  </a:cubicBezTo>
                  <a:cubicBezTo>
                    <a:pt x="569" y="360"/>
                    <a:pt x="569" y="360"/>
                    <a:pt x="569" y="360"/>
                  </a:cubicBezTo>
                  <a:cubicBezTo>
                    <a:pt x="570" y="360"/>
                    <a:pt x="570" y="360"/>
                    <a:pt x="570" y="360"/>
                  </a:cubicBezTo>
                  <a:cubicBezTo>
                    <a:pt x="570" y="359"/>
                    <a:pt x="570" y="359"/>
                    <a:pt x="570" y="359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3" y="346"/>
                    <a:pt x="573" y="346"/>
                    <a:pt x="573" y="346"/>
                  </a:cubicBezTo>
                  <a:cubicBezTo>
                    <a:pt x="571" y="342"/>
                    <a:pt x="571" y="339"/>
                    <a:pt x="573" y="337"/>
                  </a:cubicBezTo>
                  <a:cubicBezTo>
                    <a:pt x="573" y="335"/>
                    <a:pt x="575" y="334"/>
                    <a:pt x="579" y="333"/>
                  </a:cubicBezTo>
                  <a:cubicBezTo>
                    <a:pt x="585" y="332"/>
                    <a:pt x="590" y="337"/>
                    <a:pt x="596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9" y="344"/>
                    <a:pt x="610" y="342"/>
                    <a:pt x="610" y="340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7" y="329"/>
                    <a:pt x="608" y="326"/>
                    <a:pt x="611" y="325"/>
                  </a:cubicBezTo>
                  <a:cubicBezTo>
                    <a:pt x="615" y="322"/>
                    <a:pt x="615" y="322"/>
                    <a:pt x="615" y="322"/>
                  </a:cubicBezTo>
                  <a:cubicBezTo>
                    <a:pt x="623" y="312"/>
                    <a:pt x="623" y="312"/>
                    <a:pt x="623" y="312"/>
                  </a:cubicBezTo>
                  <a:cubicBezTo>
                    <a:pt x="629" y="299"/>
                    <a:pt x="629" y="299"/>
                    <a:pt x="629" y="299"/>
                  </a:cubicBezTo>
                  <a:cubicBezTo>
                    <a:pt x="624" y="291"/>
                    <a:pt x="623" y="285"/>
                    <a:pt x="624" y="281"/>
                  </a:cubicBezTo>
                  <a:cubicBezTo>
                    <a:pt x="625" y="270"/>
                    <a:pt x="625" y="270"/>
                    <a:pt x="625" y="270"/>
                  </a:cubicBezTo>
                  <a:cubicBezTo>
                    <a:pt x="623" y="265"/>
                    <a:pt x="622" y="262"/>
                    <a:pt x="622" y="259"/>
                  </a:cubicBezTo>
                  <a:cubicBezTo>
                    <a:pt x="622" y="258"/>
                    <a:pt x="620" y="254"/>
                    <a:pt x="617" y="249"/>
                  </a:cubicBezTo>
                  <a:cubicBezTo>
                    <a:pt x="617" y="249"/>
                    <a:pt x="617" y="249"/>
                    <a:pt x="617" y="249"/>
                  </a:cubicBezTo>
                  <a:cubicBezTo>
                    <a:pt x="617" y="248"/>
                    <a:pt x="617" y="248"/>
                    <a:pt x="617" y="248"/>
                  </a:cubicBezTo>
                  <a:cubicBezTo>
                    <a:pt x="615" y="234"/>
                    <a:pt x="615" y="234"/>
                    <a:pt x="615" y="234"/>
                  </a:cubicBezTo>
                  <a:cubicBezTo>
                    <a:pt x="615" y="231"/>
                    <a:pt x="615" y="228"/>
                    <a:pt x="615" y="224"/>
                  </a:cubicBezTo>
                  <a:cubicBezTo>
                    <a:pt x="612" y="221"/>
                    <a:pt x="609" y="218"/>
                    <a:pt x="608" y="216"/>
                  </a:cubicBezTo>
                  <a:cubicBezTo>
                    <a:pt x="602" y="208"/>
                    <a:pt x="602" y="208"/>
                    <a:pt x="602" y="208"/>
                  </a:cubicBezTo>
                  <a:cubicBezTo>
                    <a:pt x="601" y="207"/>
                    <a:pt x="601" y="207"/>
                    <a:pt x="601" y="207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599" y="196"/>
                    <a:pt x="599" y="196"/>
                    <a:pt x="599" y="196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93" y="192"/>
                    <a:pt x="593" y="192"/>
                    <a:pt x="593" y="192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82" y="183"/>
                    <a:pt x="582" y="183"/>
                    <a:pt x="582" y="183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77" y="200"/>
                    <a:pt x="577" y="200"/>
                    <a:pt x="577" y="200"/>
                  </a:cubicBezTo>
                  <a:cubicBezTo>
                    <a:pt x="577" y="208"/>
                    <a:pt x="577" y="208"/>
                    <a:pt x="577" y="208"/>
                  </a:cubicBezTo>
                  <a:cubicBezTo>
                    <a:pt x="577" y="209"/>
                    <a:pt x="577" y="209"/>
                    <a:pt x="577" y="209"/>
                  </a:cubicBezTo>
                  <a:cubicBezTo>
                    <a:pt x="563" y="214"/>
                    <a:pt x="563" y="214"/>
                    <a:pt x="563" y="214"/>
                  </a:cubicBezTo>
                  <a:cubicBezTo>
                    <a:pt x="558" y="203"/>
                    <a:pt x="558" y="203"/>
                    <a:pt x="558" y="203"/>
                  </a:cubicBezTo>
                  <a:cubicBezTo>
                    <a:pt x="555" y="202"/>
                    <a:pt x="555" y="202"/>
                    <a:pt x="555" y="202"/>
                  </a:cubicBezTo>
                  <a:cubicBezTo>
                    <a:pt x="551" y="207"/>
                    <a:pt x="551" y="207"/>
                    <a:pt x="551" y="207"/>
                  </a:cubicBezTo>
                  <a:cubicBezTo>
                    <a:pt x="548" y="215"/>
                    <a:pt x="548" y="215"/>
                    <a:pt x="548" y="215"/>
                  </a:cubicBezTo>
                  <a:cubicBezTo>
                    <a:pt x="538" y="218"/>
                    <a:pt x="538" y="218"/>
                    <a:pt x="538" y="218"/>
                  </a:cubicBezTo>
                  <a:cubicBezTo>
                    <a:pt x="532" y="214"/>
                    <a:pt x="532" y="214"/>
                    <a:pt x="532" y="214"/>
                  </a:cubicBezTo>
                  <a:cubicBezTo>
                    <a:pt x="524" y="211"/>
                    <a:pt x="524" y="211"/>
                    <a:pt x="524" y="211"/>
                  </a:cubicBezTo>
                  <a:cubicBezTo>
                    <a:pt x="522" y="200"/>
                    <a:pt x="522" y="200"/>
                    <a:pt x="522" y="200"/>
                  </a:cubicBezTo>
                  <a:cubicBezTo>
                    <a:pt x="519" y="193"/>
                    <a:pt x="519" y="193"/>
                    <a:pt x="519" y="193"/>
                  </a:cubicBezTo>
                  <a:cubicBezTo>
                    <a:pt x="514" y="191"/>
                    <a:pt x="514" y="191"/>
                    <a:pt x="514" y="191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1" y="172"/>
                    <a:pt x="501" y="172"/>
                    <a:pt x="501" y="172"/>
                  </a:cubicBezTo>
                  <a:cubicBezTo>
                    <a:pt x="496" y="172"/>
                    <a:pt x="496" y="172"/>
                    <a:pt x="496" y="172"/>
                  </a:cubicBezTo>
                  <a:cubicBezTo>
                    <a:pt x="488" y="175"/>
                    <a:pt x="488" y="175"/>
                    <a:pt x="488" y="175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67" y="174"/>
                    <a:pt x="467" y="174"/>
                    <a:pt x="467" y="174"/>
                  </a:cubicBezTo>
                  <a:cubicBezTo>
                    <a:pt x="451" y="171"/>
                    <a:pt x="451" y="171"/>
                    <a:pt x="451" y="171"/>
                  </a:cubicBezTo>
                  <a:cubicBezTo>
                    <a:pt x="450" y="170"/>
                    <a:pt x="447" y="169"/>
                    <a:pt x="443" y="166"/>
                  </a:cubicBezTo>
                  <a:cubicBezTo>
                    <a:pt x="431" y="162"/>
                    <a:pt x="431" y="162"/>
                    <a:pt x="431" y="162"/>
                  </a:cubicBezTo>
                  <a:cubicBezTo>
                    <a:pt x="422" y="160"/>
                    <a:pt x="417" y="158"/>
                    <a:pt x="415" y="156"/>
                  </a:cubicBezTo>
                  <a:cubicBezTo>
                    <a:pt x="413" y="154"/>
                    <a:pt x="413" y="154"/>
                    <a:pt x="413" y="154"/>
                  </a:cubicBezTo>
                  <a:cubicBezTo>
                    <a:pt x="411" y="154"/>
                    <a:pt x="411" y="154"/>
                    <a:pt x="411" y="154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1" y="148"/>
                    <a:pt x="400" y="146"/>
                    <a:pt x="399" y="145"/>
                  </a:cubicBezTo>
                  <a:cubicBezTo>
                    <a:pt x="398" y="141"/>
                    <a:pt x="398" y="141"/>
                    <a:pt x="398" y="141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7" y="135"/>
                    <a:pt x="387" y="135"/>
                    <a:pt x="387" y="135"/>
                  </a:cubicBezTo>
                  <a:cubicBezTo>
                    <a:pt x="385" y="137"/>
                    <a:pt x="385" y="137"/>
                    <a:pt x="385" y="13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382" y="139"/>
                    <a:pt x="380" y="140"/>
                    <a:pt x="379" y="140"/>
                  </a:cubicBezTo>
                  <a:cubicBezTo>
                    <a:pt x="375" y="141"/>
                    <a:pt x="372" y="140"/>
                    <a:pt x="369" y="136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58" y="124"/>
                    <a:pt x="356" y="121"/>
                    <a:pt x="355" y="119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1" y="113"/>
                    <a:pt x="349" y="110"/>
                    <a:pt x="347" y="108"/>
                  </a:cubicBezTo>
                  <a:cubicBezTo>
                    <a:pt x="346" y="104"/>
                    <a:pt x="346" y="101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9" y="52"/>
                    <a:pt x="349" y="52"/>
                    <a:pt x="349" y="52"/>
                  </a:cubicBezTo>
                  <a:cubicBezTo>
                    <a:pt x="349" y="46"/>
                    <a:pt x="351" y="43"/>
                    <a:pt x="355" y="42"/>
                  </a:cubicBezTo>
                  <a:cubicBezTo>
                    <a:pt x="357" y="42"/>
                    <a:pt x="357" y="41"/>
                    <a:pt x="357" y="40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05" y="2"/>
                    <a:pt x="305" y="2"/>
                    <a:pt x="305" y="2"/>
                  </a:cubicBezTo>
                  <a:cubicBezTo>
                    <a:pt x="303" y="2"/>
                    <a:pt x="301" y="4"/>
                    <a:pt x="299" y="5"/>
                  </a:cubicBezTo>
                  <a:cubicBezTo>
                    <a:pt x="298" y="5"/>
                    <a:pt x="298" y="5"/>
                    <a:pt x="298" y="5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4" y="9"/>
                    <a:pt x="261" y="10"/>
                    <a:pt x="260" y="12"/>
                  </a:cubicBezTo>
                  <a:cubicBezTo>
                    <a:pt x="257" y="14"/>
                    <a:pt x="253" y="15"/>
                    <a:pt x="247" y="17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7" y="22"/>
                    <a:pt x="187" y="22"/>
                    <a:pt x="187" y="22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8" y="18"/>
                    <a:pt x="165" y="15"/>
                    <a:pt x="161" y="10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6"/>
                    <a:pt x="158" y="4"/>
                    <a:pt x="158" y="4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7" y="11"/>
                    <a:pt x="112" y="10"/>
                    <a:pt x="106" y="8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824163" y="4541490"/>
              <a:ext cx="1068388" cy="1111250"/>
            </a:xfrm>
            <a:custGeom>
              <a:avLst/>
              <a:gdLst>
                <a:gd name="T0" fmla="*/ 10 w 284"/>
                <a:gd name="T1" fmla="*/ 182 h 296"/>
                <a:gd name="T2" fmla="*/ 41 w 284"/>
                <a:gd name="T3" fmla="*/ 181 h 296"/>
                <a:gd name="T4" fmla="*/ 42 w 284"/>
                <a:gd name="T5" fmla="*/ 195 h 296"/>
                <a:gd name="T6" fmla="*/ 68 w 284"/>
                <a:gd name="T7" fmla="*/ 221 h 296"/>
                <a:gd name="T8" fmla="*/ 72 w 284"/>
                <a:gd name="T9" fmla="*/ 260 h 296"/>
                <a:gd name="T10" fmla="*/ 110 w 284"/>
                <a:gd name="T11" fmla="*/ 270 h 296"/>
                <a:gd name="T12" fmla="*/ 118 w 284"/>
                <a:gd name="T13" fmla="*/ 282 h 296"/>
                <a:gd name="T14" fmla="*/ 136 w 284"/>
                <a:gd name="T15" fmla="*/ 296 h 296"/>
                <a:gd name="T16" fmla="*/ 136 w 284"/>
                <a:gd name="T17" fmla="*/ 284 h 296"/>
                <a:gd name="T18" fmla="*/ 135 w 284"/>
                <a:gd name="T19" fmla="*/ 244 h 296"/>
                <a:gd name="T20" fmla="*/ 162 w 284"/>
                <a:gd name="T21" fmla="*/ 236 h 296"/>
                <a:gd name="T22" fmla="*/ 190 w 284"/>
                <a:gd name="T23" fmla="*/ 236 h 296"/>
                <a:gd name="T24" fmla="*/ 220 w 284"/>
                <a:gd name="T25" fmla="*/ 233 h 296"/>
                <a:gd name="T26" fmla="*/ 256 w 284"/>
                <a:gd name="T27" fmla="*/ 211 h 296"/>
                <a:gd name="T28" fmla="*/ 265 w 284"/>
                <a:gd name="T29" fmla="*/ 214 h 296"/>
                <a:gd name="T30" fmla="*/ 270 w 284"/>
                <a:gd name="T31" fmla="*/ 216 h 296"/>
                <a:gd name="T32" fmla="*/ 284 w 284"/>
                <a:gd name="T33" fmla="*/ 205 h 296"/>
                <a:gd name="T34" fmla="*/ 274 w 284"/>
                <a:gd name="T35" fmla="*/ 194 h 296"/>
                <a:gd name="T36" fmla="*/ 252 w 284"/>
                <a:gd name="T37" fmla="*/ 180 h 296"/>
                <a:gd name="T38" fmla="*/ 236 w 284"/>
                <a:gd name="T39" fmla="*/ 182 h 296"/>
                <a:gd name="T40" fmla="*/ 230 w 284"/>
                <a:gd name="T41" fmla="*/ 170 h 296"/>
                <a:gd name="T42" fmla="*/ 234 w 284"/>
                <a:gd name="T43" fmla="*/ 155 h 296"/>
                <a:gd name="T44" fmla="*/ 226 w 284"/>
                <a:gd name="T45" fmla="*/ 136 h 296"/>
                <a:gd name="T46" fmla="*/ 232 w 284"/>
                <a:gd name="T47" fmla="*/ 106 h 296"/>
                <a:gd name="T48" fmla="*/ 216 w 284"/>
                <a:gd name="T49" fmla="*/ 102 h 296"/>
                <a:gd name="T50" fmla="*/ 200 w 284"/>
                <a:gd name="T51" fmla="*/ 84 h 296"/>
                <a:gd name="T52" fmla="*/ 198 w 284"/>
                <a:gd name="T53" fmla="*/ 74 h 296"/>
                <a:gd name="T54" fmla="*/ 206 w 284"/>
                <a:gd name="T55" fmla="*/ 66 h 296"/>
                <a:gd name="T56" fmla="*/ 236 w 284"/>
                <a:gd name="T57" fmla="*/ 63 h 296"/>
                <a:gd name="T58" fmla="*/ 243 w 284"/>
                <a:gd name="T59" fmla="*/ 66 h 296"/>
                <a:gd name="T60" fmla="*/ 256 w 284"/>
                <a:gd name="T61" fmla="*/ 54 h 296"/>
                <a:gd name="T62" fmla="*/ 235 w 284"/>
                <a:gd name="T63" fmla="*/ 52 h 296"/>
                <a:gd name="T64" fmla="*/ 227 w 284"/>
                <a:gd name="T65" fmla="*/ 44 h 296"/>
                <a:gd name="T66" fmla="*/ 222 w 284"/>
                <a:gd name="T67" fmla="*/ 22 h 296"/>
                <a:gd name="T68" fmla="*/ 198 w 284"/>
                <a:gd name="T69" fmla="*/ 34 h 296"/>
                <a:gd name="T70" fmla="*/ 201 w 284"/>
                <a:gd name="T71" fmla="*/ 50 h 296"/>
                <a:gd name="T72" fmla="*/ 193 w 284"/>
                <a:gd name="T73" fmla="*/ 62 h 296"/>
                <a:gd name="T74" fmla="*/ 183 w 284"/>
                <a:gd name="T75" fmla="*/ 85 h 296"/>
                <a:gd name="T76" fmla="*/ 183 w 284"/>
                <a:gd name="T77" fmla="*/ 98 h 296"/>
                <a:gd name="T78" fmla="*/ 178 w 284"/>
                <a:gd name="T79" fmla="*/ 104 h 296"/>
                <a:gd name="T80" fmla="*/ 173 w 284"/>
                <a:gd name="T81" fmla="*/ 107 h 296"/>
                <a:gd name="T82" fmla="*/ 154 w 284"/>
                <a:gd name="T83" fmla="*/ 112 h 296"/>
                <a:gd name="T84" fmla="*/ 138 w 284"/>
                <a:gd name="T85" fmla="*/ 110 h 296"/>
                <a:gd name="T86" fmla="*/ 129 w 284"/>
                <a:gd name="T87" fmla="*/ 106 h 296"/>
                <a:gd name="T88" fmla="*/ 122 w 284"/>
                <a:gd name="T89" fmla="*/ 84 h 296"/>
                <a:gd name="T90" fmla="*/ 113 w 284"/>
                <a:gd name="T91" fmla="*/ 64 h 296"/>
                <a:gd name="T92" fmla="*/ 110 w 284"/>
                <a:gd name="T93" fmla="*/ 57 h 296"/>
                <a:gd name="T94" fmla="*/ 100 w 284"/>
                <a:gd name="T95" fmla="*/ 52 h 296"/>
                <a:gd name="T96" fmla="*/ 86 w 284"/>
                <a:gd name="T97" fmla="*/ 44 h 296"/>
                <a:gd name="T98" fmla="*/ 86 w 284"/>
                <a:gd name="T99" fmla="*/ 35 h 296"/>
                <a:gd name="T100" fmla="*/ 77 w 284"/>
                <a:gd name="T101" fmla="*/ 29 h 296"/>
                <a:gd name="T102" fmla="*/ 61 w 284"/>
                <a:gd name="T103" fmla="*/ 42 h 296"/>
                <a:gd name="T104" fmla="*/ 50 w 284"/>
                <a:gd name="T105" fmla="*/ 21 h 296"/>
                <a:gd name="T106" fmla="*/ 40 w 284"/>
                <a:gd name="T107" fmla="*/ 10 h 296"/>
                <a:gd name="T108" fmla="*/ 28 w 284"/>
                <a:gd name="T109" fmla="*/ 33 h 296"/>
                <a:gd name="T110" fmla="*/ 28 w 284"/>
                <a:gd name="T111" fmla="*/ 54 h 296"/>
                <a:gd name="T112" fmla="*/ 46 w 284"/>
                <a:gd name="T113" fmla="*/ 70 h 296"/>
                <a:gd name="T114" fmla="*/ 31 w 284"/>
                <a:gd name="T115" fmla="*/ 128 h 296"/>
                <a:gd name="T116" fmla="*/ 2 w 284"/>
                <a:gd name="T117" fmla="*/ 174 h 296"/>
                <a:gd name="T118" fmla="*/ 2 w 284"/>
                <a:gd name="T119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" h="296">
                  <a:moveTo>
                    <a:pt x="2" y="182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3" y="187"/>
                    <a:pt x="6" y="185"/>
                    <a:pt x="9" y="183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53" y="240"/>
                    <a:pt x="47" y="248"/>
                    <a:pt x="48" y="251"/>
                  </a:cubicBezTo>
                  <a:cubicBezTo>
                    <a:pt x="55" y="253"/>
                    <a:pt x="55" y="253"/>
                    <a:pt x="55" y="253"/>
                  </a:cubicBezTo>
                  <a:cubicBezTo>
                    <a:pt x="64" y="254"/>
                    <a:pt x="70" y="256"/>
                    <a:pt x="72" y="260"/>
                  </a:cubicBezTo>
                  <a:cubicBezTo>
                    <a:pt x="74" y="265"/>
                    <a:pt x="77" y="270"/>
                    <a:pt x="79" y="275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36" y="296"/>
                    <a:pt x="136" y="296"/>
                    <a:pt x="136" y="296"/>
                  </a:cubicBezTo>
                  <a:cubicBezTo>
                    <a:pt x="138" y="296"/>
                    <a:pt x="138" y="296"/>
                    <a:pt x="138" y="296"/>
                  </a:cubicBezTo>
                  <a:cubicBezTo>
                    <a:pt x="138" y="295"/>
                    <a:pt x="138" y="295"/>
                    <a:pt x="138" y="295"/>
                  </a:cubicBezTo>
                  <a:cubicBezTo>
                    <a:pt x="136" y="285"/>
                    <a:pt x="136" y="285"/>
                    <a:pt x="136" y="285"/>
                  </a:cubicBezTo>
                  <a:cubicBezTo>
                    <a:pt x="136" y="284"/>
                    <a:pt x="136" y="284"/>
                    <a:pt x="136" y="284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62" y="236"/>
                    <a:pt x="162" y="236"/>
                    <a:pt x="162" y="236"/>
                  </a:cubicBezTo>
                  <a:cubicBezTo>
                    <a:pt x="169" y="241"/>
                    <a:pt x="174" y="246"/>
                    <a:pt x="176" y="249"/>
                  </a:cubicBezTo>
                  <a:cubicBezTo>
                    <a:pt x="178" y="248"/>
                    <a:pt x="183" y="244"/>
                    <a:pt x="189" y="237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9" y="235"/>
                    <a:pt x="229" y="235"/>
                    <a:pt x="229" y="235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8" y="218"/>
                    <a:pt x="268" y="218"/>
                    <a:pt x="268" y="218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8" y="211"/>
                    <a:pt x="278" y="211"/>
                    <a:pt x="278" y="211"/>
                  </a:cubicBezTo>
                  <a:cubicBezTo>
                    <a:pt x="284" y="205"/>
                    <a:pt x="284" y="205"/>
                    <a:pt x="284" y="205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2" y="195"/>
                    <a:pt x="270" y="196"/>
                    <a:pt x="267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55" y="196"/>
                    <a:pt x="254" y="195"/>
                    <a:pt x="252" y="193"/>
                  </a:cubicBezTo>
                  <a:cubicBezTo>
                    <a:pt x="252" y="180"/>
                    <a:pt x="252" y="180"/>
                    <a:pt x="252" y="180"/>
                  </a:cubicBezTo>
                  <a:cubicBezTo>
                    <a:pt x="249" y="179"/>
                    <a:pt x="248" y="178"/>
                    <a:pt x="246" y="178"/>
                  </a:cubicBezTo>
                  <a:cubicBezTo>
                    <a:pt x="244" y="179"/>
                    <a:pt x="244" y="179"/>
                    <a:pt x="244" y="179"/>
                  </a:cubicBezTo>
                  <a:cubicBezTo>
                    <a:pt x="242" y="180"/>
                    <a:pt x="242" y="180"/>
                    <a:pt x="242" y="180"/>
                  </a:cubicBezTo>
                  <a:cubicBezTo>
                    <a:pt x="236" y="182"/>
                    <a:pt x="236" y="182"/>
                    <a:pt x="236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1" y="175"/>
                    <a:pt x="231" y="175"/>
                    <a:pt x="231" y="175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16" y="102"/>
                    <a:pt x="216" y="102"/>
                    <a:pt x="216" y="102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3" y="66"/>
                    <a:pt x="243" y="66"/>
                    <a:pt x="243" y="66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0" y="50"/>
                    <a:pt x="238" y="52"/>
                    <a:pt x="235" y="52"/>
                  </a:cubicBezTo>
                  <a:cubicBezTo>
                    <a:pt x="232" y="52"/>
                    <a:pt x="230" y="49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7" y="33"/>
                    <a:pt x="227" y="33"/>
                    <a:pt x="227" y="33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201" y="51"/>
                    <a:pt x="201" y="51"/>
                    <a:pt x="201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8"/>
                    <a:pt x="180" y="81"/>
                    <a:pt x="182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5"/>
                    <a:pt x="160" y="106"/>
                    <a:pt x="158" y="10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8" y="119"/>
                    <a:pt x="146" y="120"/>
                    <a:pt x="141" y="119"/>
                  </a:cubicBezTo>
                  <a:cubicBezTo>
                    <a:pt x="138" y="119"/>
                    <a:pt x="138" y="116"/>
                    <a:pt x="138" y="11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0"/>
                    <a:pt x="134" y="111"/>
                    <a:pt x="132" y="111"/>
                  </a:cubicBezTo>
                  <a:cubicBezTo>
                    <a:pt x="131" y="110"/>
                    <a:pt x="130" y="109"/>
                    <a:pt x="129" y="106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3" y="50"/>
                    <a:pt x="101" y="52"/>
                    <a:pt x="100" y="52"/>
                  </a:cubicBezTo>
                  <a:cubicBezTo>
                    <a:pt x="99" y="52"/>
                    <a:pt x="97" y="50"/>
                    <a:pt x="94" y="4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4"/>
                    <a:pt x="78" y="27"/>
                    <a:pt x="77" y="29"/>
                  </a:cubicBezTo>
                  <a:cubicBezTo>
                    <a:pt x="76" y="31"/>
                    <a:pt x="75" y="33"/>
                    <a:pt x="72" y="35"/>
                  </a:cubicBezTo>
                  <a:cubicBezTo>
                    <a:pt x="72" y="38"/>
                    <a:pt x="70" y="40"/>
                    <a:pt x="69" y="41"/>
                  </a:cubicBezTo>
                  <a:cubicBezTo>
                    <a:pt x="66" y="44"/>
                    <a:pt x="64" y="44"/>
                    <a:pt x="62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58" y="41"/>
                    <a:pt x="58" y="38"/>
                    <a:pt x="58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1" y="27"/>
                    <a:pt x="50" y="24"/>
                    <a:pt x="50" y="21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7"/>
                    <a:pt x="41" y="20"/>
                    <a:pt x="41" y="22"/>
                  </a:cubicBezTo>
                  <a:cubicBezTo>
                    <a:pt x="41" y="26"/>
                    <a:pt x="39" y="29"/>
                    <a:pt x="36" y="3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7" y="54"/>
                    <a:pt x="28" y="54"/>
                  </a:cubicBezTo>
                  <a:cubicBezTo>
                    <a:pt x="30" y="55"/>
                    <a:pt x="33" y="55"/>
                    <a:pt x="36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3" y="102"/>
                    <a:pt x="40" y="120"/>
                    <a:pt x="36" y="125"/>
                  </a:cubicBezTo>
                  <a:cubicBezTo>
                    <a:pt x="35" y="126"/>
                    <a:pt x="34" y="127"/>
                    <a:pt x="31" y="128"/>
                  </a:cubicBezTo>
                  <a:cubicBezTo>
                    <a:pt x="28" y="128"/>
                    <a:pt x="26" y="127"/>
                    <a:pt x="24" y="126"/>
                  </a:cubicBezTo>
                  <a:cubicBezTo>
                    <a:pt x="13" y="146"/>
                    <a:pt x="6" y="157"/>
                    <a:pt x="3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1" y="164"/>
                    <a:pt x="2" y="17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6" y="177"/>
                    <a:pt x="6" y="177"/>
                    <a:pt x="6" y="177"/>
                  </a:cubicBezTo>
                  <a:lnTo>
                    <a:pt x="2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590926" y="4525615"/>
              <a:ext cx="722313" cy="623888"/>
            </a:xfrm>
            <a:custGeom>
              <a:avLst/>
              <a:gdLst>
                <a:gd name="T0" fmla="*/ 142 w 192"/>
                <a:gd name="T1" fmla="*/ 7 h 166"/>
                <a:gd name="T2" fmla="*/ 131 w 192"/>
                <a:gd name="T3" fmla="*/ 10 h 166"/>
                <a:gd name="T4" fmla="*/ 129 w 192"/>
                <a:gd name="T5" fmla="*/ 0 h 166"/>
                <a:gd name="T6" fmla="*/ 125 w 192"/>
                <a:gd name="T7" fmla="*/ 10 h 166"/>
                <a:gd name="T8" fmla="*/ 119 w 192"/>
                <a:gd name="T9" fmla="*/ 18 h 166"/>
                <a:gd name="T10" fmla="*/ 108 w 192"/>
                <a:gd name="T11" fmla="*/ 17 h 166"/>
                <a:gd name="T12" fmla="*/ 106 w 192"/>
                <a:gd name="T13" fmla="*/ 25 h 166"/>
                <a:gd name="T14" fmla="*/ 94 w 192"/>
                <a:gd name="T15" fmla="*/ 28 h 166"/>
                <a:gd name="T16" fmla="*/ 90 w 192"/>
                <a:gd name="T17" fmla="*/ 30 h 166"/>
                <a:gd name="T18" fmla="*/ 80 w 192"/>
                <a:gd name="T19" fmla="*/ 26 h 166"/>
                <a:gd name="T20" fmla="*/ 73 w 192"/>
                <a:gd name="T21" fmla="*/ 24 h 166"/>
                <a:gd name="T22" fmla="*/ 84 w 192"/>
                <a:gd name="T23" fmla="*/ 40 h 166"/>
                <a:gd name="T24" fmla="*/ 90 w 192"/>
                <a:gd name="T25" fmla="*/ 46 h 166"/>
                <a:gd name="T26" fmla="*/ 88 w 192"/>
                <a:gd name="T27" fmla="*/ 55 h 166"/>
                <a:gd name="T28" fmla="*/ 69 w 192"/>
                <a:gd name="T29" fmla="*/ 64 h 166"/>
                <a:gd name="T30" fmla="*/ 62 w 192"/>
                <a:gd name="T31" fmla="*/ 65 h 166"/>
                <a:gd name="T32" fmla="*/ 55 w 192"/>
                <a:gd name="T33" fmla="*/ 63 h 166"/>
                <a:gd name="T34" fmla="*/ 47 w 192"/>
                <a:gd name="T35" fmla="*/ 71 h 166"/>
                <a:gd name="T36" fmla="*/ 39 w 192"/>
                <a:gd name="T37" fmla="*/ 74 h 166"/>
                <a:gd name="T38" fmla="*/ 8 w 192"/>
                <a:gd name="T39" fmla="*/ 74 h 166"/>
                <a:gd name="T40" fmla="*/ 4 w 192"/>
                <a:gd name="T41" fmla="*/ 96 h 166"/>
                <a:gd name="T42" fmla="*/ 11 w 192"/>
                <a:gd name="T43" fmla="*/ 100 h 166"/>
                <a:gd name="T44" fmla="*/ 15 w 192"/>
                <a:gd name="T45" fmla="*/ 95 h 166"/>
                <a:gd name="T46" fmla="*/ 28 w 192"/>
                <a:gd name="T47" fmla="*/ 96 h 166"/>
                <a:gd name="T48" fmla="*/ 31 w 192"/>
                <a:gd name="T49" fmla="*/ 118 h 166"/>
                <a:gd name="T50" fmla="*/ 26 w 192"/>
                <a:gd name="T51" fmla="*/ 130 h 166"/>
                <a:gd name="T52" fmla="*/ 38 w 192"/>
                <a:gd name="T53" fmla="*/ 148 h 166"/>
                <a:gd name="T54" fmla="*/ 33 w 192"/>
                <a:gd name="T55" fmla="*/ 166 h 166"/>
                <a:gd name="T56" fmla="*/ 46 w 192"/>
                <a:gd name="T57" fmla="*/ 159 h 166"/>
                <a:gd name="T58" fmla="*/ 55 w 192"/>
                <a:gd name="T59" fmla="*/ 160 h 166"/>
                <a:gd name="T60" fmla="*/ 84 w 192"/>
                <a:gd name="T61" fmla="*/ 160 h 166"/>
                <a:gd name="T62" fmla="*/ 98 w 192"/>
                <a:gd name="T63" fmla="*/ 150 h 166"/>
                <a:gd name="T64" fmla="*/ 114 w 192"/>
                <a:gd name="T65" fmla="*/ 137 h 166"/>
                <a:gd name="T66" fmla="*/ 124 w 192"/>
                <a:gd name="T67" fmla="*/ 141 h 166"/>
                <a:gd name="T68" fmla="*/ 137 w 192"/>
                <a:gd name="T69" fmla="*/ 146 h 166"/>
                <a:gd name="T70" fmla="*/ 146 w 192"/>
                <a:gd name="T71" fmla="*/ 149 h 166"/>
                <a:gd name="T72" fmla="*/ 148 w 192"/>
                <a:gd name="T73" fmla="*/ 144 h 166"/>
                <a:gd name="T74" fmla="*/ 151 w 192"/>
                <a:gd name="T75" fmla="*/ 142 h 166"/>
                <a:gd name="T76" fmla="*/ 157 w 192"/>
                <a:gd name="T77" fmla="*/ 138 h 166"/>
                <a:gd name="T78" fmla="*/ 173 w 192"/>
                <a:gd name="T79" fmla="*/ 126 h 166"/>
                <a:gd name="T80" fmla="*/ 176 w 192"/>
                <a:gd name="T81" fmla="*/ 124 h 166"/>
                <a:gd name="T82" fmla="*/ 183 w 192"/>
                <a:gd name="T83" fmla="*/ 122 h 166"/>
                <a:gd name="T84" fmla="*/ 190 w 192"/>
                <a:gd name="T85" fmla="*/ 118 h 166"/>
                <a:gd name="T86" fmla="*/ 186 w 192"/>
                <a:gd name="T87" fmla="*/ 103 h 166"/>
                <a:gd name="T88" fmla="*/ 188 w 192"/>
                <a:gd name="T89" fmla="*/ 94 h 166"/>
                <a:gd name="T90" fmla="*/ 174 w 192"/>
                <a:gd name="T91" fmla="*/ 83 h 166"/>
                <a:gd name="T92" fmla="*/ 186 w 192"/>
                <a:gd name="T93" fmla="*/ 34 h 166"/>
                <a:gd name="T94" fmla="*/ 178 w 192"/>
                <a:gd name="T95" fmla="*/ 38 h 166"/>
                <a:gd name="T96" fmla="*/ 168 w 192"/>
                <a:gd name="T97" fmla="*/ 38 h 166"/>
                <a:gd name="T98" fmla="*/ 167 w 192"/>
                <a:gd name="T99" fmla="*/ 34 h 166"/>
                <a:gd name="T100" fmla="*/ 166 w 192"/>
                <a:gd name="T101" fmla="*/ 32 h 166"/>
                <a:gd name="T102" fmla="*/ 156 w 192"/>
                <a:gd name="T103" fmla="*/ 2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" h="166">
                  <a:moveTo>
                    <a:pt x="150" y="3"/>
                  </a:moveTo>
                  <a:cubicBezTo>
                    <a:pt x="148" y="2"/>
                    <a:pt x="148" y="2"/>
                    <a:pt x="148" y="2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1" y="11"/>
                    <a:pt x="139" y="13"/>
                    <a:pt x="136" y="13"/>
                  </a:cubicBezTo>
                  <a:cubicBezTo>
                    <a:pt x="135" y="13"/>
                    <a:pt x="133" y="12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3" y="166"/>
                    <a:pt x="33" y="166"/>
                    <a:pt x="33" y="166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91" y="156"/>
                    <a:pt x="91" y="156"/>
                    <a:pt x="91" y="156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4"/>
                    <a:pt x="127" y="146"/>
                    <a:pt x="128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6"/>
                    <a:pt x="134" y="146"/>
                    <a:pt x="134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6"/>
                    <a:pt x="162" y="133"/>
                    <a:pt x="165" y="131"/>
                  </a:cubicBezTo>
                  <a:cubicBezTo>
                    <a:pt x="168" y="129"/>
                    <a:pt x="170" y="128"/>
                    <a:pt x="171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4"/>
                  </a:cubicBezTo>
                  <a:cubicBezTo>
                    <a:pt x="188" y="111"/>
                    <a:pt x="187" y="108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8" y="94"/>
                    <a:pt x="188" y="94"/>
                    <a:pt x="188" y="94"/>
                  </a:cubicBezTo>
                  <a:cubicBezTo>
                    <a:pt x="188" y="91"/>
                    <a:pt x="188" y="89"/>
                    <a:pt x="190" y="87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89" y="79"/>
                    <a:pt x="188" y="78"/>
                    <a:pt x="186" y="78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5" y="68"/>
                    <a:pt x="179" y="64"/>
                    <a:pt x="186" y="60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2" y="41"/>
                    <a:pt x="183" y="37"/>
                    <a:pt x="186" y="34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5" y="41"/>
                    <a:pt x="174" y="41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6"/>
                    <a:pt x="152" y="6"/>
                    <a:pt x="152" y="6"/>
                  </a:cubicBezTo>
                  <a:lnTo>
                    <a:pt x="15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708401" y="4909790"/>
              <a:ext cx="942975" cy="717550"/>
            </a:xfrm>
            <a:custGeom>
              <a:avLst/>
              <a:gdLst>
                <a:gd name="T0" fmla="*/ 202 w 251"/>
                <a:gd name="T1" fmla="*/ 6 h 191"/>
                <a:gd name="T2" fmla="*/ 188 w 251"/>
                <a:gd name="T3" fmla="*/ 18 h 191"/>
                <a:gd name="T4" fmla="*/ 172 w 251"/>
                <a:gd name="T5" fmla="*/ 22 h 191"/>
                <a:gd name="T6" fmla="*/ 161 w 251"/>
                <a:gd name="T7" fmla="*/ 21 h 191"/>
                <a:gd name="T8" fmla="*/ 161 w 251"/>
                <a:gd name="T9" fmla="*/ 21 h 191"/>
                <a:gd name="T10" fmla="*/ 147 w 251"/>
                <a:gd name="T11" fmla="*/ 26 h 191"/>
                <a:gd name="T12" fmla="*/ 137 w 251"/>
                <a:gd name="T13" fmla="*/ 32 h 191"/>
                <a:gd name="T14" fmla="*/ 127 w 251"/>
                <a:gd name="T15" fmla="*/ 40 h 191"/>
                <a:gd name="T16" fmla="*/ 120 w 251"/>
                <a:gd name="T17" fmla="*/ 47 h 191"/>
                <a:gd name="T18" fmla="*/ 118 w 251"/>
                <a:gd name="T19" fmla="*/ 51 h 191"/>
                <a:gd name="T20" fmla="*/ 103 w 251"/>
                <a:gd name="T21" fmla="*/ 48 h 191"/>
                <a:gd name="T22" fmla="*/ 85 w 251"/>
                <a:gd name="T23" fmla="*/ 40 h 191"/>
                <a:gd name="T24" fmla="*/ 80 w 251"/>
                <a:gd name="T25" fmla="*/ 46 h 191"/>
                <a:gd name="T26" fmla="*/ 74 w 251"/>
                <a:gd name="T27" fmla="*/ 51 h 191"/>
                <a:gd name="T28" fmla="*/ 63 w 251"/>
                <a:gd name="T29" fmla="*/ 58 h 191"/>
                <a:gd name="T30" fmla="*/ 51 w 251"/>
                <a:gd name="T31" fmla="*/ 67 h 191"/>
                <a:gd name="T32" fmla="*/ 23 w 251"/>
                <a:gd name="T33" fmla="*/ 62 h 191"/>
                <a:gd name="T34" fmla="*/ 9 w 251"/>
                <a:gd name="T35" fmla="*/ 65 h 191"/>
                <a:gd name="T36" fmla="*/ 1 w 251"/>
                <a:gd name="T37" fmla="*/ 69 h 191"/>
                <a:gd name="T38" fmla="*/ 2 w 251"/>
                <a:gd name="T39" fmla="*/ 79 h 191"/>
                <a:gd name="T40" fmla="*/ 21 w 251"/>
                <a:gd name="T41" fmla="*/ 79 h 191"/>
                <a:gd name="T42" fmla="*/ 23 w 251"/>
                <a:gd name="T43" fmla="*/ 94 h 191"/>
                <a:gd name="T44" fmla="*/ 38 w 251"/>
                <a:gd name="T45" fmla="*/ 92 h 191"/>
                <a:gd name="T46" fmla="*/ 50 w 251"/>
                <a:gd name="T47" fmla="*/ 89 h 191"/>
                <a:gd name="T48" fmla="*/ 53 w 251"/>
                <a:gd name="T49" fmla="*/ 108 h 191"/>
                <a:gd name="T50" fmla="*/ 46 w 251"/>
                <a:gd name="T51" fmla="*/ 116 h 191"/>
                <a:gd name="T52" fmla="*/ 35 w 251"/>
                <a:gd name="T53" fmla="*/ 124 h 191"/>
                <a:gd name="T54" fmla="*/ 53 w 251"/>
                <a:gd name="T55" fmla="*/ 128 h 191"/>
                <a:gd name="T56" fmla="*/ 61 w 251"/>
                <a:gd name="T57" fmla="*/ 133 h 191"/>
                <a:gd name="T58" fmla="*/ 77 w 251"/>
                <a:gd name="T59" fmla="*/ 142 h 191"/>
                <a:gd name="T60" fmla="*/ 70 w 251"/>
                <a:gd name="T61" fmla="*/ 150 h 191"/>
                <a:gd name="T62" fmla="*/ 97 w 251"/>
                <a:gd name="T63" fmla="*/ 178 h 191"/>
                <a:gd name="T64" fmla="*/ 107 w 251"/>
                <a:gd name="T65" fmla="*/ 174 h 191"/>
                <a:gd name="T66" fmla="*/ 123 w 251"/>
                <a:gd name="T67" fmla="*/ 184 h 191"/>
                <a:gd name="T68" fmla="*/ 127 w 251"/>
                <a:gd name="T69" fmla="*/ 179 h 191"/>
                <a:gd name="T70" fmla="*/ 135 w 251"/>
                <a:gd name="T71" fmla="*/ 180 h 191"/>
                <a:gd name="T72" fmla="*/ 155 w 251"/>
                <a:gd name="T73" fmla="*/ 185 h 191"/>
                <a:gd name="T74" fmla="*/ 157 w 251"/>
                <a:gd name="T75" fmla="*/ 186 h 191"/>
                <a:gd name="T76" fmla="*/ 173 w 251"/>
                <a:gd name="T77" fmla="*/ 173 h 191"/>
                <a:gd name="T78" fmla="*/ 179 w 251"/>
                <a:gd name="T79" fmla="*/ 178 h 191"/>
                <a:gd name="T80" fmla="*/ 183 w 251"/>
                <a:gd name="T81" fmla="*/ 170 h 191"/>
                <a:gd name="T82" fmla="*/ 198 w 251"/>
                <a:gd name="T83" fmla="*/ 152 h 191"/>
                <a:gd name="T84" fmla="*/ 207 w 251"/>
                <a:gd name="T85" fmla="*/ 154 h 191"/>
                <a:gd name="T86" fmla="*/ 205 w 251"/>
                <a:gd name="T87" fmla="*/ 143 h 191"/>
                <a:gd name="T88" fmla="*/ 207 w 251"/>
                <a:gd name="T89" fmla="*/ 137 h 191"/>
                <a:gd name="T90" fmla="*/ 229 w 251"/>
                <a:gd name="T91" fmla="*/ 126 h 191"/>
                <a:gd name="T92" fmla="*/ 228 w 251"/>
                <a:gd name="T93" fmla="*/ 114 h 191"/>
                <a:gd name="T94" fmla="*/ 233 w 251"/>
                <a:gd name="T95" fmla="*/ 105 h 191"/>
                <a:gd name="T96" fmla="*/ 239 w 251"/>
                <a:gd name="T97" fmla="*/ 90 h 191"/>
                <a:gd name="T98" fmla="*/ 248 w 251"/>
                <a:gd name="T99" fmla="*/ 78 h 191"/>
                <a:gd name="T100" fmla="*/ 248 w 251"/>
                <a:gd name="T101" fmla="*/ 67 h 191"/>
                <a:gd name="T102" fmla="*/ 248 w 251"/>
                <a:gd name="T103" fmla="*/ 60 h 191"/>
                <a:gd name="T104" fmla="*/ 227 w 251"/>
                <a:gd name="T105" fmla="*/ 61 h 191"/>
                <a:gd name="T106" fmla="*/ 221 w 251"/>
                <a:gd name="T107" fmla="*/ 51 h 191"/>
                <a:gd name="T108" fmla="*/ 211 w 251"/>
                <a:gd name="T109" fmla="*/ 50 h 191"/>
                <a:gd name="T110" fmla="*/ 222 w 251"/>
                <a:gd name="T111" fmla="*/ 29 h 191"/>
                <a:gd name="T112" fmla="*/ 221 w 251"/>
                <a:gd name="T113" fmla="*/ 14 h 191"/>
                <a:gd name="T114" fmla="*/ 217 w 251"/>
                <a:gd name="T115" fmla="*/ 0 h 191"/>
                <a:gd name="T116" fmla="*/ 208 w 251"/>
                <a:gd name="T117" fmla="*/ 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191">
                  <a:moveTo>
                    <a:pt x="201" y="4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5" y="16"/>
                    <a:pt x="192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4" y="15"/>
                    <a:pt x="184" y="15"/>
                    <a:pt x="184" y="15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0" y="22"/>
                    <a:pt x="167" y="20"/>
                    <a:pt x="164" y="16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5" y="34"/>
                    <a:pt x="134" y="36"/>
                    <a:pt x="135" y="37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5" y="49"/>
                    <a:pt x="92" y="46"/>
                    <a:pt x="89" y="42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3" y="67"/>
                    <a:pt x="2" y="68"/>
                    <a:pt x="1" y="6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3" y="76"/>
                    <a:pt x="16" y="77"/>
                    <a:pt x="20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41" y="90"/>
                    <a:pt x="44" y="89"/>
                    <a:pt x="47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69" y="158"/>
                    <a:pt x="71" y="164"/>
                    <a:pt x="75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21" y="184"/>
                    <a:pt x="121" y="184"/>
                    <a:pt x="121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8" y="179"/>
                    <a:pt x="128" y="179"/>
                    <a:pt x="128" y="179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6" y="185"/>
                    <a:pt x="156" y="185"/>
                    <a:pt x="156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186"/>
                    <a:pt x="157" y="186"/>
                    <a:pt x="157" y="186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83" y="170"/>
                    <a:pt x="183" y="170"/>
                    <a:pt x="183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5" y="144"/>
                    <a:pt x="205" y="144"/>
                    <a:pt x="205" y="144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5" y="60"/>
                    <a:pt x="245" y="60"/>
                    <a:pt x="245" y="60"/>
                  </a:cubicBezTo>
                  <a:cubicBezTo>
                    <a:pt x="239" y="63"/>
                    <a:pt x="239" y="63"/>
                    <a:pt x="239" y="63"/>
                  </a:cubicBezTo>
                  <a:cubicBezTo>
                    <a:pt x="236" y="65"/>
                    <a:pt x="232" y="64"/>
                    <a:pt x="227" y="61"/>
                  </a:cubicBezTo>
                  <a:cubicBezTo>
                    <a:pt x="225" y="59"/>
                    <a:pt x="225" y="55"/>
                    <a:pt x="226" y="49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17" y="55"/>
                    <a:pt x="215" y="57"/>
                    <a:pt x="214" y="57"/>
                  </a:cubicBezTo>
                  <a:cubicBezTo>
                    <a:pt x="213" y="57"/>
                    <a:pt x="213" y="57"/>
                    <a:pt x="212" y="57"/>
                  </a:cubicBezTo>
                  <a:cubicBezTo>
                    <a:pt x="211" y="56"/>
                    <a:pt x="211" y="54"/>
                    <a:pt x="211" y="50"/>
                  </a:cubicBezTo>
                  <a:cubicBezTo>
                    <a:pt x="211" y="47"/>
                    <a:pt x="211" y="44"/>
                    <a:pt x="212" y="44"/>
                  </a:cubicBezTo>
                  <a:cubicBezTo>
                    <a:pt x="213" y="42"/>
                    <a:pt x="213" y="42"/>
                    <a:pt x="214" y="43"/>
                  </a:cubicBezTo>
                  <a:cubicBezTo>
                    <a:pt x="222" y="29"/>
                    <a:pt x="222" y="29"/>
                    <a:pt x="222" y="29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9" y="13"/>
                    <a:pt x="219" y="10"/>
                    <a:pt x="220" y="6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0" y="2"/>
                    <a:pt x="219" y="1"/>
                    <a:pt x="21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5" y="4"/>
                    <a:pt x="212" y="6"/>
                    <a:pt x="208" y="4"/>
                  </a:cubicBezTo>
                  <a:cubicBezTo>
                    <a:pt x="206" y="4"/>
                    <a:pt x="203" y="4"/>
                    <a:pt x="20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840163" y="4120802"/>
              <a:ext cx="533400" cy="539750"/>
            </a:xfrm>
            <a:custGeom>
              <a:avLst/>
              <a:gdLst>
                <a:gd name="T0" fmla="*/ 134 w 142"/>
                <a:gd name="T1" fmla="*/ 16 h 144"/>
                <a:gd name="T2" fmla="*/ 129 w 142"/>
                <a:gd name="T3" fmla="*/ 14 h 144"/>
                <a:gd name="T4" fmla="*/ 125 w 142"/>
                <a:gd name="T5" fmla="*/ 12 h 144"/>
                <a:gd name="T6" fmla="*/ 117 w 142"/>
                <a:gd name="T7" fmla="*/ 14 h 144"/>
                <a:gd name="T8" fmla="*/ 111 w 142"/>
                <a:gd name="T9" fmla="*/ 11 h 144"/>
                <a:gd name="T10" fmla="*/ 110 w 142"/>
                <a:gd name="T11" fmla="*/ 10 h 144"/>
                <a:gd name="T12" fmla="*/ 102 w 142"/>
                <a:gd name="T13" fmla="*/ 2 h 144"/>
                <a:gd name="T14" fmla="*/ 88 w 142"/>
                <a:gd name="T15" fmla="*/ 8 h 144"/>
                <a:gd name="T16" fmla="*/ 86 w 142"/>
                <a:gd name="T17" fmla="*/ 20 h 144"/>
                <a:gd name="T18" fmla="*/ 81 w 142"/>
                <a:gd name="T19" fmla="*/ 30 h 144"/>
                <a:gd name="T20" fmla="*/ 72 w 142"/>
                <a:gd name="T21" fmla="*/ 43 h 144"/>
                <a:gd name="T22" fmla="*/ 58 w 142"/>
                <a:gd name="T23" fmla="*/ 59 h 144"/>
                <a:gd name="T24" fmla="*/ 44 w 142"/>
                <a:gd name="T25" fmla="*/ 72 h 144"/>
                <a:gd name="T26" fmla="*/ 36 w 142"/>
                <a:gd name="T27" fmla="*/ 82 h 144"/>
                <a:gd name="T28" fmla="*/ 0 w 142"/>
                <a:gd name="T29" fmla="*/ 84 h 144"/>
                <a:gd name="T30" fmla="*/ 10 w 142"/>
                <a:gd name="T31" fmla="*/ 113 h 144"/>
                <a:gd name="T32" fmla="*/ 16 w 142"/>
                <a:gd name="T33" fmla="*/ 117 h 144"/>
                <a:gd name="T34" fmla="*/ 21 w 142"/>
                <a:gd name="T35" fmla="*/ 131 h 144"/>
                <a:gd name="T36" fmla="*/ 22 w 142"/>
                <a:gd name="T37" fmla="*/ 134 h 144"/>
                <a:gd name="T38" fmla="*/ 31 w 142"/>
                <a:gd name="T39" fmla="*/ 131 h 144"/>
                <a:gd name="T40" fmla="*/ 35 w 142"/>
                <a:gd name="T41" fmla="*/ 133 h 144"/>
                <a:gd name="T42" fmla="*/ 38 w 142"/>
                <a:gd name="T43" fmla="*/ 123 h 144"/>
                <a:gd name="T44" fmla="*/ 55 w 142"/>
                <a:gd name="T45" fmla="*/ 116 h 144"/>
                <a:gd name="T46" fmla="*/ 56 w 142"/>
                <a:gd name="T47" fmla="*/ 106 h 144"/>
                <a:gd name="T48" fmla="*/ 60 w 142"/>
                <a:gd name="T49" fmla="*/ 103 h 144"/>
                <a:gd name="T50" fmla="*/ 61 w 142"/>
                <a:gd name="T51" fmla="*/ 103 h 144"/>
                <a:gd name="T52" fmla="*/ 68 w 142"/>
                <a:gd name="T53" fmla="*/ 110 h 144"/>
                <a:gd name="T54" fmla="*/ 70 w 142"/>
                <a:gd name="T55" fmla="*/ 116 h 144"/>
                <a:gd name="T56" fmla="*/ 76 w 142"/>
                <a:gd name="T57" fmla="*/ 108 h 144"/>
                <a:gd name="T58" fmla="*/ 81 w 142"/>
                <a:gd name="T59" fmla="*/ 106 h 144"/>
                <a:gd name="T60" fmla="*/ 87 w 142"/>
                <a:gd name="T61" fmla="*/ 107 h 144"/>
                <a:gd name="T62" fmla="*/ 90 w 142"/>
                <a:gd name="T63" fmla="*/ 118 h 144"/>
                <a:gd name="T64" fmla="*/ 94 w 142"/>
                <a:gd name="T65" fmla="*/ 127 h 144"/>
                <a:gd name="T66" fmla="*/ 97 w 142"/>
                <a:gd name="T67" fmla="*/ 135 h 144"/>
                <a:gd name="T68" fmla="*/ 104 w 142"/>
                <a:gd name="T69" fmla="*/ 135 h 144"/>
                <a:gd name="T70" fmla="*/ 104 w 142"/>
                <a:gd name="T71" fmla="*/ 136 h 144"/>
                <a:gd name="T72" fmla="*/ 108 w 142"/>
                <a:gd name="T73" fmla="*/ 144 h 144"/>
                <a:gd name="T74" fmla="*/ 110 w 142"/>
                <a:gd name="T75" fmla="*/ 138 h 144"/>
                <a:gd name="T76" fmla="*/ 112 w 142"/>
                <a:gd name="T77" fmla="*/ 137 h 144"/>
                <a:gd name="T78" fmla="*/ 115 w 142"/>
                <a:gd name="T79" fmla="*/ 135 h 144"/>
                <a:gd name="T80" fmla="*/ 118 w 142"/>
                <a:gd name="T81" fmla="*/ 132 h 144"/>
                <a:gd name="T82" fmla="*/ 94 w 142"/>
                <a:gd name="T83" fmla="*/ 84 h 144"/>
                <a:gd name="T84" fmla="*/ 88 w 142"/>
                <a:gd name="T85" fmla="*/ 64 h 144"/>
                <a:gd name="T86" fmla="*/ 87 w 142"/>
                <a:gd name="T87" fmla="*/ 64 h 144"/>
                <a:gd name="T88" fmla="*/ 91 w 142"/>
                <a:gd name="T89" fmla="*/ 52 h 144"/>
                <a:gd name="T90" fmla="*/ 130 w 142"/>
                <a:gd name="T91" fmla="*/ 44 h 144"/>
                <a:gd name="T92" fmla="*/ 140 w 142"/>
                <a:gd name="T93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" h="144">
                  <a:moveTo>
                    <a:pt x="142" y="29"/>
                  </a:moveTo>
                  <a:cubicBezTo>
                    <a:pt x="139" y="22"/>
                    <a:pt x="139" y="22"/>
                    <a:pt x="139" y="22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8" y="46"/>
                    <a:pt x="65" y="49"/>
                    <a:pt x="62" y="52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1"/>
                    <a:pt x="54" y="63"/>
                    <a:pt x="48" y="6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9" y="121"/>
                    <a:pt x="21" y="124"/>
                    <a:pt x="21" y="126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1"/>
                    <a:pt x="41" y="120"/>
                    <a:pt x="44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6" y="143"/>
                    <a:pt x="106" y="143"/>
                    <a:pt x="106" y="143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18" y="133"/>
                    <a:pt x="118" y="133"/>
                    <a:pt x="118" y="133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6" y="42"/>
                    <a:pt x="139" y="40"/>
                    <a:pt x="140" y="38"/>
                  </a:cubicBezTo>
                  <a:cubicBezTo>
                    <a:pt x="141" y="36"/>
                    <a:pt x="142" y="33"/>
                    <a:pt x="142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840163" y="3068290"/>
              <a:ext cx="608013" cy="1085850"/>
            </a:xfrm>
            <a:custGeom>
              <a:avLst/>
              <a:gdLst>
                <a:gd name="T0" fmla="*/ 48 w 162"/>
                <a:gd name="T1" fmla="*/ 90 h 289"/>
                <a:gd name="T2" fmla="*/ 61 w 162"/>
                <a:gd name="T3" fmla="*/ 100 h 289"/>
                <a:gd name="T4" fmla="*/ 70 w 162"/>
                <a:gd name="T5" fmla="*/ 108 h 289"/>
                <a:gd name="T6" fmla="*/ 88 w 162"/>
                <a:gd name="T7" fmla="*/ 114 h 289"/>
                <a:gd name="T8" fmla="*/ 88 w 162"/>
                <a:gd name="T9" fmla="*/ 115 h 289"/>
                <a:gd name="T10" fmla="*/ 93 w 162"/>
                <a:gd name="T11" fmla="*/ 123 h 289"/>
                <a:gd name="T12" fmla="*/ 89 w 162"/>
                <a:gd name="T13" fmla="*/ 136 h 289"/>
                <a:gd name="T14" fmla="*/ 88 w 162"/>
                <a:gd name="T15" fmla="*/ 144 h 289"/>
                <a:gd name="T16" fmla="*/ 84 w 162"/>
                <a:gd name="T17" fmla="*/ 158 h 289"/>
                <a:gd name="T18" fmla="*/ 70 w 162"/>
                <a:gd name="T19" fmla="*/ 156 h 289"/>
                <a:gd name="T20" fmla="*/ 56 w 162"/>
                <a:gd name="T21" fmla="*/ 166 h 289"/>
                <a:gd name="T22" fmla="*/ 58 w 162"/>
                <a:gd name="T23" fmla="*/ 177 h 289"/>
                <a:gd name="T24" fmla="*/ 44 w 162"/>
                <a:gd name="T25" fmla="*/ 174 h 289"/>
                <a:gd name="T26" fmla="*/ 32 w 162"/>
                <a:gd name="T27" fmla="*/ 169 h 289"/>
                <a:gd name="T28" fmla="*/ 20 w 162"/>
                <a:gd name="T29" fmla="*/ 196 h 289"/>
                <a:gd name="T30" fmla="*/ 24 w 162"/>
                <a:gd name="T31" fmla="*/ 204 h 289"/>
                <a:gd name="T32" fmla="*/ 26 w 162"/>
                <a:gd name="T33" fmla="*/ 211 h 289"/>
                <a:gd name="T34" fmla="*/ 27 w 162"/>
                <a:gd name="T35" fmla="*/ 222 h 289"/>
                <a:gd name="T36" fmla="*/ 3 w 162"/>
                <a:gd name="T37" fmla="*/ 227 h 289"/>
                <a:gd name="T38" fmla="*/ 3 w 162"/>
                <a:gd name="T39" fmla="*/ 243 h 289"/>
                <a:gd name="T40" fmla="*/ 6 w 162"/>
                <a:gd name="T41" fmla="*/ 254 h 289"/>
                <a:gd name="T42" fmla="*/ 33 w 162"/>
                <a:gd name="T43" fmla="*/ 252 h 289"/>
                <a:gd name="T44" fmla="*/ 43 w 162"/>
                <a:gd name="T45" fmla="*/ 260 h 289"/>
                <a:gd name="T46" fmla="*/ 51 w 162"/>
                <a:gd name="T47" fmla="*/ 266 h 289"/>
                <a:gd name="T48" fmla="*/ 58 w 162"/>
                <a:gd name="T49" fmla="*/ 260 h 289"/>
                <a:gd name="T50" fmla="*/ 76 w 162"/>
                <a:gd name="T51" fmla="*/ 273 h 289"/>
                <a:gd name="T52" fmla="*/ 98 w 162"/>
                <a:gd name="T53" fmla="*/ 274 h 289"/>
                <a:gd name="T54" fmla="*/ 104 w 162"/>
                <a:gd name="T55" fmla="*/ 278 h 289"/>
                <a:gd name="T56" fmla="*/ 104 w 162"/>
                <a:gd name="T57" fmla="*/ 279 h 289"/>
                <a:gd name="T58" fmla="*/ 113 w 162"/>
                <a:gd name="T59" fmla="*/ 287 h 289"/>
                <a:gd name="T60" fmla="*/ 124 w 162"/>
                <a:gd name="T61" fmla="*/ 280 h 289"/>
                <a:gd name="T62" fmla="*/ 120 w 162"/>
                <a:gd name="T63" fmla="*/ 274 h 289"/>
                <a:gd name="T64" fmla="*/ 124 w 162"/>
                <a:gd name="T65" fmla="*/ 257 h 289"/>
                <a:gd name="T66" fmla="*/ 134 w 162"/>
                <a:gd name="T67" fmla="*/ 256 h 289"/>
                <a:gd name="T68" fmla="*/ 121 w 162"/>
                <a:gd name="T69" fmla="*/ 242 h 289"/>
                <a:gd name="T70" fmla="*/ 117 w 162"/>
                <a:gd name="T71" fmla="*/ 237 h 289"/>
                <a:gd name="T72" fmla="*/ 122 w 162"/>
                <a:gd name="T73" fmla="*/ 231 h 289"/>
                <a:gd name="T74" fmla="*/ 151 w 162"/>
                <a:gd name="T75" fmla="*/ 233 h 289"/>
                <a:gd name="T76" fmla="*/ 162 w 162"/>
                <a:gd name="T77" fmla="*/ 231 h 289"/>
                <a:gd name="T78" fmla="*/ 145 w 162"/>
                <a:gd name="T79" fmla="*/ 187 h 289"/>
                <a:gd name="T80" fmla="*/ 137 w 162"/>
                <a:gd name="T81" fmla="*/ 184 h 289"/>
                <a:gd name="T82" fmla="*/ 136 w 162"/>
                <a:gd name="T83" fmla="*/ 172 h 289"/>
                <a:gd name="T84" fmla="*/ 138 w 162"/>
                <a:gd name="T85" fmla="*/ 95 h 289"/>
                <a:gd name="T86" fmla="*/ 140 w 162"/>
                <a:gd name="T87" fmla="*/ 80 h 289"/>
                <a:gd name="T88" fmla="*/ 148 w 162"/>
                <a:gd name="T89" fmla="*/ 68 h 289"/>
                <a:gd name="T90" fmla="*/ 139 w 162"/>
                <a:gd name="T91" fmla="*/ 55 h 289"/>
                <a:gd name="T92" fmla="*/ 138 w 162"/>
                <a:gd name="T93" fmla="*/ 44 h 289"/>
                <a:gd name="T94" fmla="*/ 138 w 162"/>
                <a:gd name="T95" fmla="*/ 43 h 289"/>
                <a:gd name="T96" fmla="*/ 146 w 162"/>
                <a:gd name="T97" fmla="*/ 18 h 289"/>
                <a:gd name="T98" fmla="*/ 150 w 162"/>
                <a:gd name="T99" fmla="*/ 10 h 289"/>
                <a:gd name="T100" fmla="*/ 156 w 162"/>
                <a:gd name="T101" fmla="*/ 6 h 289"/>
                <a:gd name="T102" fmla="*/ 148 w 162"/>
                <a:gd name="T103" fmla="*/ 0 h 289"/>
                <a:gd name="T104" fmla="*/ 134 w 162"/>
                <a:gd name="T105" fmla="*/ 5 h 289"/>
                <a:gd name="T106" fmla="*/ 122 w 162"/>
                <a:gd name="T107" fmla="*/ 16 h 289"/>
                <a:gd name="T108" fmla="*/ 105 w 162"/>
                <a:gd name="T109" fmla="*/ 28 h 289"/>
                <a:gd name="T110" fmla="*/ 98 w 162"/>
                <a:gd name="T111" fmla="*/ 35 h 289"/>
                <a:gd name="T112" fmla="*/ 93 w 162"/>
                <a:gd name="T113" fmla="*/ 59 h 289"/>
                <a:gd name="T114" fmla="*/ 92 w 162"/>
                <a:gd name="T115" fmla="*/ 66 h 289"/>
                <a:gd name="T116" fmla="*/ 87 w 162"/>
                <a:gd name="T117" fmla="*/ 72 h 289"/>
                <a:gd name="T118" fmla="*/ 86 w 162"/>
                <a:gd name="T119" fmla="*/ 73 h 289"/>
                <a:gd name="T120" fmla="*/ 76 w 162"/>
                <a:gd name="T121" fmla="*/ 74 h 289"/>
                <a:gd name="T122" fmla="*/ 76 w 162"/>
                <a:gd name="T123" fmla="*/ 74 h 289"/>
                <a:gd name="T124" fmla="*/ 54 w 162"/>
                <a:gd name="T125" fmla="*/ 6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" h="289">
                  <a:moveTo>
                    <a:pt x="54" y="66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8" y="130"/>
                    <a:pt x="88" y="132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58" y="164"/>
                    <a:pt x="58" y="164"/>
                    <a:pt x="58" y="164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4"/>
                    <a:pt x="62" y="176"/>
                    <a:pt x="58" y="177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6" y="254"/>
                    <a:pt x="6" y="254"/>
                    <a:pt x="6" y="254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4" y="252"/>
                    <a:pt x="34" y="252"/>
                    <a:pt x="34" y="252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5" y="262"/>
                    <a:pt x="46" y="264"/>
                    <a:pt x="47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1" y="266"/>
                    <a:pt x="51" y="266"/>
                    <a:pt x="51" y="266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68" y="273"/>
                    <a:pt x="68" y="273"/>
                    <a:pt x="68" y="273"/>
                  </a:cubicBezTo>
                  <a:cubicBezTo>
                    <a:pt x="76" y="273"/>
                    <a:pt x="76" y="273"/>
                    <a:pt x="76" y="273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24" y="288"/>
                    <a:pt x="124" y="288"/>
                    <a:pt x="124" y="288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8" y="263"/>
                    <a:pt x="118" y="263"/>
                    <a:pt x="118" y="263"/>
                  </a:cubicBezTo>
                  <a:cubicBezTo>
                    <a:pt x="123" y="258"/>
                    <a:pt x="123" y="258"/>
                    <a:pt x="123" y="258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21" y="242"/>
                    <a:pt x="121" y="242"/>
                    <a:pt x="121" y="242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18" y="236"/>
                    <a:pt x="118" y="236"/>
                    <a:pt x="118" y="236"/>
                  </a:cubicBezTo>
                  <a:cubicBezTo>
                    <a:pt x="121" y="230"/>
                    <a:pt x="121" y="230"/>
                    <a:pt x="121" y="230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46" y="210"/>
                    <a:pt x="144" y="202"/>
                    <a:pt x="145" y="187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7" y="184"/>
                    <a:pt x="137" y="184"/>
                    <a:pt x="137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2"/>
                    <a:pt x="137" y="182"/>
                    <a:pt x="137" y="18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1" y="119"/>
                    <a:pt x="139" y="111"/>
                    <a:pt x="139" y="107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48" y="66"/>
                    <a:pt x="147" y="64"/>
                    <a:pt x="145" y="61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lnTo>
                    <a:pt x="54" y="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365626" y="2865090"/>
              <a:ext cx="406400" cy="890588"/>
            </a:xfrm>
            <a:custGeom>
              <a:avLst/>
              <a:gdLst>
                <a:gd name="T0" fmla="*/ 100 w 108"/>
                <a:gd name="T1" fmla="*/ 4 h 237"/>
                <a:gd name="T2" fmla="*/ 94 w 108"/>
                <a:gd name="T3" fmla="*/ 6 h 237"/>
                <a:gd name="T4" fmla="*/ 88 w 108"/>
                <a:gd name="T5" fmla="*/ 12 h 237"/>
                <a:gd name="T6" fmla="*/ 87 w 108"/>
                <a:gd name="T7" fmla="*/ 12 h 237"/>
                <a:gd name="T8" fmla="*/ 68 w 108"/>
                <a:gd name="T9" fmla="*/ 14 h 237"/>
                <a:gd name="T10" fmla="*/ 61 w 108"/>
                <a:gd name="T11" fmla="*/ 20 h 237"/>
                <a:gd name="T12" fmla="*/ 56 w 108"/>
                <a:gd name="T13" fmla="*/ 24 h 237"/>
                <a:gd name="T14" fmla="*/ 46 w 108"/>
                <a:gd name="T15" fmla="*/ 24 h 237"/>
                <a:gd name="T16" fmla="*/ 42 w 108"/>
                <a:gd name="T17" fmla="*/ 38 h 237"/>
                <a:gd name="T18" fmla="*/ 41 w 108"/>
                <a:gd name="T19" fmla="*/ 38 h 237"/>
                <a:gd name="T20" fmla="*/ 33 w 108"/>
                <a:gd name="T21" fmla="*/ 46 h 237"/>
                <a:gd name="T22" fmla="*/ 21 w 108"/>
                <a:gd name="T23" fmla="*/ 60 h 237"/>
                <a:gd name="T24" fmla="*/ 14 w 108"/>
                <a:gd name="T25" fmla="*/ 68 h 237"/>
                <a:gd name="T26" fmla="*/ 13 w 108"/>
                <a:gd name="T27" fmla="*/ 77 h 237"/>
                <a:gd name="T28" fmla="*/ 13 w 108"/>
                <a:gd name="T29" fmla="*/ 85 h 237"/>
                <a:gd name="T30" fmla="*/ 8 w 108"/>
                <a:gd name="T31" fmla="*/ 92 h 237"/>
                <a:gd name="T32" fmla="*/ 8 w 108"/>
                <a:gd name="T33" fmla="*/ 112 h 237"/>
                <a:gd name="T34" fmla="*/ 12 w 108"/>
                <a:gd name="T35" fmla="*/ 122 h 237"/>
                <a:gd name="T36" fmla="*/ 11 w 108"/>
                <a:gd name="T37" fmla="*/ 132 h 237"/>
                <a:gd name="T38" fmla="*/ 3 w 108"/>
                <a:gd name="T39" fmla="*/ 162 h 237"/>
                <a:gd name="T40" fmla="*/ 9 w 108"/>
                <a:gd name="T41" fmla="*/ 186 h 237"/>
                <a:gd name="T42" fmla="*/ 7 w 108"/>
                <a:gd name="T43" fmla="*/ 237 h 237"/>
                <a:gd name="T44" fmla="*/ 17 w 108"/>
                <a:gd name="T45" fmla="*/ 228 h 237"/>
                <a:gd name="T46" fmla="*/ 56 w 108"/>
                <a:gd name="T47" fmla="*/ 208 h 237"/>
                <a:gd name="T48" fmla="*/ 75 w 108"/>
                <a:gd name="T49" fmla="*/ 210 h 237"/>
                <a:gd name="T50" fmla="*/ 91 w 108"/>
                <a:gd name="T51" fmla="*/ 196 h 237"/>
                <a:gd name="T52" fmla="*/ 95 w 108"/>
                <a:gd name="T53" fmla="*/ 186 h 237"/>
                <a:gd name="T54" fmla="*/ 95 w 108"/>
                <a:gd name="T55" fmla="*/ 184 h 237"/>
                <a:gd name="T56" fmla="*/ 97 w 108"/>
                <a:gd name="T57" fmla="*/ 170 h 237"/>
                <a:gd name="T58" fmla="*/ 98 w 108"/>
                <a:gd name="T59" fmla="*/ 162 h 237"/>
                <a:gd name="T60" fmla="*/ 95 w 108"/>
                <a:gd name="T61" fmla="*/ 140 h 237"/>
                <a:gd name="T62" fmla="*/ 96 w 108"/>
                <a:gd name="T63" fmla="*/ 134 h 237"/>
                <a:gd name="T64" fmla="*/ 108 w 108"/>
                <a:gd name="T65" fmla="*/ 108 h 237"/>
                <a:gd name="T66" fmla="*/ 91 w 108"/>
                <a:gd name="T67" fmla="*/ 92 h 237"/>
                <a:gd name="T68" fmla="*/ 88 w 108"/>
                <a:gd name="T69" fmla="*/ 85 h 237"/>
                <a:gd name="T70" fmla="*/ 90 w 108"/>
                <a:gd name="T71" fmla="*/ 73 h 237"/>
                <a:gd name="T72" fmla="*/ 92 w 108"/>
                <a:gd name="T73" fmla="*/ 65 h 237"/>
                <a:gd name="T74" fmla="*/ 104 w 108"/>
                <a:gd name="T75" fmla="*/ 56 h 237"/>
                <a:gd name="T76" fmla="*/ 107 w 108"/>
                <a:gd name="T77" fmla="*/ 33 h 237"/>
                <a:gd name="T78" fmla="*/ 100 w 108"/>
                <a:gd name="T79" fmla="*/ 32 h 237"/>
                <a:gd name="T80" fmla="*/ 91 w 108"/>
                <a:gd name="T81" fmla="*/ 26 h 237"/>
                <a:gd name="T82" fmla="*/ 90 w 108"/>
                <a:gd name="T83" fmla="*/ 1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237">
                  <a:moveTo>
                    <a:pt x="101" y="12"/>
                  </a:moveTo>
                  <a:cubicBezTo>
                    <a:pt x="102" y="10"/>
                    <a:pt x="102" y="10"/>
                    <a:pt x="102" y="10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1" y="116"/>
                    <a:pt x="12" y="120"/>
                    <a:pt x="12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3" y="166"/>
                    <a:pt x="5" y="173"/>
                    <a:pt x="9" y="184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7" y="237"/>
                    <a:pt x="7" y="237"/>
                    <a:pt x="7" y="237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7" y="228"/>
                    <a:pt x="17" y="228"/>
                    <a:pt x="17" y="228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75" y="210"/>
                    <a:pt x="75" y="210"/>
                    <a:pt x="75" y="210"/>
                  </a:cubicBezTo>
                  <a:cubicBezTo>
                    <a:pt x="78" y="210"/>
                    <a:pt x="83" y="208"/>
                    <a:pt x="90" y="204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7" y="182"/>
                    <a:pt x="97" y="181"/>
                    <a:pt x="96" y="180"/>
                  </a:cubicBezTo>
                  <a:cubicBezTo>
                    <a:pt x="94" y="177"/>
                    <a:pt x="95" y="174"/>
                    <a:pt x="97" y="170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0" y="153"/>
                    <a:pt x="89" y="150"/>
                    <a:pt x="91" y="147"/>
                  </a:cubicBezTo>
                  <a:cubicBezTo>
                    <a:pt x="92" y="145"/>
                    <a:pt x="93" y="142"/>
                    <a:pt x="95" y="140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2"/>
                    <a:pt x="92" y="60"/>
                    <a:pt x="94" y="58"/>
                  </a:cubicBezTo>
                  <a:cubicBezTo>
                    <a:pt x="94" y="58"/>
                    <a:pt x="96" y="57"/>
                    <a:pt x="97" y="57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101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260851" y="4382740"/>
              <a:ext cx="649288" cy="752475"/>
            </a:xfrm>
            <a:custGeom>
              <a:avLst/>
              <a:gdLst>
                <a:gd name="T0" fmla="*/ 150 w 173"/>
                <a:gd name="T1" fmla="*/ 34 h 200"/>
                <a:gd name="T2" fmla="*/ 146 w 173"/>
                <a:gd name="T3" fmla="*/ 26 h 200"/>
                <a:gd name="T4" fmla="*/ 143 w 173"/>
                <a:gd name="T5" fmla="*/ 12 h 200"/>
                <a:gd name="T6" fmla="*/ 136 w 173"/>
                <a:gd name="T7" fmla="*/ 17 h 200"/>
                <a:gd name="T8" fmla="*/ 125 w 173"/>
                <a:gd name="T9" fmla="*/ 15 h 200"/>
                <a:gd name="T10" fmla="*/ 125 w 173"/>
                <a:gd name="T11" fmla="*/ 7 h 200"/>
                <a:gd name="T12" fmla="*/ 122 w 173"/>
                <a:gd name="T13" fmla="*/ 10 h 200"/>
                <a:gd name="T14" fmla="*/ 109 w 173"/>
                <a:gd name="T15" fmla="*/ 22 h 200"/>
                <a:gd name="T16" fmla="*/ 107 w 173"/>
                <a:gd name="T17" fmla="*/ 22 h 200"/>
                <a:gd name="T18" fmla="*/ 99 w 173"/>
                <a:gd name="T19" fmla="*/ 16 h 200"/>
                <a:gd name="T20" fmla="*/ 92 w 173"/>
                <a:gd name="T21" fmla="*/ 13 h 200"/>
                <a:gd name="T22" fmla="*/ 75 w 173"/>
                <a:gd name="T23" fmla="*/ 8 h 200"/>
                <a:gd name="T24" fmla="*/ 66 w 173"/>
                <a:gd name="T25" fmla="*/ 4 h 200"/>
                <a:gd name="T26" fmla="*/ 47 w 173"/>
                <a:gd name="T27" fmla="*/ 0 h 200"/>
                <a:gd name="T28" fmla="*/ 40 w 173"/>
                <a:gd name="T29" fmla="*/ 16 h 200"/>
                <a:gd name="T30" fmla="*/ 34 w 173"/>
                <a:gd name="T31" fmla="*/ 16 h 200"/>
                <a:gd name="T32" fmla="*/ 14 w 173"/>
                <a:gd name="T33" fmla="*/ 26 h 200"/>
                <a:gd name="T34" fmla="*/ 13 w 173"/>
                <a:gd name="T35" fmla="*/ 72 h 200"/>
                <a:gd name="T36" fmla="*/ 9 w 173"/>
                <a:gd name="T37" fmla="*/ 83 h 200"/>
                <a:gd name="T38" fmla="*/ 1 w 173"/>
                <a:gd name="T39" fmla="*/ 109 h 200"/>
                <a:gd name="T40" fmla="*/ 7 w 173"/>
                <a:gd name="T41" fmla="*/ 111 h 200"/>
                <a:gd name="T42" fmla="*/ 17 w 173"/>
                <a:gd name="T43" fmla="*/ 126 h 200"/>
                <a:gd name="T44" fmla="*/ 14 w 173"/>
                <a:gd name="T45" fmla="*/ 132 h 200"/>
                <a:gd name="T46" fmla="*/ 24 w 173"/>
                <a:gd name="T47" fmla="*/ 158 h 200"/>
                <a:gd name="T48" fmla="*/ 38 w 173"/>
                <a:gd name="T49" fmla="*/ 151 h 200"/>
                <a:gd name="T50" fmla="*/ 46 w 173"/>
                <a:gd name="T51" fmla="*/ 151 h 200"/>
                <a:gd name="T52" fmla="*/ 52 w 173"/>
                <a:gd name="T53" fmla="*/ 140 h 200"/>
                <a:gd name="T54" fmla="*/ 68 w 173"/>
                <a:gd name="T55" fmla="*/ 135 h 200"/>
                <a:gd name="T56" fmla="*/ 77 w 173"/>
                <a:gd name="T57" fmla="*/ 151 h 200"/>
                <a:gd name="T58" fmla="*/ 81 w 173"/>
                <a:gd name="T59" fmla="*/ 165 h 200"/>
                <a:gd name="T60" fmla="*/ 71 w 173"/>
                <a:gd name="T61" fmla="*/ 185 h 200"/>
                <a:gd name="T62" fmla="*/ 84 w 173"/>
                <a:gd name="T63" fmla="*/ 187 h 200"/>
                <a:gd name="T64" fmla="*/ 89 w 173"/>
                <a:gd name="T65" fmla="*/ 199 h 200"/>
                <a:gd name="T66" fmla="*/ 102 w 173"/>
                <a:gd name="T67" fmla="*/ 196 h 200"/>
                <a:gd name="T68" fmla="*/ 108 w 173"/>
                <a:gd name="T69" fmla="*/ 178 h 200"/>
                <a:gd name="T70" fmla="*/ 135 w 173"/>
                <a:gd name="T71" fmla="*/ 189 h 200"/>
                <a:gd name="T72" fmla="*/ 128 w 173"/>
                <a:gd name="T73" fmla="*/ 172 h 200"/>
                <a:gd name="T74" fmla="*/ 128 w 173"/>
                <a:gd name="T75" fmla="*/ 170 h 200"/>
                <a:gd name="T76" fmla="*/ 166 w 173"/>
                <a:gd name="T77" fmla="*/ 166 h 200"/>
                <a:gd name="T78" fmla="*/ 167 w 173"/>
                <a:gd name="T79" fmla="*/ 165 h 200"/>
                <a:gd name="T80" fmla="*/ 167 w 173"/>
                <a:gd name="T81" fmla="*/ 163 h 200"/>
                <a:gd name="T82" fmla="*/ 166 w 173"/>
                <a:gd name="T83" fmla="*/ 142 h 200"/>
                <a:gd name="T84" fmla="*/ 170 w 173"/>
                <a:gd name="T85" fmla="*/ 134 h 200"/>
                <a:gd name="T86" fmla="*/ 163 w 173"/>
                <a:gd name="T87" fmla="*/ 126 h 200"/>
                <a:gd name="T88" fmla="*/ 158 w 173"/>
                <a:gd name="T89" fmla="*/ 98 h 200"/>
                <a:gd name="T90" fmla="*/ 151 w 173"/>
                <a:gd name="T91" fmla="*/ 102 h 200"/>
                <a:gd name="T92" fmla="*/ 150 w 173"/>
                <a:gd name="T93" fmla="*/ 84 h 200"/>
                <a:gd name="T94" fmla="*/ 163 w 173"/>
                <a:gd name="T95" fmla="*/ 50 h 200"/>
                <a:gd name="T96" fmla="*/ 150 w 173"/>
                <a:gd name="T97" fmla="*/ 3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3" h="200">
                  <a:moveTo>
                    <a:pt x="150" y="34"/>
                  </a:moveTo>
                  <a:cubicBezTo>
                    <a:pt x="150" y="34"/>
                    <a:pt x="150" y="34"/>
                    <a:pt x="150" y="34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5"/>
                    <a:pt x="146" y="14"/>
                    <a:pt x="143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6"/>
                    <a:pt x="9" y="79"/>
                    <a:pt x="9" y="8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4"/>
                    <a:pt x="1" y="107"/>
                    <a:pt x="1" y="10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12" y="111"/>
                    <a:pt x="15" y="113"/>
                    <a:pt x="16" y="11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4" y="129"/>
                    <a:pt x="14" y="130"/>
                    <a:pt x="14" y="132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4"/>
                    <a:pt x="14" y="146"/>
                    <a:pt x="16" y="14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4" y="153"/>
                    <a:pt x="45" y="152"/>
                    <a:pt x="46" y="151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0" y="142"/>
                    <a:pt x="51" y="141"/>
                    <a:pt x="5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4" y="141"/>
                    <a:pt x="65" y="140"/>
                    <a:pt x="65" y="140"/>
                  </a:cubicBezTo>
                  <a:cubicBezTo>
                    <a:pt x="66" y="137"/>
                    <a:pt x="67" y="136"/>
                    <a:pt x="68" y="135"/>
                  </a:cubicBezTo>
                  <a:cubicBezTo>
                    <a:pt x="70" y="135"/>
                    <a:pt x="72" y="135"/>
                    <a:pt x="73" y="136"/>
                  </a:cubicBezTo>
                  <a:cubicBezTo>
                    <a:pt x="76" y="139"/>
                    <a:pt x="78" y="141"/>
                    <a:pt x="78" y="144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1" y="154"/>
                    <a:pt x="82" y="156"/>
                    <a:pt x="82" y="158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0" y="169"/>
                    <a:pt x="78" y="172"/>
                    <a:pt x="77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4" y="187"/>
                    <a:pt x="84" y="187"/>
                    <a:pt x="84" y="187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2" y="192"/>
                    <a:pt x="82" y="195"/>
                    <a:pt x="82" y="197"/>
                  </a:cubicBezTo>
                  <a:cubicBezTo>
                    <a:pt x="86" y="199"/>
                    <a:pt x="88" y="200"/>
                    <a:pt x="89" y="199"/>
                  </a:cubicBezTo>
                  <a:cubicBezTo>
                    <a:pt x="94" y="197"/>
                    <a:pt x="94" y="197"/>
                    <a:pt x="94" y="197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07" y="181"/>
                    <a:pt x="108" y="179"/>
                    <a:pt x="108" y="178"/>
                  </a:cubicBezTo>
                  <a:cubicBezTo>
                    <a:pt x="110" y="177"/>
                    <a:pt x="113" y="177"/>
                    <a:pt x="118" y="180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31" y="188"/>
                    <a:pt x="133" y="189"/>
                    <a:pt x="135" y="189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6" y="187"/>
                    <a:pt x="135" y="184"/>
                    <a:pt x="133" y="180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34" y="163"/>
                    <a:pt x="139" y="160"/>
                    <a:pt x="146" y="163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72" y="155"/>
                    <a:pt x="173" y="149"/>
                    <a:pt x="172" y="146"/>
                  </a:cubicBezTo>
                  <a:cubicBezTo>
                    <a:pt x="170" y="143"/>
                    <a:pt x="168" y="142"/>
                    <a:pt x="167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6"/>
                    <a:pt x="170" y="135"/>
                    <a:pt x="170" y="134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58" y="110"/>
                    <a:pt x="158" y="104"/>
                    <a:pt x="158" y="98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9" y="71"/>
                    <a:pt x="165" y="64"/>
                    <a:pt x="167" y="62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44"/>
                    <a:pt x="161" y="40"/>
                    <a:pt x="161" y="38"/>
                  </a:cubicBezTo>
                  <a:cubicBezTo>
                    <a:pt x="154" y="35"/>
                    <a:pt x="154" y="35"/>
                    <a:pt x="154" y="35"/>
                  </a:cubicBezTo>
                  <a:lnTo>
                    <a:pt x="150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184651" y="3950940"/>
              <a:ext cx="917575" cy="574675"/>
            </a:xfrm>
            <a:custGeom>
              <a:avLst/>
              <a:gdLst>
                <a:gd name="T0" fmla="*/ 32 w 244"/>
                <a:gd name="T1" fmla="*/ 5 h 153"/>
                <a:gd name="T2" fmla="*/ 43 w 244"/>
                <a:gd name="T3" fmla="*/ 12 h 153"/>
                <a:gd name="T4" fmla="*/ 49 w 244"/>
                <a:gd name="T5" fmla="*/ 20 h 153"/>
                <a:gd name="T6" fmla="*/ 44 w 244"/>
                <a:gd name="T7" fmla="*/ 26 h 153"/>
                <a:gd name="T8" fmla="*/ 30 w 244"/>
                <a:gd name="T9" fmla="*/ 29 h 153"/>
                <a:gd name="T10" fmla="*/ 32 w 244"/>
                <a:gd name="T11" fmla="*/ 37 h 153"/>
                <a:gd name="T12" fmla="*/ 36 w 244"/>
                <a:gd name="T13" fmla="*/ 54 h 153"/>
                <a:gd name="T14" fmla="*/ 45 w 244"/>
                <a:gd name="T15" fmla="*/ 57 h 153"/>
                <a:gd name="T16" fmla="*/ 46 w 244"/>
                <a:gd name="T17" fmla="*/ 58 h 153"/>
                <a:gd name="T18" fmla="*/ 51 w 244"/>
                <a:gd name="T19" fmla="*/ 65 h 153"/>
                <a:gd name="T20" fmla="*/ 54 w 244"/>
                <a:gd name="T21" fmla="*/ 73 h 153"/>
                <a:gd name="T22" fmla="*/ 40 w 244"/>
                <a:gd name="T23" fmla="*/ 92 h 153"/>
                <a:gd name="T24" fmla="*/ 2 w 244"/>
                <a:gd name="T25" fmla="*/ 102 h 153"/>
                <a:gd name="T26" fmla="*/ 4 w 244"/>
                <a:gd name="T27" fmla="*/ 116 h 153"/>
                <a:gd name="T28" fmla="*/ 19 w 244"/>
                <a:gd name="T29" fmla="*/ 143 h 153"/>
                <a:gd name="T30" fmla="*/ 20 w 244"/>
                <a:gd name="T31" fmla="*/ 143 h 153"/>
                <a:gd name="T32" fmla="*/ 26 w 244"/>
                <a:gd name="T33" fmla="*/ 151 h 153"/>
                <a:gd name="T34" fmla="*/ 30 w 244"/>
                <a:gd name="T35" fmla="*/ 138 h 153"/>
                <a:gd name="T36" fmla="*/ 39 w 244"/>
                <a:gd name="T37" fmla="*/ 127 h 153"/>
                <a:gd name="T38" fmla="*/ 56 w 244"/>
                <a:gd name="T39" fmla="*/ 127 h 153"/>
                <a:gd name="T40" fmla="*/ 63 w 244"/>
                <a:gd name="T41" fmla="*/ 111 h 153"/>
                <a:gd name="T42" fmla="*/ 80 w 244"/>
                <a:gd name="T43" fmla="*/ 111 h 153"/>
                <a:gd name="T44" fmla="*/ 109 w 244"/>
                <a:gd name="T45" fmla="*/ 121 h 153"/>
                <a:gd name="T46" fmla="*/ 110 w 244"/>
                <a:gd name="T47" fmla="*/ 121 h 153"/>
                <a:gd name="T48" fmla="*/ 121 w 244"/>
                <a:gd name="T49" fmla="*/ 127 h 153"/>
                <a:gd name="T50" fmla="*/ 121 w 244"/>
                <a:gd name="T51" fmla="*/ 127 h 153"/>
                <a:gd name="T52" fmla="*/ 132 w 244"/>
                <a:gd name="T53" fmla="*/ 128 h 153"/>
                <a:gd name="T54" fmla="*/ 142 w 244"/>
                <a:gd name="T55" fmla="*/ 115 h 153"/>
                <a:gd name="T56" fmla="*/ 148 w 244"/>
                <a:gd name="T57" fmla="*/ 120 h 153"/>
                <a:gd name="T58" fmla="*/ 149 w 244"/>
                <a:gd name="T59" fmla="*/ 129 h 153"/>
                <a:gd name="T60" fmla="*/ 159 w 244"/>
                <a:gd name="T61" fmla="*/ 123 h 153"/>
                <a:gd name="T62" fmla="*/ 165 w 244"/>
                <a:gd name="T63" fmla="*/ 123 h 153"/>
                <a:gd name="T64" fmla="*/ 170 w 244"/>
                <a:gd name="T65" fmla="*/ 141 h 153"/>
                <a:gd name="T66" fmla="*/ 194 w 244"/>
                <a:gd name="T67" fmla="*/ 130 h 153"/>
                <a:gd name="T68" fmla="*/ 215 w 244"/>
                <a:gd name="T69" fmla="*/ 121 h 153"/>
                <a:gd name="T70" fmla="*/ 237 w 244"/>
                <a:gd name="T71" fmla="*/ 114 h 153"/>
                <a:gd name="T72" fmla="*/ 242 w 244"/>
                <a:gd name="T73" fmla="*/ 111 h 153"/>
                <a:gd name="T74" fmla="*/ 230 w 244"/>
                <a:gd name="T75" fmla="*/ 77 h 153"/>
                <a:gd name="T76" fmla="*/ 236 w 244"/>
                <a:gd name="T77" fmla="*/ 67 h 153"/>
                <a:gd name="T78" fmla="*/ 222 w 244"/>
                <a:gd name="T79" fmla="*/ 63 h 153"/>
                <a:gd name="T80" fmla="*/ 215 w 244"/>
                <a:gd name="T81" fmla="*/ 55 h 153"/>
                <a:gd name="T82" fmla="*/ 214 w 244"/>
                <a:gd name="T83" fmla="*/ 54 h 153"/>
                <a:gd name="T84" fmla="*/ 186 w 244"/>
                <a:gd name="T85" fmla="*/ 47 h 153"/>
                <a:gd name="T86" fmla="*/ 162 w 244"/>
                <a:gd name="T87" fmla="*/ 47 h 153"/>
                <a:gd name="T88" fmla="*/ 108 w 244"/>
                <a:gd name="T89" fmla="*/ 25 h 153"/>
                <a:gd name="T90" fmla="*/ 72 w 244"/>
                <a:gd name="T91" fmla="*/ 0 h 153"/>
                <a:gd name="T92" fmla="*/ 37 w 244"/>
                <a:gd name="T93" fmla="*/ 3 h 153"/>
                <a:gd name="T94" fmla="*/ 31 w 244"/>
                <a:gd name="T9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4" h="153">
                  <a:moveTo>
                    <a:pt x="31" y="1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3" y="81"/>
                    <a:pt x="52" y="83"/>
                    <a:pt x="52" y="85"/>
                  </a:cubicBezTo>
                  <a:cubicBezTo>
                    <a:pt x="50" y="87"/>
                    <a:pt x="46" y="90"/>
                    <a:pt x="40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4" y="125"/>
                    <a:pt x="114" y="125"/>
                    <a:pt x="114" y="125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71" y="128"/>
                    <a:pt x="172" y="130"/>
                    <a:pt x="171" y="132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83" y="135"/>
                    <a:pt x="190" y="130"/>
                    <a:pt x="194" y="130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15" y="121"/>
                    <a:pt x="215" y="121"/>
                    <a:pt x="215" y="121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44" y="114"/>
                    <a:pt x="244" y="114"/>
                    <a:pt x="244" y="114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0" y="76"/>
                    <a:pt x="230" y="76"/>
                    <a:pt x="230" y="76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15" y="55"/>
                    <a:pt x="215" y="55"/>
                    <a:pt x="215" y="55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6" y="53"/>
                    <a:pt x="203" y="56"/>
                    <a:pt x="200" y="57"/>
                  </a:cubicBezTo>
                  <a:cubicBezTo>
                    <a:pt x="197" y="58"/>
                    <a:pt x="192" y="55"/>
                    <a:pt x="186" y="47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0" y="43"/>
                    <a:pt x="176" y="45"/>
                  </a:cubicBezTo>
                  <a:cubicBezTo>
                    <a:pt x="169" y="47"/>
                    <a:pt x="164" y="48"/>
                    <a:pt x="162" y="47"/>
                  </a:cubicBezTo>
                  <a:cubicBezTo>
                    <a:pt x="160" y="45"/>
                    <a:pt x="160" y="41"/>
                    <a:pt x="160" y="35"/>
                  </a:cubicBezTo>
                  <a:cubicBezTo>
                    <a:pt x="161" y="31"/>
                    <a:pt x="160" y="29"/>
                    <a:pt x="160" y="27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3" y="23"/>
                    <a:pt x="99" y="21"/>
                    <a:pt x="97" y="19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6" y="15"/>
                    <a:pt x="80" y="10"/>
                    <a:pt x="72" y="0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387851" y="5006627"/>
              <a:ext cx="954088" cy="755650"/>
            </a:xfrm>
            <a:custGeom>
              <a:avLst/>
              <a:gdLst>
                <a:gd name="T0" fmla="*/ 244 w 254"/>
                <a:gd name="T1" fmla="*/ 64 h 201"/>
                <a:gd name="T2" fmla="*/ 254 w 254"/>
                <a:gd name="T3" fmla="*/ 63 h 201"/>
                <a:gd name="T4" fmla="*/ 236 w 254"/>
                <a:gd name="T5" fmla="*/ 44 h 201"/>
                <a:gd name="T6" fmla="*/ 223 w 254"/>
                <a:gd name="T7" fmla="*/ 22 h 201"/>
                <a:gd name="T8" fmla="*/ 202 w 254"/>
                <a:gd name="T9" fmla="*/ 27 h 201"/>
                <a:gd name="T10" fmla="*/ 200 w 254"/>
                <a:gd name="T11" fmla="*/ 29 h 201"/>
                <a:gd name="T12" fmla="*/ 182 w 254"/>
                <a:gd name="T13" fmla="*/ 25 h 201"/>
                <a:gd name="T14" fmla="*/ 150 w 254"/>
                <a:gd name="T15" fmla="*/ 40 h 201"/>
                <a:gd name="T16" fmla="*/ 150 w 254"/>
                <a:gd name="T17" fmla="*/ 19 h 201"/>
                <a:gd name="T18" fmla="*/ 149 w 254"/>
                <a:gd name="T19" fmla="*/ 10 h 201"/>
                <a:gd name="T20" fmla="*/ 138 w 254"/>
                <a:gd name="T21" fmla="*/ 10 h 201"/>
                <a:gd name="T22" fmla="*/ 126 w 254"/>
                <a:gd name="T23" fmla="*/ 9 h 201"/>
                <a:gd name="T24" fmla="*/ 110 w 254"/>
                <a:gd name="T25" fmla="*/ 1 h 201"/>
                <a:gd name="T26" fmla="*/ 105 w 254"/>
                <a:gd name="T27" fmla="*/ 24 h 201"/>
                <a:gd name="T28" fmla="*/ 82 w 254"/>
                <a:gd name="T29" fmla="*/ 18 h 201"/>
                <a:gd name="T30" fmla="*/ 78 w 254"/>
                <a:gd name="T31" fmla="*/ 16 h 201"/>
                <a:gd name="T32" fmla="*/ 72 w 254"/>
                <a:gd name="T33" fmla="*/ 33 h 201"/>
                <a:gd name="T34" fmla="*/ 75 w 254"/>
                <a:gd name="T35" fmla="*/ 47 h 201"/>
                <a:gd name="T36" fmla="*/ 68 w 254"/>
                <a:gd name="T37" fmla="*/ 61 h 201"/>
                <a:gd name="T38" fmla="*/ 52 w 254"/>
                <a:gd name="T39" fmla="*/ 102 h 201"/>
                <a:gd name="T40" fmla="*/ 29 w 254"/>
                <a:gd name="T41" fmla="*/ 117 h 201"/>
                <a:gd name="T42" fmla="*/ 32 w 254"/>
                <a:gd name="T43" fmla="*/ 124 h 201"/>
                <a:gd name="T44" fmla="*/ 19 w 254"/>
                <a:gd name="T45" fmla="*/ 142 h 201"/>
                <a:gd name="T46" fmla="*/ 5 w 254"/>
                <a:gd name="T47" fmla="*/ 146 h 201"/>
                <a:gd name="T48" fmla="*/ 2 w 254"/>
                <a:gd name="T49" fmla="*/ 184 h 201"/>
                <a:gd name="T50" fmla="*/ 8 w 254"/>
                <a:gd name="T51" fmla="*/ 196 h 201"/>
                <a:gd name="T52" fmla="*/ 21 w 254"/>
                <a:gd name="T53" fmla="*/ 200 h 201"/>
                <a:gd name="T54" fmla="*/ 22 w 254"/>
                <a:gd name="T55" fmla="*/ 199 h 201"/>
                <a:gd name="T56" fmla="*/ 18 w 254"/>
                <a:gd name="T57" fmla="*/ 186 h 201"/>
                <a:gd name="T58" fmla="*/ 12 w 254"/>
                <a:gd name="T59" fmla="*/ 182 h 201"/>
                <a:gd name="T60" fmla="*/ 18 w 254"/>
                <a:gd name="T61" fmla="*/ 173 h 201"/>
                <a:gd name="T62" fmla="*/ 32 w 254"/>
                <a:gd name="T63" fmla="*/ 162 h 201"/>
                <a:gd name="T64" fmla="*/ 64 w 254"/>
                <a:gd name="T65" fmla="*/ 141 h 201"/>
                <a:gd name="T66" fmla="*/ 70 w 254"/>
                <a:gd name="T67" fmla="*/ 145 h 201"/>
                <a:gd name="T68" fmla="*/ 75 w 254"/>
                <a:gd name="T69" fmla="*/ 141 h 201"/>
                <a:gd name="T70" fmla="*/ 96 w 254"/>
                <a:gd name="T71" fmla="*/ 137 h 201"/>
                <a:gd name="T72" fmla="*/ 98 w 254"/>
                <a:gd name="T73" fmla="*/ 136 h 201"/>
                <a:gd name="T74" fmla="*/ 119 w 254"/>
                <a:gd name="T75" fmla="*/ 128 h 201"/>
                <a:gd name="T76" fmla="*/ 124 w 254"/>
                <a:gd name="T77" fmla="*/ 96 h 201"/>
                <a:gd name="T78" fmla="*/ 130 w 254"/>
                <a:gd name="T79" fmla="*/ 94 h 201"/>
                <a:gd name="T80" fmla="*/ 132 w 254"/>
                <a:gd name="T81" fmla="*/ 95 h 201"/>
                <a:gd name="T82" fmla="*/ 159 w 254"/>
                <a:gd name="T83" fmla="*/ 112 h 201"/>
                <a:gd name="T84" fmla="*/ 156 w 254"/>
                <a:gd name="T85" fmla="*/ 103 h 201"/>
                <a:gd name="T86" fmla="*/ 166 w 254"/>
                <a:gd name="T87" fmla="*/ 99 h 201"/>
                <a:gd name="T88" fmla="*/ 173 w 254"/>
                <a:gd name="T89" fmla="*/ 95 h 201"/>
                <a:gd name="T90" fmla="*/ 193 w 254"/>
                <a:gd name="T91" fmla="*/ 101 h 201"/>
                <a:gd name="T92" fmla="*/ 206 w 254"/>
                <a:gd name="T93" fmla="*/ 92 h 201"/>
                <a:gd name="T94" fmla="*/ 207 w 254"/>
                <a:gd name="T95" fmla="*/ 94 h 201"/>
                <a:gd name="T96" fmla="*/ 238 w 254"/>
                <a:gd name="T97" fmla="*/ 6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4" h="201">
                  <a:moveTo>
                    <a:pt x="238" y="69"/>
                  </a:moveTo>
                  <a:cubicBezTo>
                    <a:pt x="242" y="68"/>
                    <a:pt x="244" y="67"/>
                    <a:pt x="244" y="65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54" y="63"/>
                    <a:pt x="254" y="63"/>
                    <a:pt x="254" y="63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2" y="58"/>
                    <a:pt x="250" y="57"/>
                    <a:pt x="248" y="55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14" y="21"/>
                    <a:pt x="208" y="21"/>
                    <a:pt x="203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8"/>
                    <a:pt x="202" y="28"/>
                    <a:pt x="202" y="28"/>
                  </a:cubicBezTo>
                  <a:cubicBezTo>
                    <a:pt x="202" y="29"/>
                    <a:pt x="202" y="29"/>
                    <a:pt x="202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88" y="26"/>
                    <a:pt x="184" y="24"/>
                    <a:pt x="182" y="25"/>
                  </a:cubicBezTo>
                  <a:cubicBezTo>
                    <a:pt x="168" y="32"/>
                    <a:pt x="160" y="35"/>
                    <a:pt x="158" y="33"/>
                  </a:cubicBezTo>
                  <a:cubicBezTo>
                    <a:pt x="156" y="34"/>
                    <a:pt x="154" y="35"/>
                    <a:pt x="152" y="38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5" y="34"/>
                    <a:pt x="143" y="31"/>
                    <a:pt x="143" y="29"/>
                  </a:cubicBezTo>
                  <a:cubicBezTo>
                    <a:pt x="143" y="27"/>
                    <a:pt x="146" y="24"/>
                    <a:pt x="150" y="19"/>
                  </a:cubicBezTo>
                  <a:cubicBezTo>
                    <a:pt x="156" y="12"/>
                    <a:pt x="159" y="9"/>
                    <a:pt x="159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6" y="5"/>
                    <a:pt x="153" y="7"/>
                    <a:pt x="149" y="10"/>
                  </a:cubicBezTo>
                  <a:cubicBezTo>
                    <a:pt x="145" y="13"/>
                    <a:pt x="142" y="14"/>
                    <a:pt x="141" y="14"/>
                  </a:cubicBezTo>
                  <a:cubicBezTo>
                    <a:pt x="140" y="14"/>
                    <a:pt x="139" y="12"/>
                    <a:pt x="139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0" y="5"/>
                    <a:pt x="115" y="3"/>
                    <a:pt x="110" y="1"/>
                  </a:cubicBezTo>
                  <a:cubicBezTo>
                    <a:pt x="106" y="0"/>
                    <a:pt x="102" y="1"/>
                    <a:pt x="99" y="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5" y="18"/>
                    <a:pt x="106" y="22"/>
                    <a:pt x="105" y="24"/>
                  </a:cubicBezTo>
                  <a:cubicBezTo>
                    <a:pt x="104" y="26"/>
                    <a:pt x="103" y="27"/>
                    <a:pt x="102" y="27"/>
                  </a:cubicBezTo>
                  <a:cubicBezTo>
                    <a:pt x="99" y="28"/>
                    <a:pt x="96" y="27"/>
                    <a:pt x="91" y="23"/>
                  </a:cubicBezTo>
                  <a:cubicBezTo>
                    <a:pt x="88" y="21"/>
                    <a:pt x="85" y="19"/>
                    <a:pt x="82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60" y="149"/>
                    <a:pt x="60" y="149"/>
                    <a:pt x="60" y="149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6" y="147"/>
                    <a:pt x="76" y="147"/>
                    <a:pt x="76" y="147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9" y="128"/>
                    <a:pt x="119" y="128"/>
                    <a:pt x="119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6" y="103"/>
                    <a:pt x="156" y="103"/>
                    <a:pt x="156" y="103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86" y="95"/>
                    <a:pt x="190" y="98"/>
                    <a:pt x="193" y="101"/>
                  </a:cubicBezTo>
                  <a:cubicBezTo>
                    <a:pt x="194" y="103"/>
                    <a:pt x="194" y="103"/>
                    <a:pt x="194" y="103"/>
                  </a:cubicBezTo>
                  <a:cubicBezTo>
                    <a:pt x="196" y="93"/>
                    <a:pt x="196" y="93"/>
                    <a:pt x="196" y="93"/>
                  </a:cubicBezTo>
                  <a:cubicBezTo>
                    <a:pt x="198" y="91"/>
                    <a:pt x="201" y="90"/>
                    <a:pt x="206" y="92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8" y="94"/>
                    <a:pt x="208" y="94"/>
                    <a:pt x="209" y="94"/>
                  </a:cubicBezTo>
                  <a:cubicBezTo>
                    <a:pt x="211" y="94"/>
                    <a:pt x="218" y="89"/>
                    <a:pt x="230" y="80"/>
                  </a:cubicBezTo>
                  <a:cubicBezTo>
                    <a:pt x="230" y="74"/>
                    <a:pt x="233" y="70"/>
                    <a:pt x="23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4838701" y="4352577"/>
              <a:ext cx="571500" cy="777875"/>
            </a:xfrm>
            <a:custGeom>
              <a:avLst/>
              <a:gdLst>
                <a:gd name="T0" fmla="*/ 119 w 152"/>
                <a:gd name="T1" fmla="*/ 8 h 207"/>
                <a:gd name="T2" fmla="*/ 106 w 152"/>
                <a:gd name="T3" fmla="*/ 3 h 207"/>
                <a:gd name="T4" fmla="*/ 88 w 152"/>
                <a:gd name="T5" fmla="*/ 16 h 207"/>
                <a:gd name="T6" fmla="*/ 76 w 152"/>
                <a:gd name="T7" fmla="*/ 11 h 207"/>
                <a:gd name="T8" fmla="*/ 76 w 152"/>
                <a:gd name="T9" fmla="*/ 12 h 207"/>
                <a:gd name="T10" fmla="*/ 54 w 152"/>
                <a:gd name="T11" fmla="*/ 17 h 207"/>
                <a:gd name="T12" fmla="*/ 42 w 152"/>
                <a:gd name="T13" fmla="*/ 18 h 207"/>
                <a:gd name="T14" fmla="*/ 34 w 152"/>
                <a:gd name="T15" fmla="*/ 27 h 207"/>
                <a:gd name="T16" fmla="*/ 20 w 152"/>
                <a:gd name="T17" fmla="*/ 28 h 207"/>
                <a:gd name="T18" fmla="*/ 10 w 152"/>
                <a:gd name="T19" fmla="*/ 44 h 207"/>
                <a:gd name="T20" fmla="*/ 11 w 152"/>
                <a:gd name="T21" fmla="*/ 46 h 207"/>
                <a:gd name="T22" fmla="*/ 17 w 152"/>
                <a:gd name="T23" fmla="*/ 69 h 207"/>
                <a:gd name="T24" fmla="*/ 17 w 152"/>
                <a:gd name="T25" fmla="*/ 72 h 207"/>
                <a:gd name="T26" fmla="*/ 16 w 152"/>
                <a:gd name="T27" fmla="*/ 72 h 207"/>
                <a:gd name="T28" fmla="*/ 0 w 152"/>
                <a:gd name="T29" fmla="*/ 94 h 207"/>
                <a:gd name="T30" fmla="*/ 6 w 152"/>
                <a:gd name="T31" fmla="*/ 98 h 207"/>
                <a:gd name="T32" fmla="*/ 12 w 152"/>
                <a:gd name="T33" fmla="*/ 131 h 207"/>
                <a:gd name="T34" fmla="*/ 20 w 152"/>
                <a:gd name="T35" fmla="*/ 143 h 207"/>
                <a:gd name="T36" fmla="*/ 21 w 152"/>
                <a:gd name="T37" fmla="*/ 152 h 207"/>
                <a:gd name="T38" fmla="*/ 22 w 152"/>
                <a:gd name="T39" fmla="*/ 181 h 207"/>
                <a:gd name="T40" fmla="*/ 26 w 152"/>
                <a:gd name="T41" fmla="*/ 181 h 207"/>
                <a:gd name="T42" fmla="*/ 43 w 152"/>
                <a:gd name="T43" fmla="*/ 181 h 207"/>
                <a:gd name="T44" fmla="*/ 28 w 152"/>
                <a:gd name="T45" fmla="*/ 203 h 207"/>
                <a:gd name="T46" fmla="*/ 40 w 152"/>
                <a:gd name="T47" fmla="*/ 203 h 207"/>
                <a:gd name="T48" fmla="*/ 75 w 152"/>
                <a:gd name="T49" fmla="*/ 201 h 207"/>
                <a:gd name="T50" fmla="*/ 77 w 152"/>
                <a:gd name="T51" fmla="*/ 195 h 207"/>
                <a:gd name="T52" fmla="*/ 77 w 152"/>
                <a:gd name="T53" fmla="*/ 190 h 207"/>
                <a:gd name="T54" fmla="*/ 75 w 152"/>
                <a:gd name="T55" fmla="*/ 179 h 207"/>
                <a:gd name="T56" fmla="*/ 83 w 152"/>
                <a:gd name="T57" fmla="*/ 173 h 207"/>
                <a:gd name="T58" fmla="*/ 81 w 152"/>
                <a:gd name="T59" fmla="*/ 168 h 207"/>
                <a:gd name="T60" fmla="*/ 81 w 152"/>
                <a:gd name="T61" fmla="*/ 167 h 207"/>
                <a:gd name="T62" fmla="*/ 85 w 152"/>
                <a:gd name="T63" fmla="*/ 154 h 207"/>
                <a:gd name="T64" fmla="*/ 89 w 152"/>
                <a:gd name="T65" fmla="*/ 149 h 207"/>
                <a:gd name="T66" fmla="*/ 93 w 152"/>
                <a:gd name="T67" fmla="*/ 146 h 207"/>
                <a:gd name="T68" fmla="*/ 100 w 152"/>
                <a:gd name="T69" fmla="*/ 130 h 207"/>
                <a:gd name="T70" fmla="*/ 103 w 152"/>
                <a:gd name="T71" fmla="*/ 128 h 207"/>
                <a:gd name="T72" fmla="*/ 99 w 152"/>
                <a:gd name="T73" fmla="*/ 111 h 207"/>
                <a:gd name="T74" fmla="*/ 112 w 152"/>
                <a:gd name="T75" fmla="*/ 100 h 207"/>
                <a:gd name="T76" fmla="*/ 110 w 152"/>
                <a:gd name="T77" fmla="*/ 85 h 207"/>
                <a:gd name="T78" fmla="*/ 125 w 152"/>
                <a:gd name="T79" fmla="*/ 68 h 207"/>
                <a:gd name="T80" fmla="*/ 131 w 152"/>
                <a:gd name="T81" fmla="*/ 70 h 207"/>
                <a:gd name="T82" fmla="*/ 142 w 152"/>
                <a:gd name="T83" fmla="*/ 64 h 207"/>
                <a:gd name="T84" fmla="*/ 142 w 152"/>
                <a:gd name="T85" fmla="*/ 64 h 207"/>
                <a:gd name="T86" fmla="*/ 148 w 152"/>
                <a:gd name="T87" fmla="*/ 60 h 207"/>
                <a:gd name="T88" fmla="*/ 148 w 152"/>
                <a:gd name="T89" fmla="*/ 53 h 207"/>
                <a:gd name="T90" fmla="*/ 150 w 152"/>
                <a:gd name="T91" fmla="*/ 51 h 207"/>
                <a:gd name="T92" fmla="*/ 152 w 152"/>
                <a:gd name="T93" fmla="*/ 48 h 207"/>
                <a:gd name="T94" fmla="*/ 138 w 152"/>
                <a:gd name="T95" fmla="*/ 26 h 207"/>
                <a:gd name="T96" fmla="*/ 132 w 152"/>
                <a:gd name="T97" fmla="*/ 1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" h="207">
                  <a:moveTo>
                    <a:pt x="120" y="8"/>
                  </a:moveTo>
                  <a:cubicBezTo>
                    <a:pt x="119" y="8"/>
                    <a:pt x="119" y="8"/>
                    <a:pt x="119" y="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2" y="10"/>
                    <a:pt x="98" y="14"/>
                    <a:pt x="92" y="16"/>
                  </a:cubicBezTo>
                  <a:cubicBezTo>
                    <a:pt x="91" y="17"/>
                    <a:pt x="89" y="17"/>
                    <a:pt x="88" y="16"/>
                  </a:cubicBezTo>
                  <a:cubicBezTo>
                    <a:pt x="86" y="14"/>
                    <a:pt x="87" y="9"/>
                    <a:pt x="90" y="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8"/>
                    <a:pt x="12" y="32"/>
                    <a:pt x="4" y="40"/>
                  </a:cubicBezTo>
                  <a:cubicBezTo>
                    <a:pt x="8" y="42"/>
                    <a:pt x="10" y="43"/>
                    <a:pt x="10" y="44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98"/>
                    <a:pt x="5" y="97"/>
                    <a:pt x="6" y="98"/>
                  </a:cubicBezTo>
                  <a:cubicBezTo>
                    <a:pt x="8" y="99"/>
                    <a:pt x="9" y="102"/>
                    <a:pt x="8" y="107"/>
                  </a:cubicBezTo>
                  <a:cubicBezTo>
                    <a:pt x="8" y="114"/>
                    <a:pt x="9" y="123"/>
                    <a:pt x="12" y="131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9"/>
                    <a:pt x="21" y="141"/>
                    <a:pt x="20" y="143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6"/>
                    <a:pt x="22" y="162"/>
                    <a:pt x="17" y="172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1" y="176"/>
                    <a:pt x="36" y="175"/>
                    <a:pt x="39" y="176"/>
                  </a:cubicBezTo>
                  <a:cubicBezTo>
                    <a:pt x="42" y="177"/>
                    <a:pt x="43" y="179"/>
                    <a:pt x="43" y="181"/>
                  </a:cubicBezTo>
                  <a:cubicBezTo>
                    <a:pt x="44" y="184"/>
                    <a:pt x="40" y="188"/>
                    <a:pt x="33" y="196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4" y="204"/>
                    <a:pt x="38" y="202"/>
                    <a:pt x="40" y="203"/>
                  </a:cubicBezTo>
                  <a:cubicBezTo>
                    <a:pt x="42" y="203"/>
                    <a:pt x="49" y="201"/>
                    <a:pt x="60" y="195"/>
                  </a:cubicBezTo>
                  <a:cubicBezTo>
                    <a:pt x="64" y="193"/>
                    <a:pt x="69" y="195"/>
                    <a:pt x="75" y="201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5" y="193"/>
                    <a:pt x="76" y="192"/>
                    <a:pt x="77" y="190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2"/>
                    <a:pt x="74" y="180"/>
                    <a:pt x="75" y="179"/>
                  </a:cubicBezTo>
                  <a:cubicBezTo>
                    <a:pt x="76" y="178"/>
                    <a:pt x="78" y="177"/>
                    <a:pt x="79" y="176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3" y="165"/>
                    <a:pt x="83" y="163"/>
                    <a:pt x="82" y="162"/>
                  </a:cubicBezTo>
                  <a:cubicBezTo>
                    <a:pt x="81" y="159"/>
                    <a:pt x="82" y="157"/>
                    <a:pt x="85" y="154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9" y="149"/>
                    <a:pt x="89" y="149"/>
                    <a:pt x="89" y="149"/>
                  </a:cubicBezTo>
                  <a:cubicBezTo>
                    <a:pt x="88" y="148"/>
                    <a:pt x="88" y="148"/>
                    <a:pt x="88" y="148"/>
                  </a:cubicBezTo>
                  <a:cubicBezTo>
                    <a:pt x="93" y="146"/>
                    <a:pt x="93" y="146"/>
                    <a:pt x="93" y="146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7"/>
                    <a:pt x="95" y="134"/>
                    <a:pt x="100" y="130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5" y="118"/>
                    <a:pt x="96" y="114"/>
                    <a:pt x="99" y="111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0" y="96"/>
                    <a:pt x="109" y="92"/>
                    <a:pt x="110" y="85"/>
                  </a:cubicBezTo>
                  <a:cubicBezTo>
                    <a:pt x="112" y="74"/>
                    <a:pt x="116" y="69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4" y="36"/>
                    <a:pt x="141" y="32"/>
                    <a:pt x="138" y="26"/>
                  </a:cubicBezTo>
                  <a:cubicBezTo>
                    <a:pt x="136" y="22"/>
                    <a:pt x="137" y="18"/>
                    <a:pt x="140" y="14"/>
                  </a:cubicBezTo>
                  <a:cubicBezTo>
                    <a:pt x="132" y="10"/>
                    <a:pt x="132" y="10"/>
                    <a:pt x="132" y="10"/>
                  </a:cubicBezTo>
                  <a:lnTo>
                    <a:pt x="12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135563" y="4555777"/>
              <a:ext cx="530225" cy="650875"/>
            </a:xfrm>
            <a:custGeom>
              <a:avLst/>
              <a:gdLst>
                <a:gd name="T0" fmla="*/ 73 w 141"/>
                <a:gd name="T1" fmla="*/ 8 h 173"/>
                <a:gd name="T2" fmla="*/ 60 w 141"/>
                <a:gd name="T3" fmla="*/ 20 h 173"/>
                <a:gd name="T4" fmla="*/ 59 w 141"/>
                <a:gd name="T5" fmla="*/ 21 h 173"/>
                <a:gd name="T6" fmla="*/ 51 w 141"/>
                <a:gd name="T7" fmla="*/ 21 h 173"/>
                <a:gd name="T8" fmla="*/ 35 w 141"/>
                <a:gd name="T9" fmla="*/ 31 h 173"/>
                <a:gd name="T10" fmla="*/ 40 w 141"/>
                <a:gd name="T11" fmla="*/ 34 h 173"/>
                <a:gd name="T12" fmla="*/ 37 w 141"/>
                <a:gd name="T13" fmla="*/ 47 h 173"/>
                <a:gd name="T14" fmla="*/ 23 w 141"/>
                <a:gd name="T15" fmla="*/ 59 h 173"/>
                <a:gd name="T16" fmla="*/ 24 w 141"/>
                <a:gd name="T17" fmla="*/ 68 h 173"/>
                <a:gd name="T18" fmla="*/ 27 w 141"/>
                <a:gd name="T19" fmla="*/ 77 h 173"/>
                <a:gd name="T20" fmla="*/ 18 w 141"/>
                <a:gd name="T21" fmla="*/ 93 h 173"/>
                <a:gd name="T22" fmla="*/ 18 w 141"/>
                <a:gd name="T23" fmla="*/ 94 h 173"/>
                <a:gd name="T24" fmla="*/ 12 w 141"/>
                <a:gd name="T25" fmla="*/ 101 h 173"/>
                <a:gd name="T26" fmla="*/ 7 w 141"/>
                <a:gd name="T27" fmla="*/ 106 h 173"/>
                <a:gd name="T28" fmla="*/ 7 w 141"/>
                <a:gd name="T29" fmla="*/ 122 h 173"/>
                <a:gd name="T30" fmla="*/ 2 w 141"/>
                <a:gd name="T31" fmla="*/ 126 h 173"/>
                <a:gd name="T32" fmla="*/ 0 w 141"/>
                <a:gd name="T33" fmla="*/ 128 h 173"/>
                <a:gd name="T34" fmla="*/ 3 w 141"/>
                <a:gd name="T35" fmla="*/ 137 h 173"/>
                <a:gd name="T36" fmla="*/ 26 w 141"/>
                <a:gd name="T37" fmla="*/ 137 h 173"/>
                <a:gd name="T38" fmla="*/ 35 w 141"/>
                <a:gd name="T39" fmla="*/ 146 h 173"/>
                <a:gd name="T40" fmla="*/ 35 w 141"/>
                <a:gd name="T41" fmla="*/ 147 h 173"/>
                <a:gd name="T42" fmla="*/ 51 w 141"/>
                <a:gd name="T43" fmla="*/ 172 h 173"/>
                <a:gd name="T44" fmla="*/ 56 w 141"/>
                <a:gd name="T45" fmla="*/ 161 h 173"/>
                <a:gd name="T46" fmla="*/ 68 w 141"/>
                <a:gd name="T47" fmla="*/ 169 h 173"/>
                <a:gd name="T48" fmla="*/ 76 w 141"/>
                <a:gd name="T49" fmla="*/ 146 h 173"/>
                <a:gd name="T50" fmla="*/ 78 w 141"/>
                <a:gd name="T51" fmla="*/ 146 h 173"/>
                <a:gd name="T52" fmla="*/ 85 w 141"/>
                <a:gd name="T53" fmla="*/ 141 h 173"/>
                <a:gd name="T54" fmla="*/ 85 w 141"/>
                <a:gd name="T55" fmla="*/ 139 h 173"/>
                <a:gd name="T56" fmla="*/ 97 w 141"/>
                <a:gd name="T57" fmla="*/ 139 h 173"/>
                <a:gd name="T58" fmla="*/ 103 w 141"/>
                <a:gd name="T59" fmla="*/ 112 h 173"/>
                <a:gd name="T60" fmla="*/ 114 w 141"/>
                <a:gd name="T61" fmla="*/ 110 h 173"/>
                <a:gd name="T62" fmla="*/ 109 w 141"/>
                <a:gd name="T63" fmla="*/ 105 h 173"/>
                <a:gd name="T64" fmla="*/ 117 w 141"/>
                <a:gd name="T65" fmla="*/ 98 h 173"/>
                <a:gd name="T66" fmla="*/ 123 w 141"/>
                <a:gd name="T67" fmla="*/ 100 h 173"/>
                <a:gd name="T68" fmla="*/ 119 w 141"/>
                <a:gd name="T69" fmla="*/ 92 h 173"/>
                <a:gd name="T70" fmla="*/ 123 w 141"/>
                <a:gd name="T71" fmla="*/ 90 h 173"/>
                <a:gd name="T72" fmla="*/ 118 w 141"/>
                <a:gd name="T73" fmla="*/ 79 h 173"/>
                <a:gd name="T74" fmla="*/ 119 w 141"/>
                <a:gd name="T75" fmla="*/ 78 h 173"/>
                <a:gd name="T76" fmla="*/ 131 w 141"/>
                <a:gd name="T77" fmla="*/ 68 h 173"/>
                <a:gd name="T78" fmla="*/ 121 w 141"/>
                <a:gd name="T79" fmla="*/ 55 h 173"/>
                <a:gd name="T80" fmla="*/ 133 w 141"/>
                <a:gd name="T81" fmla="*/ 50 h 173"/>
                <a:gd name="T82" fmla="*/ 139 w 141"/>
                <a:gd name="T83" fmla="*/ 43 h 173"/>
                <a:gd name="T84" fmla="*/ 135 w 141"/>
                <a:gd name="T85" fmla="*/ 34 h 173"/>
                <a:gd name="T86" fmla="*/ 135 w 141"/>
                <a:gd name="T87" fmla="*/ 33 h 173"/>
                <a:gd name="T88" fmla="*/ 135 w 141"/>
                <a:gd name="T89" fmla="*/ 30 h 173"/>
                <a:gd name="T90" fmla="*/ 133 w 141"/>
                <a:gd name="T91" fmla="*/ 30 h 173"/>
                <a:gd name="T92" fmla="*/ 117 w 141"/>
                <a:gd name="T93" fmla="*/ 28 h 173"/>
                <a:gd name="T94" fmla="*/ 117 w 141"/>
                <a:gd name="T95" fmla="*/ 28 h 173"/>
                <a:gd name="T96" fmla="*/ 113 w 141"/>
                <a:gd name="T97" fmla="*/ 23 h 173"/>
                <a:gd name="T98" fmla="*/ 93 w 141"/>
                <a:gd name="T99" fmla="*/ 31 h 173"/>
                <a:gd name="T100" fmla="*/ 85 w 141"/>
                <a:gd name="T101" fmla="*/ 16 h 173"/>
                <a:gd name="T102" fmla="*/ 73 w 141"/>
                <a:gd name="T103" fmla="*/ 1 h 173"/>
                <a:gd name="T104" fmla="*/ 73 w 141"/>
                <a:gd name="T105" fmla="*/ 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73"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0" y="20"/>
                    <a:pt x="37" y="24"/>
                    <a:pt x="35" y="31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1" y="62"/>
                    <a:pt x="21" y="64"/>
                    <a:pt x="21" y="65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7" y="70"/>
                    <a:pt x="28" y="72"/>
                    <a:pt x="28" y="74"/>
                  </a:cubicBezTo>
                  <a:cubicBezTo>
                    <a:pt x="28" y="75"/>
                    <a:pt x="27" y="76"/>
                    <a:pt x="27" y="77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6"/>
                    <a:pt x="19" y="89"/>
                    <a:pt x="18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8"/>
                    <a:pt x="14" y="99"/>
                    <a:pt x="12" y="101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8" y="108"/>
                    <a:pt x="8" y="110"/>
                    <a:pt x="7" y="114"/>
                  </a:cubicBezTo>
                  <a:cubicBezTo>
                    <a:pt x="9" y="118"/>
                    <a:pt x="9" y="120"/>
                    <a:pt x="7" y="12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10" y="136"/>
                    <a:pt x="17" y="136"/>
                    <a:pt x="25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02" y="134"/>
                    <a:pt x="104" y="130"/>
                    <a:pt x="104" y="126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18" y="98"/>
                    <a:pt x="118" y="98"/>
                    <a:pt x="118" y="98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21" y="63"/>
                    <a:pt x="117" y="59"/>
                    <a:pt x="117" y="57"/>
                  </a:cubicBezTo>
                  <a:cubicBezTo>
                    <a:pt x="118" y="55"/>
                    <a:pt x="119" y="55"/>
                    <a:pt x="121" y="55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38" y="38"/>
                    <a:pt x="137" y="36"/>
                    <a:pt x="135" y="34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2"/>
                    <a:pt x="131" y="33"/>
                    <a:pt x="128" y="33"/>
                  </a:cubicBezTo>
                  <a:cubicBezTo>
                    <a:pt x="123" y="33"/>
                    <a:pt x="120" y="31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5"/>
                    <a:pt x="111" y="28"/>
                    <a:pt x="108" y="30"/>
                  </a:cubicBezTo>
                  <a:cubicBezTo>
                    <a:pt x="103" y="32"/>
                    <a:pt x="98" y="33"/>
                    <a:pt x="93" y="31"/>
                  </a:cubicBezTo>
                  <a:cubicBezTo>
                    <a:pt x="90" y="30"/>
                    <a:pt x="88" y="27"/>
                    <a:pt x="87" y="24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4" y="8"/>
                    <a:pt x="83" y="4"/>
                    <a:pt x="80" y="2"/>
                  </a:cubicBezTo>
                  <a:cubicBezTo>
                    <a:pt x="78" y="1"/>
                    <a:pt x="75" y="0"/>
                    <a:pt x="73" y="1"/>
                  </a:cubicBezTo>
                  <a:cubicBezTo>
                    <a:pt x="74" y="8"/>
                    <a:pt x="74" y="8"/>
                    <a:pt x="74" y="8"/>
                  </a:cubicBezTo>
                  <a:lnTo>
                    <a:pt x="73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368926" y="4150965"/>
              <a:ext cx="458788" cy="525463"/>
            </a:xfrm>
            <a:custGeom>
              <a:avLst/>
              <a:gdLst>
                <a:gd name="T0" fmla="*/ 64 w 122"/>
                <a:gd name="T1" fmla="*/ 6 h 140"/>
                <a:gd name="T2" fmla="*/ 43 w 122"/>
                <a:gd name="T3" fmla="*/ 2 h 140"/>
                <a:gd name="T4" fmla="*/ 38 w 122"/>
                <a:gd name="T5" fmla="*/ 26 h 140"/>
                <a:gd name="T6" fmla="*/ 28 w 122"/>
                <a:gd name="T7" fmla="*/ 32 h 140"/>
                <a:gd name="T8" fmla="*/ 23 w 122"/>
                <a:gd name="T9" fmla="*/ 41 h 140"/>
                <a:gd name="T10" fmla="*/ 17 w 122"/>
                <a:gd name="T11" fmla="*/ 53 h 140"/>
                <a:gd name="T12" fmla="*/ 6 w 122"/>
                <a:gd name="T13" fmla="*/ 68 h 140"/>
                <a:gd name="T14" fmla="*/ 1 w 122"/>
                <a:gd name="T15" fmla="*/ 78 h 140"/>
                <a:gd name="T16" fmla="*/ 11 w 122"/>
                <a:gd name="T17" fmla="*/ 93 h 140"/>
                <a:gd name="T18" fmla="*/ 16 w 122"/>
                <a:gd name="T19" fmla="*/ 101 h 140"/>
                <a:gd name="T20" fmla="*/ 16 w 122"/>
                <a:gd name="T21" fmla="*/ 102 h 140"/>
                <a:gd name="T22" fmla="*/ 16 w 122"/>
                <a:gd name="T23" fmla="*/ 104 h 140"/>
                <a:gd name="T24" fmla="*/ 15 w 122"/>
                <a:gd name="T25" fmla="*/ 105 h 140"/>
                <a:gd name="T26" fmla="*/ 27 w 122"/>
                <a:gd name="T27" fmla="*/ 123 h 140"/>
                <a:gd name="T28" fmla="*/ 33 w 122"/>
                <a:gd name="T29" fmla="*/ 135 h 140"/>
                <a:gd name="T30" fmla="*/ 46 w 122"/>
                <a:gd name="T31" fmla="*/ 130 h 140"/>
                <a:gd name="T32" fmla="*/ 46 w 122"/>
                <a:gd name="T33" fmla="*/ 129 h 140"/>
                <a:gd name="T34" fmla="*/ 53 w 122"/>
                <a:gd name="T35" fmla="*/ 125 h 140"/>
                <a:gd name="T36" fmla="*/ 66 w 122"/>
                <a:gd name="T37" fmla="*/ 136 h 140"/>
                <a:gd name="T38" fmla="*/ 68 w 122"/>
                <a:gd name="T39" fmla="*/ 136 h 140"/>
                <a:gd name="T40" fmla="*/ 74 w 122"/>
                <a:gd name="T41" fmla="*/ 134 h 140"/>
                <a:gd name="T42" fmla="*/ 76 w 122"/>
                <a:gd name="T43" fmla="*/ 134 h 140"/>
                <a:gd name="T44" fmla="*/ 84 w 122"/>
                <a:gd name="T45" fmla="*/ 140 h 140"/>
                <a:gd name="T46" fmla="*/ 85 w 122"/>
                <a:gd name="T47" fmla="*/ 124 h 140"/>
                <a:gd name="T48" fmla="*/ 86 w 122"/>
                <a:gd name="T49" fmla="*/ 123 h 140"/>
                <a:gd name="T50" fmla="*/ 89 w 122"/>
                <a:gd name="T51" fmla="*/ 113 h 140"/>
                <a:gd name="T52" fmla="*/ 88 w 122"/>
                <a:gd name="T53" fmla="*/ 111 h 140"/>
                <a:gd name="T54" fmla="*/ 90 w 122"/>
                <a:gd name="T55" fmla="*/ 110 h 140"/>
                <a:gd name="T56" fmla="*/ 101 w 122"/>
                <a:gd name="T57" fmla="*/ 94 h 140"/>
                <a:gd name="T58" fmla="*/ 103 w 122"/>
                <a:gd name="T59" fmla="*/ 94 h 140"/>
                <a:gd name="T60" fmla="*/ 103 w 122"/>
                <a:gd name="T61" fmla="*/ 102 h 140"/>
                <a:gd name="T62" fmla="*/ 115 w 122"/>
                <a:gd name="T63" fmla="*/ 92 h 140"/>
                <a:gd name="T64" fmla="*/ 112 w 122"/>
                <a:gd name="T65" fmla="*/ 86 h 140"/>
                <a:gd name="T66" fmla="*/ 115 w 122"/>
                <a:gd name="T67" fmla="*/ 68 h 140"/>
                <a:gd name="T68" fmla="*/ 109 w 122"/>
                <a:gd name="T69" fmla="*/ 68 h 140"/>
                <a:gd name="T70" fmla="*/ 108 w 122"/>
                <a:gd name="T71" fmla="*/ 67 h 140"/>
                <a:gd name="T72" fmla="*/ 106 w 122"/>
                <a:gd name="T73" fmla="*/ 58 h 140"/>
                <a:gd name="T74" fmla="*/ 122 w 122"/>
                <a:gd name="T75" fmla="*/ 58 h 140"/>
                <a:gd name="T76" fmla="*/ 109 w 122"/>
                <a:gd name="T77" fmla="*/ 43 h 140"/>
                <a:gd name="T78" fmla="*/ 117 w 122"/>
                <a:gd name="T79" fmla="*/ 33 h 140"/>
                <a:gd name="T80" fmla="*/ 111 w 122"/>
                <a:gd name="T81" fmla="*/ 34 h 140"/>
                <a:gd name="T82" fmla="*/ 111 w 122"/>
                <a:gd name="T83" fmla="*/ 33 h 140"/>
                <a:gd name="T84" fmla="*/ 103 w 122"/>
                <a:gd name="T85" fmla="*/ 24 h 140"/>
                <a:gd name="T86" fmla="*/ 81 w 122"/>
                <a:gd name="T87" fmla="*/ 32 h 140"/>
                <a:gd name="T88" fmla="*/ 79 w 122"/>
                <a:gd name="T89" fmla="*/ 32 h 140"/>
                <a:gd name="T90" fmla="*/ 78 w 122"/>
                <a:gd name="T91" fmla="*/ 18 h 140"/>
                <a:gd name="T92" fmla="*/ 82 w 122"/>
                <a:gd name="T9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" h="140">
                  <a:moveTo>
                    <a:pt x="75" y="2"/>
                  </a:moveTo>
                  <a:cubicBezTo>
                    <a:pt x="70" y="4"/>
                    <a:pt x="67" y="5"/>
                    <a:pt x="64" y="6"/>
                  </a:cubicBezTo>
                  <a:cubicBezTo>
                    <a:pt x="61" y="6"/>
                    <a:pt x="57" y="5"/>
                    <a:pt x="52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3"/>
                    <a:pt x="37" y="7"/>
                    <a:pt x="32" y="14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3" y="36"/>
                    <a:pt x="24" y="39"/>
                    <a:pt x="23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9"/>
                    <a:pt x="18" y="52"/>
                    <a:pt x="17" y="5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72"/>
                    <a:pt x="0" y="76"/>
                    <a:pt x="1" y="78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105"/>
                    <a:pt x="19" y="106"/>
                    <a:pt x="21" y="107"/>
                  </a:cubicBezTo>
                  <a:cubicBezTo>
                    <a:pt x="24" y="109"/>
                    <a:pt x="26" y="114"/>
                    <a:pt x="27" y="123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30" y="133"/>
                    <a:pt x="31" y="134"/>
                    <a:pt x="33" y="135"/>
                  </a:cubicBezTo>
                  <a:cubicBezTo>
                    <a:pt x="36" y="136"/>
                    <a:pt x="40" y="136"/>
                    <a:pt x="43" y="134"/>
                  </a:cubicBezTo>
                  <a:cubicBezTo>
                    <a:pt x="45" y="132"/>
                    <a:pt x="47" y="131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61" y="135"/>
                    <a:pt x="63" y="136"/>
                    <a:pt x="66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35"/>
                    <a:pt x="77" y="135"/>
                    <a:pt x="77" y="13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6"/>
                    <a:pt x="91" y="115"/>
                    <a:pt x="89" y="113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5" y="62"/>
                    <a:pt x="105" y="60"/>
                    <a:pt x="106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6"/>
                    <a:pt x="121" y="52"/>
                    <a:pt x="117" y="46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09" y="28"/>
                    <a:pt x="107" y="25"/>
                    <a:pt x="103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8"/>
                    <a:pt x="83" y="14"/>
                    <a:pt x="90" y="6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75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929188" y="3695352"/>
              <a:ext cx="574675" cy="703263"/>
            </a:xfrm>
            <a:custGeom>
              <a:avLst/>
              <a:gdLst>
                <a:gd name="T0" fmla="*/ 96 w 153"/>
                <a:gd name="T1" fmla="*/ 53 h 187"/>
                <a:gd name="T2" fmla="*/ 85 w 153"/>
                <a:gd name="T3" fmla="*/ 28 h 187"/>
                <a:gd name="T4" fmla="*/ 55 w 153"/>
                <a:gd name="T5" fmla="*/ 17 h 187"/>
                <a:gd name="T6" fmla="*/ 37 w 153"/>
                <a:gd name="T7" fmla="*/ 0 h 187"/>
                <a:gd name="T8" fmla="*/ 48 w 153"/>
                <a:gd name="T9" fmla="*/ 17 h 187"/>
                <a:gd name="T10" fmla="*/ 49 w 153"/>
                <a:gd name="T11" fmla="*/ 19 h 187"/>
                <a:gd name="T12" fmla="*/ 36 w 153"/>
                <a:gd name="T13" fmla="*/ 36 h 187"/>
                <a:gd name="T14" fmla="*/ 19 w 153"/>
                <a:gd name="T15" fmla="*/ 23 h 187"/>
                <a:gd name="T16" fmla="*/ 23 w 153"/>
                <a:gd name="T17" fmla="*/ 35 h 187"/>
                <a:gd name="T18" fmla="*/ 23 w 153"/>
                <a:gd name="T19" fmla="*/ 36 h 187"/>
                <a:gd name="T20" fmla="*/ 22 w 153"/>
                <a:gd name="T21" fmla="*/ 41 h 187"/>
                <a:gd name="T22" fmla="*/ 14 w 153"/>
                <a:gd name="T23" fmla="*/ 44 h 187"/>
                <a:gd name="T24" fmla="*/ 11 w 153"/>
                <a:gd name="T25" fmla="*/ 51 h 187"/>
                <a:gd name="T26" fmla="*/ 8 w 153"/>
                <a:gd name="T27" fmla="*/ 63 h 187"/>
                <a:gd name="T28" fmla="*/ 8 w 153"/>
                <a:gd name="T29" fmla="*/ 63 h 187"/>
                <a:gd name="T30" fmla="*/ 4 w 153"/>
                <a:gd name="T31" fmla="*/ 65 h 187"/>
                <a:gd name="T32" fmla="*/ 14 w 153"/>
                <a:gd name="T33" fmla="*/ 81 h 187"/>
                <a:gd name="T34" fmla="*/ 18 w 153"/>
                <a:gd name="T35" fmla="*/ 81 h 187"/>
                <a:gd name="T36" fmla="*/ 35 w 153"/>
                <a:gd name="T37" fmla="*/ 89 h 187"/>
                <a:gd name="T38" fmla="*/ 35 w 153"/>
                <a:gd name="T39" fmla="*/ 89 h 187"/>
                <a:gd name="T40" fmla="*/ 34 w 153"/>
                <a:gd name="T41" fmla="*/ 100 h 187"/>
                <a:gd name="T42" fmla="*/ 30 w 153"/>
                <a:gd name="T43" fmla="*/ 109 h 187"/>
                <a:gd name="T44" fmla="*/ 25 w 153"/>
                <a:gd name="T45" fmla="*/ 115 h 187"/>
                <a:gd name="T46" fmla="*/ 25 w 153"/>
                <a:gd name="T47" fmla="*/ 115 h 187"/>
                <a:gd name="T48" fmla="*/ 26 w 153"/>
                <a:gd name="T49" fmla="*/ 127 h 187"/>
                <a:gd name="T50" fmla="*/ 38 w 153"/>
                <a:gd name="T51" fmla="*/ 129 h 187"/>
                <a:gd name="T52" fmla="*/ 43 w 153"/>
                <a:gd name="T53" fmla="*/ 134 h 187"/>
                <a:gd name="T54" fmla="*/ 51 w 153"/>
                <a:gd name="T55" fmla="*/ 176 h 187"/>
                <a:gd name="T56" fmla="*/ 49 w 153"/>
                <a:gd name="T57" fmla="*/ 179 h 187"/>
                <a:gd name="T58" fmla="*/ 50 w 153"/>
                <a:gd name="T59" fmla="*/ 182 h 187"/>
                <a:gd name="T60" fmla="*/ 73 w 153"/>
                <a:gd name="T61" fmla="*/ 173 h 187"/>
                <a:gd name="T62" fmla="*/ 78 w 153"/>
                <a:gd name="T63" fmla="*/ 175 h 187"/>
                <a:gd name="T64" fmla="*/ 79 w 153"/>
                <a:gd name="T65" fmla="*/ 175 h 187"/>
                <a:gd name="T66" fmla="*/ 87 w 153"/>
                <a:gd name="T67" fmla="*/ 170 h 187"/>
                <a:gd name="T68" fmla="*/ 110 w 153"/>
                <a:gd name="T69" fmla="*/ 180 h 187"/>
                <a:gd name="T70" fmla="*/ 116 w 153"/>
                <a:gd name="T71" fmla="*/ 184 h 187"/>
                <a:gd name="T72" fmla="*/ 134 w 153"/>
                <a:gd name="T73" fmla="*/ 163 h 187"/>
                <a:gd name="T74" fmla="*/ 130 w 153"/>
                <a:gd name="T75" fmla="*/ 148 h 187"/>
                <a:gd name="T76" fmla="*/ 144 w 153"/>
                <a:gd name="T77" fmla="*/ 149 h 187"/>
                <a:gd name="T78" fmla="*/ 144 w 153"/>
                <a:gd name="T79" fmla="*/ 135 h 187"/>
                <a:gd name="T80" fmla="*/ 153 w 153"/>
                <a:gd name="T81" fmla="*/ 123 h 187"/>
                <a:gd name="T82" fmla="*/ 142 w 153"/>
                <a:gd name="T83" fmla="*/ 111 h 187"/>
                <a:gd name="T84" fmla="*/ 136 w 153"/>
                <a:gd name="T85" fmla="*/ 116 h 187"/>
                <a:gd name="T86" fmla="*/ 135 w 153"/>
                <a:gd name="T87" fmla="*/ 115 h 187"/>
                <a:gd name="T88" fmla="*/ 126 w 153"/>
                <a:gd name="T89" fmla="*/ 107 h 187"/>
                <a:gd name="T90" fmla="*/ 113 w 153"/>
                <a:gd name="T91" fmla="*/ 99 h 187"/>
                <a:gd name="T92" fmla="*/ 110 w 153"/>
                <a:gd name="T93" fmla="*/ 85 h 187"/>
                <a:gd name="T94" fmla="*/ 117 w 153"/>
                <a:gd name="T95" fmla="*/ 64 h 187"/>
                <a:gd name="T96" fmla="*/ 129 w 153"/>
                <a:gd name="T97" fmla="*/ 65 h 187"/>
                <a:gd name="T98" fmla="*/ 130 w 153"/>
                <a:gd name="T99" fmla="*/ 52 h 187"/>
                <a:gd name="T100" fmla="*/ 97 w 153"/>
                <a:gd name="T101" fmla="*/ 54 h 187"/>
                <a:gd name="T102" fmla="*/ 96 w 153"/>
                <a:gd name="T103" fmla="*/ 5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" h="187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2" y="37"/>
                    <a:pt x="88" y="29"/>
                    <a:pt x="85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3" y="21"/>
                    <a:pt x="57" y="19"/>
                    <a:pt x="55" y="17"/>
                  </a:cubicBezTo>
                  <a:cubicBezTo>
                    <a:pt x="51" y="15"/>
                    <a:pt x="46" y="9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4"/>
                    <a:pt x="42" y="9"/>
                    <a:pt x="48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0" y="35"/>
                    <a:pt x="38" y="37"/>
                    <a:pt x="36" y="36"/>
                  </a:cubicBezTo>
                  <a:cubicBezTo>
                    <a:pt x="34" y="35"/>
                    <a:pt x="31" y="31"/>
                    <a:pt x="26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5"/>
                    <a:pt x="20" y="29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2" y="57"/>
                    <a:pt x="12" y="60"/>
                    <a:pt x="10" y="62"/>
                  </a:cubicBezTo>
                  <a:cubicBezTo>
                    <a:pt x="10" y="63"/>
                    <a:pt x="9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4"/>
                    <a:pt x="4" y="65"/>
                  </a:cubicBezTo>
                  <a:cubicBezTo>
                    <a:pt x="8" y="69"/>
                    <a:pt x="11" y="74"/>
                    <a:pt x="14" y="80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2" y="80"/>
                    <a:pt x="26" y="81"/>
                    <a:pt x="30" y="83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6" y="101"/>
                    <a:pt x="36" y="103"/>
                    <a:pt x="36" y="105"/>
                  </a:cubicBezTo>
                  <a:cubicBezTo>
                    <a:pt x="35" y="107"/>
                    <a:pt x="33" y="108"/>
                    <a:pt x="30" y="109"/>
                  </a:cubicBezTo>
                  <a:cubicBezTo>
                    <a:pt x="27" y="109"/>
                    <a:pt x="26" y="111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51" y="176"/>
                    <a:pt x="51" y="176"/>
                    <a:pt x="51" y="176"/>
                  </a:cubicBezTo>
                  <a:cubicBezTo>
                    <a:pt x="52" y="177"/>
                    <a:pt x="52" y="177"/>
                    <a:pt x="52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0" y="179"/>
                    <a:pt x="68" y="184"/>
                    <a:pt x="67" y="187"/>
                  </a:cubicBezTo>
                  <a:cubicBezTo>
                    <a:pt x="72" y="185"/>
                    <a:pt x="76" y="182"/>
                    <a:pt x="78" y="175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2" y="170"/>
                    <a:pt x="133" y="167"/>
                    <a:pt x="134" y="163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6" y="159"/>
                    <a:pt x="134" y="155"/>
                    <a:pt x="130" y="148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6" y="113"/>
                    <a:pt x="143" y="111"/>
                    <a:pt x="142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3" y="106"/>
                    <a:pt x="120" y="105"/>
                    <a:pt x="118" y="102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0" y="97"/>
                    <a:pt x="108" y="95"/>
                    <a:pt x="108" y="93"/>
                  </a:cubicBezTo>
                  <a:cubicBezTo>
                    <a:pt x="107" y="91"/>
                    <a:pt x="108" y="88"/>
                    <a:pt x="110" y="85"/>
                  </a:cubicBezTo>
                  <a:cubicBezTo>
                    <a:pt x="114" y="78"/>
                    <a:pt x="117" y="73"/>
                    <a:pt x="117" y="69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0" y="64"/>
                    <a:pt x="131" y="60"/>
                    <a:pt x="132" y="53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3" y="57"/>
                    <a:pt x="118" y="59"/>
                    <a:pt x="115" y="61"/>
                  </a:cubicBezTo>
                  <a:cubicBezTo>
                    <a:pt x="110" y="62"/>
                    <a:pt x="105" y="59"/>
                    <a:pt x="97" y="54"/>
                  </a:cubicBezTo>
                  <a:cubicBezTo>
                    <a:pt x="97" y="53"/>
                    <a:pt x="97" y="53"/>
                    <a:pt x="97" y="53"/>
                  </a:cubicBezTo>
                  <a:lnTo>
                    <a:pt x="96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038726" y="2884140"/>
              <a:ext cx="153988" cy="217488"/>
            </a:xfrm>
            <a:custGeom>
              <a:avLst/>
              <a:gdLst>
                <a:gd name="T0" fmla="*/ 24 w 41"/>
                <a:gd name="T1" fmla="*/ 1 h 58"/>
                <a:gd name="T2" fmla="*/ 23 w 41"/>
                <a:gd name="T3" fmla="*/ 0 h 58"/>
                <a:gd name="T4" fmla="*/ 17 w 41"/>
                <a:gd name="T5" fmla="*/ 7 h 58"/>
                <a:gd name="T6" fmla="*/ 15 w 41"/>
                <a:gd name="T7" fmla="*/ 6 h 58"/>
                <a:gd name="T8" fmla="*/ 15 w 41"/>
                <a:gd name="T9" fmla="*/ 6 h 58"/>
                <a:gd name="T10" fmla="*/ 15 w 41"/>
                <a:gd name="T11" fmla="*/ 7 h 58"/>
                <a:gd name="T12" fmla="*/ 12 w 41"/>
                <a:gd name="T13" fmla="*/ 10 h 58"/>
                <a:gd name="T14" fmla="*/ 10 w 41"/>
                <a:gd name="T15" fmla="*/ 11 h 58"/>
                <a:gd name="T16" fmla="*/ 6 w 41"/>
                <a:gd name="T17" fmla="*/ 13 h 58"/>
                <a:gd name="T18" fmla="*/ 5 w 41"/>
                <a:gd name="T19" fmla="*/ 16 h 58"/>
                <a:gd name="T20" fmla="*/ 3 w 41"/>
                <a:gd name="T21" fmla="*/ 25 h 58"/>
                <a:gd name="T22" fmla="*/ 1 w 41"/>
                <a:gd name="T23" fmla="*/ 30 h 58"/>
                <a:gd name="T24" fmla="*/ 1 w 41"/>
                <a:gd name="T25" fmla="*/ 39 h 58"/>
                <a:gd name="T26" fmla="*/ 3 w 41"/>
                <a:gd name="T27" fmla="*/ 51 h 58"/>
                <a:gd name="T28" fmla="*/ 10 w 41"/>
                <a:gd name="T29" fmla="*/ 56 h 58"/>
                <a:gd name="T30" fmla="*/ 19 w 41"/>
                <a:gd name="T31" fmla="*/ 58 h 58"/>
                <a:gd name="T32" fmla="*/ 28 w 41"/>
                <a:gd name="T33" fmla="*/ 55 h 58"/>
                <a:gd name="T34" fmla="*/ 26 w 41"/>
                <a:gd name="T35" fmla="*/ 50 h 58"/>
                <a:gd name="T36" fmla="*/ 26 w 41"/>
                <a:gd name="T37" fmla="*/ 49 h 58"/>
                <a:gd name="T38" fmla="*/ 26 w 41"/>
                <a:gd name="T39" fmla="*/ 49 h 58"/>
                <a:gd name="T40" fmla="*/ 27 w 41"/>
                <a:gd name="T41" fmla="*/ 45 h 58"/>
                <a:gd name="T42" fmla="*/ 27 w 41"/>
                <a:gd name="T43" fmla="*/ 45 h 58"/>
                <a:gd name="T44" fmla="*/ 31 w 41"/>
                <a:gd name="T45" fmla="*/ 37 h 58"/>
                <a:gd name="T46" fmla="*/ 39 w 41"/>
                <a:gd name="T47" fmla="*/ 37 h 58"/>
                <a:gd name="T48" fmla="*/ 41 w 41"/>
                <a:gd name="T49" fmla="*/ 37 h 58"/>
                <a:gd name="T50" fmla="*/ 33 w 41"/>
                <a:gd name="T51" fmla="*/ 24 h 58"/>
                <a:gd name="T52" fmla="*/ 30 w 41"/>
                <a:gd name="T53" fmla="*/ 20 h 58"/>
                <a:gd name="T54" fmla="*/ 27 w 41"/>
                <a:gd name="T55" fmla="*/ 9 h 58"/>
                <a:gd name="T56" fmla="*/ 24 w 41"/>
                <a:gd name="T57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8">
                  <a:moveTo>
                    <a:pt x="24" y="1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7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21"/>
                    <a:pt x="5" y="24"/>
                    <a:pt x="3" y="2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4"/>
                    <a:pt x="1" y="3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6" y="54"/>
                    <a:pt x="10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1" y="58"/>
                    <a:pt x="25" y="57"/>
                    <a:pt x="28" y="55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4"/>
                    <a:pt x="37" y="30"/>
                    <a:pt x="33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7"/>
                    <a:pt x="27" y="13"/>
                    <a:pt x="27" y="9"/>
                  </a:cubicBezTo>
                  <a:cubicBezTo>
                    <a:pt x="26" y="5"/>
                    <a:pt x="25" y="3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891088" y="2785715"/>
              <a:ext cx="200025" cy="214313"/>
            </a:xfrm>
            <a:custGeom>
              <a:avLst/>
              <a:gdLst>
                <a:gd name="T0" fmla="*/ 26 w 53"/>
                <a:gd name="T1" fmla="*/ 12 h 57"/>
                <a:gd name="T2" fmla="*/ 26 w 53"/>
                <a:gd name="T3" fmla="*/ 13 h 57"/>
                <a:gd name="T4" fmla="*/ 24 w 53"/>
                <a:gd name="T5" fmla="*/ 13 h 57"/>
                <a:gd name="T6" fmla="*/ 19 w 53"/>
                <a:gd name="T7" fmla="*/ 12 h 57"/>
                <a:gd name="T8" fmla="*/ 19 w 53"/>
                <a:gd name="T9" fmla="*/ 14 h 57"/>
                <a:gd name="T10" fmla="*/ 19 w 53"/>
                <a:gd name="T11" fmla="*/ 15 h 57"/>
                <a:gd name="T12" fmla="*/ 18 w 53"/>
                <a:gd name="T13" fmla="*/ 15 h 57"/>
                <a:gd name="T14" fmla="*/ 9 w 53"/>
                <a:gd name="T15" fmla="*/ 19 h 57"/>
                <a:gd name="T16" fmla="*/ 9 w 53"/>
                <a:gd name="T17" fmla="*/ 20 h 57"/>
                <a:gd name="T18" fmla="*/ 12 w 53"/>
                <a:gd name="T19" fmla="*/ 28 h 57"/>
                <a:gd name="T20" fmla="*/ 12 w 53"/>
                <a:gd name="T21" fmla="*/ 29 h 57"/>
                <a:gd name="T22" fmla="*/ 12 w 53"/>
                <a:gd name="T23" fmla="*/ 30 h 57"/>
                <a:gd name="T24" fmla="*/ 2 w 53"/>
                <a:gd name="T25" fmla="*/ 41 h 57"/>
                <a:gd name="T26" fmla="*/ 0 w 53"/>
                <a:gd name="T27" fmla="*/ 45 h 57"/>
                <a:gd name="T28" fmla="*/ 2 w 53"/>
                <a:gd name="T29" fmla="*/ 48 h 57"/>
                <a:gd name="T30" fmla="*/ 7 w 53"/>
                <a:gd name="T31" fmla="*/ 50 h 57"/>
                <a:gd name="T32" fmla="*/ 10 w 53"/>
                <a:gd name="T33" fmla="*/ 50 h 57"/>
                <a:gd name="T34" fmla="*/ 20 w 53"/>
                <a:gd name="T35" fmla="*/ 53 h 57"/>
                <a:gd name="T36" fmla="*/ 24 w 53"/>
                <a:gd name="T37" fmla="*/ 55 h 57"/>
                <a:gd name="T38" fmla="*/ 31 w 53"/>
                <a:gd name="T39" fmla="*/ 57 h 57"/>
                <a:gd name="T40" fmla="*/ 36 w 53"/>
                <a:gd name="T41" fmla="*/ 53 h 57"/>
                <a:gd name="T42" fmla="*/ 39 w 53"/>
                <a:gd name="T43" fmla="*/ 49 h 57"/>
                <a:gd name="T44" fmla="*/ 42 w 53"/>
                <a:gd name="T45" fmla="*/ 42 h 57"/>
                <a:gd name="T46" fmla="*/ 40 w 53"/>
                <a:gd name="T47" fmla="*/ 33 h 57"/>
                <a:gd name="T48" fmla="*/ 43 w 53"/>
                <a:gd name="T49" fmla="*/ 34 h 57"/>
                <a:gd name="T50" fmla="*/ 48 w 53"/>
                <a:gd name="T51" fmla="*/ 34 h 57"/>
                <a:gd name="T52" fmla="*/ 50 w 53"/>
                <a:gd name="T53" fmla="*/ 33 h 57"/>
                <a:gd name="T54" fmla="*/ 51 w 53"/>
                <a:gd name="T55" fmla="*/ 31 h 57"/>
                <a:gd name="T56" fmla="*/ 47 w 53"/>
                <a:gd name="T57" fmla="*/ 19 h 57"/>
                <a:gd name="T58" fmla="*/ 48 w 53"/>
                <a:gd name="T59" fmla="*/ 15 h 57"/>
                <a:gd name="T60" fmla="*/ 53 w 53"/>
                <a:gd name="T61" fmla="*/ 11 h 57"/>
                <a:gd name="T62" fmla="*/ 53 w 53"/>
                <a:gd name="T63" fmla="*/ 11 h 57"/>
                <a:gd name="T64" fmla="*/ 52 w 53"/>
                <a:gd name="T65" fmla="*/ 9 h 57"/>
                <a:gd name="T66" fmla="*/ 43 w 53"/>
                <a:gd name="T67" fmla="*/ 9 h 57"/>
                <a:gd name="T68" fmla="*/ 43 w 53"/>
                <a:gd name="T69" fmla="*/ 9 h 57"/>
                <a:gd name="T70" fmla="*/ 34 w 53"/>
                <a:gd name="T71" fmla="*/ 3 h 57"/>
                <a:gd name="T72" fmla="*/ 24 w 53"/>
                <a:gd name="T73" fmla="*/ 1 h 57"/>
                <a:gd name="T74" fmla="*/ 22 w 53"/>
                <a:gd name="T75" fmla="*/ 1 h 57"/>
                <a:gd name="T76" fmla="*/ 25 w 53"/>
                <a:gd name="T77" fmla="*/ 5 h 57"/>
                <a:gd name="T78" fmla="*/ 26 w 53"/>
                <a:gd name="T7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57">
                  <a:moveTo>
                    <a:pt x="26" y="1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3"/>
                    <a:pt x="9" y="25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4"/>
                    <a:pt x="6" y="38"/>
                    <a:pt x="2" y="41"/>
                  </a:cubicBezTo>
                  <a:cubicBezTo>
                    <a:pt x="0" y="42"/>
                    <a:pt x="0" y="43"/>
                    <a:pt x="0" y="4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5" y="50"/>
                    <a:pt x="18" y="51"/>
                    <a:pt x="20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57"/>
                    <a:pt x="29" y="57"/>
                    <a:pt x="31" y="57"/>
                  </a:cubicBezTo>
                  <a:cubicBezTo>
                    <a:pt x="32" y="57"/>
                    <a:pt x="34" y="56"/>
                    <a:pt x="36" y="5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3"/>
                    <a:pt x="51" y="12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0"/>
                    <a:pt x="27" y="0"/>
                    <a:pt x="24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5"/>
                    <a:pt x="25" y="5"/>
                  </a:cubicBezTo>
                  <a:cubicBezTo>
                    <a:pt x="27" y="7"/>
                    <a:pt x="28" y="9"/>
                    <a:pt x="26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229226" y="2361852"/>
              <a:ext cx="706438" cy="673100"/>
            </a:xfrm>
            <a:custGeom>
              <a:avLst/>
              <a:gdLst>
                <a:gd name="T0" fmla="*/ 80 w 188"/>
                <a:gd name="T1" fmla="*/ 37 h 179"/>
                <a:gd name="T2" fmla="*/ 70 w 188"/>
                <a:gd name="T3" fmla="*/ 40 h 179"/>
                <a:gd name="T4" fmla="*/ 58 w 188"/>
                <a:gd name="T5" fmla="*/ 46 h 179"/>
                <a:gd name="T6" fmla="*/ 46 w 188"/>
                <a:gd name="T7" fmla="*/ 56 h 179"/>
                <a:gd name="T8" fmla="*/ 45 w 188"/>
                <a:gd name="T9" fmla="*/ 58 h 179"/>
                <a:gd name="T10" fmla="*/ 34 w 188"/>
                <a:gd name="T11" fmla="*/ 70 h 179"/>
                <a:gd name="T12" fmla="*/ 21 w 188"/>
                <a:gd name="T13" fmla="*/ 69 h 179"/>
                <a:gd name="T14" fmla="*/ 15 w 188"/>
                <a:gd name="T15" fmla="*/ 63 h 179"/>
                <a:gd name="T16" fmla="*/ 17 w 188"/>
                <a:gd name="T17" fmla="*/ 86 h 179"/>
                <a:gd name="T18" fmla="*/ 2 w 188"/>
                <a:gd name="T19" fmla="*/ 110 h 179"/>
                <a:gd name="T20" fmla="*/ 0 w 188"/>
                <a:gd name="T21" fmla="*/ 113 h 179"/>
                <a:gd name="T22" fmla="*/ 16 w 188"/>
                <a:gd name="T23" fmla="*/ 119 h 179"/>
                <a:gd name="T24" fmla="*/ 17 w 188"/>
                <a:gd name="T25" fmla="*/ 120 h 179"/>
                <a:gd name="T26" fmla="*/ 23 w 188"/>
                <a:gd name="T27" fmla="*/ 124 h 179"/>
                <a:gd name="T28" fmla="*/ 24 w 188"/>
                <a:gd name="T29" fmla="*/ 124 h 179"/>
                <a:gd name="T30" fmla="*/ 39 w 188"/>
                <a:gd name="T31" fmla="*/ 136 h 179"/>
                <a:gd name="T32" fmla="*/ 56 w 188"/>
                <a:gd name="T33" fmla="*/ 112 h 179"/>
                <a:gd name="T34" fmla="*/ 61 w 188"/>
                <a:gd name="T35" fmla="*/ 106 h 179"/>
                <a:gd name="T36" fmla="*/ 74 w 188"/>
                <a:gd name="T37" fmla="*/ 101 h 179"/>
                <a:gd name="T38" fmla="*/ 87 w 188"/>
                <a:gd name="T39" fmla="*/ 99 h 179"/>
                <a:gd name="T40" fmla="*/ 94 w 188"/>
                <a:gd name="T41" fmla="*/ 110 h 179"/>
                <a:gd name="T42" fmla="*/ 95 w 188"/>
                <a:gd name="T43" fmla="*/ 119 h 179"/>
                <a:gd name="T44" fmla="*/ 92 w 188"/>
                <a:gd name="T45" fmla="*/ 134 h 179"/>
                <a:gd name="T46" fmla="*/ 92 w 188"/>
                <a:gd name="T47" fmla="*/ 135 h 179"/>
                <a:gd name="T48" fmla="*/ 85 w 188"/>
                <a:gd name="T49" fmla="*/ 156 h 179"/>
                <a:gd name="T50" fmla="*/ 92 w 188"/>
                <a:gd name="T51" fmla="*/ 152 h 179"/>
                <a:gd name="T52" fmla="*/ 97 w 188"/>
                <a:gd name="T53" fmla="*/ 154 h 179"/>
                <a:gd name="T54" fmla="*/ 96 w 188"/>
                <a:gd name="T55" fmla="*/ 160 h 179"/>
                <a:gd name="T56" fmla="*/ 92 w 188"/>
                <a:gd name="T57" fmla="*/ 167 h 179"/>
                <a:gd name="T58" fmla="*/ 89 w 188"/>
                <a:gd name="T59" fmla="*/ 172 h 179"/>
                <a:gd name="T60" fmla="*/ 84 w 188"/>
                <a:gd name="T61" fmla="*/ 173 h 179"/>
                <a:gd name="T62" fmla="*/ 79 w 188"/>
                <a:gd name="T63" fmla="*/ 179 h 179"/>
                <a:gd name="T64" fmla="*/ 99 w 188"/>
                <a:gd name="T65" fmla="*/ 164 h 179"/>
                <a:gd name="T66" fmla="*/ 130 w 188"/>
                <a:gd name="T67" fmla="*/ 133 h 179"/>
                <a:gd name="T68" fmla="*/ 136 w 188"/>
                <a:gd name="T69" fmla="*/ 130 h 179"/>
                <a:gd name="T70" fmla="*/ 152 w 188"/>
                <a:gd name="T71" fmla="*/ 126 h 179"/>
                <a:gd name="T72" fmla="*/ 163 w 188"/>
                <a:gd name="T73" fmla="*/ 104 h 179"/>
                <a:gd name="T74" fmla="*/ 188 w 188"/>
                <a:gd name="T75" fmla="*/ 78 h 179"/>
                <a:gd name="T76" fmla="*/ 182 w 188"/>
                <a:gd name="T77" fmla="*/ 60 h 179"/>
                <a:gd name="T78" fmla="*/ 173 w 188"/>
                <a:gd name="T79" fmla="*/ 58 h 179"/>
                <a:gd name="T80" fmla="*/ 171 w 188"/>
                <a:gd name="T81" fmla="*/ 54 h 179"/>
                <a:gd name="T82" fmla="*/ 158 w 188"/>
                <a:gd name="T83" fmla="*/ 22 h 179"/>
                <a:gd name="T84" fmla="*/ 154 w 188"/>
                <a:gd name="T85" fmla="*/ 6 h 179"/>
                <a:gd name="T86" fmla="*/ 147 w 188"/>
                <a:gd name="T87" fmla="*/ 12 h 179"/>
                <a:gd name="T88" fmla="*/ 134 w 188"/>
                <a:gd name="T89" fmla="*/ 5 h 179"/>
                <a:gd name="T90" fmla="*/ 124 w 188"/>
                <a:gd name="T91" fmla="*/ 6 h 179"/>
                <a:gd name="T92" fmla="*/ 114 w 188"/>
                <a:gd name="T93" fmla="*/ 2 h 179"/>
                <a:gd name="T94" fmla="*/ 114 w 188"/>
                <a:gd name="T95" fmla="*/ 15 h 179"/>
                <a:gd name="T96" fmla="*/ 113 w 188"/>
                <a:gd name="T97" fmla="*/ 16 h 179"/>
                <a:gd name="T98" fmla="*/ 104 w 188"/>
                <a:gd name="T99" fmla="*/ 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79">
                  <a:moveTo>
                    <a:pt x="86" y="23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0" y="31"/>
                    <a:pt x="80" y="33"/>
                    <a:pt x="80" y="3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6"/>
                    <a:pt x="26" y="127"/>
                    <a:pt x="26" y="12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6" y="98"/>
                    <a:pt x="78" y="96"/>
                    <a:pt x="80" y="96"/>
                  </a:cubicBezTo>
                  <a:cubicBezTo>
                    <a:pt x="81" y="96"/>
                    <a:pt x="83" y="97"/>
                    <a:pt x="86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4" y="147"/>
                    <a:pt x="84" y="147"/>
                    <a:pt x="84" y="147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79" y="178"/>
                    <a:pt x="79" y="178"/>
                    <a:pt x="79" y="178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185" y="63"/>
                    <a:pt x="183" y="62"/>
                    <a:pt x="182" y="61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6" y="60"/>
                    <a:pt x="174" y="60"/>
                    <a:pt x="173" y="58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69" y="32"/>
                    <a:pt x="166" y="30"/>
                    <a:pt x="164" y="28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4"/>
                    <a:pt x="153" y="11"/>
                    <a:pt x="153" y="8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3" y="12"/>
                    <a:pt x="140" y="12"/>
                    <a:pt x="137" y="10"/>
                  </a:cubicBezTo>
                  <a:cubicBezTo>
                    <a:pt x="135" y="10"/>
                    <a:pt x="134" y="8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93" y="25"/>
                    <a:pt x="93" y="25"/>
                    <a:pt x="93" y="25"/>
                  </a:cubicBezTo>
                  <a:lnTo>
                    <a:pt x="86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87976" y="1955452"/>
              <a:ext cx="1006475" cy="684213"/>
            </a:xfrm>
            <a:custGeom>
              <a:avLst/>
              <a:gdLst>
                <a:gd name="T0" fmla="*/ 47 w 268"/>
                <a:gd name="T1" fmla="*/ 3 h 182"/>
                <a:gd name="T2" fmla="*/ 36 w 268"/>
                <a:gd name="T3" fmla="*/ 6 h 182"/>
                <a:gd name="T4" fmla="*/ 34 w 268"/>
                <a:gd name="T5" fmla="*/ 10 h 182"/>
                <a:gd name="T6" fmla="*/ 29 w 268"/>
                <a:gd name="T7" fmla="*/ 18 h 182"/>
                <a:gd name="T8" fmla="*/ 21 w 268"/>
                <a:gd name="T9" fmla="*/ 24 h 182"/>
                <a:gd name="T10" fmla="*/ 11 w 268"/>
                <a:gd name="T11" fmla="*/ 17 h 182"/>
                <a:gd name="T12" fmla="*/ 0 w 268"/>
                <a:gd name="T13" fmla="*/ 20 h 182"/>
                <a:gd name="T14" fmla="*/ 16 w 268"/>
                <a:gd name="T15" fmla="*/ 30 h 182"/>
                <a:gd name="T16" fmla="*/ 17 w 268"/>
                <a:gd name="T17" fmla="*/ 32 h 182"/>
                <a:gd name="T18" fmla="*/ 18 w 268"/>
                <a:gd name="T19" fmla="*/ 52 h 182"/>
                <a:gd name="T20" fmla="*/ 30 w 268"/>
                <a:gd name="T21" fmla="*/ 76 h 182"/>
                <a:gd name="T22" fmla="*/ 38 w 268"/>
                <a:gd name="T23" fmla="*/ 68 h 182"/>
                <a:gd name="T24" fmla="*/ 49 w 268"/>
                <a:gd name="T25" fmla="*/ 66 h 182"/>
                <a:gd name="T26" fmla="*/ 49 w 268"/>
                <a:gd name="T27" fmla="*/ 66 h 182"/>
                <a:gd name="T28" fmla="*/ 60 w 268"/>
                <a:gd name="T29" fmla="*/ 78 h 182"/>
                <a:gd name="T30" fmla="*/ 63 w 268"/>
                <a:gd name="T31" fmla="*/ 88 h 182"/>
                <a:gd name="T32" fmla="*/ 62 w 268"/>
                <a:gd name="T33" fmla="*/ 98 h 182"/>
                <a:gd name="T34" fmla="*/ 69 w 268"/>
                <a:gd name="T35" fmla="*/ 107 h 182"/>
                <a:gd name="T36" fmla="*/ 79 w 268"/>
                <a:gd name="T37" fmla="*/ 104 h 182"/>
                <a:gd name="T38" fmla="*/ 84 w 268"/>
                <a:gd name="T39" fmla="*/ 109 h 182"/>
                <a:gd name="T40" fmla="*/ 96 w 268"/>
                <a:gd name="T41" fmla="*/ 114 h 182"/>
                <a:gd name="T42" fmla="*/ 105 w 268"/>
                <a:gd name="T43" fmla="*/ 111 h 182"/>
                <a:gd name="T44" fmla="*/ 110 w 268"/>
                <a:gd name="T45" fmla="*/ 106 h 182"/>
                <a:gd name="T46" fmla="*/ 116 w 268"/>
                <a:gd name="T47" fmla="*/ 121 h 182"/>
                <a:gd name="T48" fmla="*/ 131 w 268"/>
                <a:gd name="T49" fmla="*/ 137 h 182"/>
                <a:gd name="T50" fmla="*/ 134 w 268"/>
                <a:gd name="T51" fmla="*/ 162 h 182"/>
                <a:gd name="T52" fmla="*/ 144 w 268"/>
                <a:gd name="T53" fmla="*/ 166 h 182"/>
                <a:gd name="T54" fmla="*/ 150 w 268"/>
                <a:gd name="T55" fmla="*/ 182 h 182"/>
                <a:gd name="T56" fmla="*/ 186 w 268"/>
                <a:gd name="T57" fmla="*/ 152 h 182"/>
                <a:gd name="T58" fmla="*/ 200 w 268"/>
                <a:gd name="T59" fmla="*/ 136 h 182"/>
                <a:gd name="T60" fmla="*/ 226 w 268"/>
                <a:gd name="T61" fmla="*/ 114 h 182"/>
                <a:gd name="T62" fmla="*/ 236 w 268"/>
                <a:gd name="T63" fmla="*/ 106 h 182"/>
                <a:gd name="T64" fmla="*/ 238 w 268"/>
                <a:gd name="T65" fmla="*/ 85 h 182"/>
                <a:gd name="T66" fmla="*/ 247 w 268"/>
                <a:gd name="T67" fmla="*/ 84 h 182"/>
                <a:gd name="T68" fmla="*/ 262 w 268"/>
                <a:gd name="T69" fmla="*/ 99 h 182"/>
                <a:gd name="T70" fmla="*/ 259 w 268"/>
                <a:gd name="T71" fmla="*/ 88 h 182"/>
                <a:gd name="T72" fmla="*/ 268 w 268"/>
                <a:gd name="T73" fmla="*/ 79 h 182"/>
                <a:gd name="T74" fmla="*/ 263 w 268"/>
                <a:gd name="T75" fmla="*/ 63 h 182"/>
                <a:gd name="T76" fmla="*/ 246 w 268"/>
                <a:gd name="T77" fmla="*/ 55 h 182"/>
                <a:gd name="T78" fmla="*/ 240 w 268"/>
                <a:gd name="T79" fmla="*/ 54 h 182"/>
                <a:gd name="T80" fmla="*/ 234 w 268"/>
                <a:gd name="T81" fmla="*/ 55 h 182"/>
                <a:gd name="T82" fmla="*/ 223 w 268"/>
                <a:gd name="T83" fmla="*/ 55 h 182"/>
                <a:gd name="T84" fmla="*/ 222 w 268"/>
                <a:gd name="T85" fmla="*/ 69 h 182"/>
                <a:gd name="T86" fmla="*/ 208 w 268"/>
                <a:gd name="T87" fmla="*/ 72 h 182"/>
                <a:gd name="T88" fmla="*/ 188 w 268"/>
                <a:gd name="T89" fmla="*/ 54 h 182"/>
                <a:gd name="T90" fmla="*/ 183 w 268"/>
                <a:gd name="T91" fmla="*/ 44 h 182"/>
                <a:gd name="T92" fmla="*/ 184 w 268"/>
                <a:gd name="T93" fmla="*/ 50 h 182"/>
                <a:gd name="T94" fmla="*/ 179 w 268"/>
                <a:gd name="T95" fmla="*/ 60 h 182"/>
                <a:gd name="T96" fmla="*/ 168 w 268"/>
                <a:gd name="T97" fmla="*/ 57 h 182"/>
                <a:gd name="T98" fmla="*/ 166 w 268"/>
                <a:gd name="T99" fmla="*/ 47 h 182"/>
                <a:gd name="T100" fmla="*/ 156 w 268"/>
                <a:gd name="T101" fmla="*/ 43 h 182"/>
                <a:gd name="T102" fmla="*/ 144 w 268"/>
                <a:gd name="T103" fmla="*/ 35 h 182"/>
                <a:gd name="T104" fmla="*/ 128 w 268"/>
                <a:gd name="T105" fmla="*/ 29 h 182"/>
                <a:gd name="T106" fmla="*/ 117 w 268"/>
                <a:gd name="T107" fmla="*/ 34 h 182"/>
                <a:gd name="T108" fmla="*/ 112 w 268"/>
                <a:gd name="T109" fmla="*/ 24 h 182"/>
                <a:gd name="T110" fmla="*/ 98 w 268"/>
                <a:gd name="T111" fmla="*/ 24 h 182"/>
                <a:gd name="T112" fmla="*/ 82 w 268"/>
                <a:gd name="T113" fmla="*/ 27 h 182"/>
                <a:gd name="T114" fmla="*/ 67 w 268"/>
                <a:gd name="T11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8" h="182">
                  <a:moveTo>
                    <a:pt x="52" y="9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2"/>
                    <a:pt x="12" y="19"/>
                    <a:pt x="11" y="17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3" y="106"/>
                    <a:pt x="95" y="108"/>
                    <a:pt x="96" y="110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5" y="107"/>
                    <a:pt x="105" y="106"/>
                    <a:pt x="106" y="105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4" y="108"/>
                    <a:pt x="116" y="110"/>
                    <a:pt x="116" y="114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7" y="135"/>
                    <a:pt x="129" y="136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3" y="138"/>
                    <a:pt x="134" y="140"/>
                    <a:pt x="134" y="144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34" y="164"/>
                    <a:pt x="136" y="165"/>
                    <a:pt x="137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40" y="164"/>
                    <a:pt x="142" y="164"/>
                    <a:pt x="144" y="166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7" y="168"/>
                    <a:pt x="148" y="169"/>
                    <a:pt x="149" y="172"/>
                  </a:cubicBezTo>
                  <a:cubicBezTo>
                    <a:pt x="150" y="182"/>
                    <a:pt x="150" y="182"/>
                    <a:pt x="150" y="182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62" y="154"/>
                    <a:pt x="165" y="148"/>
                    <a:pt x="169" y="147"/>
                  </a:cubicBezTo>
                  <a:cubicBezTo>
                    <a:pt x="173" y="146"/>
                    <a:pt x="178" y="148"/>
                    <a:pt x="186" y="152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48"/>
                    <a:pt x="212" y="148"/>
                    <a:pt x="212" y="148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5" y="133"/>
                    <a:pt x="192" y="131"/>
                    <a:pt x="193" y="129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211" y="132"/>
                    <a:pt x="219" y="128"/>
                    <a:pt x="226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5"/>
                    <a:pt x="238" y="85"/>
                    <a:pt x="238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62" y="99"/>
                    <a:pt x="262" y="99"/>
                    <a:pt x="262" y="99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4" y="60"/>
                    <a:pt x="250" y="58"/>
                    <a:pt x="246" y="55"/>
                  </a:cubicBezTo>
                  <a:cubicBezTo>
                    <a:pt x="243" y="54"/>
                    <a:pt x="242" y="53"/>
                    <a:pt x="242" y="51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2" y="53"/>
                    <a:pt x="241" y="54"/>
                    <a:pt x="240" y="54"/>
                  </a:cubicBezTo>
                  <a:cubicBezTo>
                    <a:pt x="239" y="55"/>
                    <a:pt x="238" y="56"/>
                    <a:pt x="235" y="56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21" y="57"/>
                    <a:pt x="219" y="59"/>
                    <a:pt x="219" y="60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3" y="67"/>
                    <a:pt x="223" y="68"/>
                    <a:pt x="222" y="69"/>
                  </a:cubicBezTo>
                  <a:cubicBezTo>
                    <a:pt x="222" y="70"/>
                    <a:pt x="220" y="72"/>
                    <a:pt x="217" y="72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12" y="74"/>
                    <a:pt x="209" y="74"/>
                    <a:pt x="208" y="72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2" y="58"/>
                    <a:pt x="189" y="56"/>
                    <a:pt x="188" y="54"/>
                  </a:cubicBezTo>
                  <a:cubicBezTo>
                    <a:pt x="187" y="52"/>
                    <a:pt x="186" y="51"/>
                    <a:pt x="187" y="50"/>
                  </a:cubicBezTo>
                  <a:cubicBezTo>
                    <a:pt x="186" y="47"/>
                    <a:pt x="186" y="44"/>
                    <a:pt x="185" y="43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6"/>
                    <a:pt x="183" y="48"/>
                    <a:pt x="184" y="49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8" y="54"/>
                    <a:pt x="168" y="52"/>
                    <a:pt x="168" y="5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8" y="42"/>
                    <a:pt x="157" y="42"/>
                    <a:pt x="156" y="43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44" y="39"/>
                    <a:pt x="144" y="37"/>
                    <a:pt x="144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31"/>
                    <a:pt x="128" y="32"/>
                    <a:pt x="127" y="34"/>
                  </a:cubicBezTo>
                  <a:cubicBezTo>
                    <a:pt x="126" y="35"/>
                    <a:pt x="125" y="36"/>
                    <a:pt x="124" y="36"/>
                  </a:cubicBezTo>
                  <a:cubicBezTo>
                    <a:pt x="122" y="36"/>
                    <a:pt x="119" y="36"/>
                    <a:pt x="117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4" y="30"/>
                    <a:pt x="112" y="27"/>
                    <a:pt x="112" y="2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2" y="25"/>
                    <a:pt x="100" y="25"/>
                    <a:pt x="98" y="24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0" y="29"/>
                    <a:pt x="78" y="29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1" y="29"/>
                    <a:pt x="68" y="28"/>
                    <a:pt x="67" y="26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5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173663" y="982315"/>
              <a:ext cx="1352550" cy="1233488"/>
            </a:xfrm>
            <a:custGeom>
              <a:avLst/>
              <a:gdLst>
                <a:gd name="T0" fmla="*/ 353 w 360"/>
                <a:gd name="T1" fmla="*/ 153 h 328"/>
                <a:gd name="T2" fmla="*/ 346 w 360"/>
                <a:gd name="T3" fmla="*/ 119 h 328"/>
                <a:gd name="T4" fmla="*/ 314 w 360"/>
                <a:gd name="T5" fmla="*/ 153 h 328"/>
                <a:gd name="T6" fmla="*/ 309 w 360"/>
                <a:gd name="T7" fmla="*/ 162 h 328"/>
                <a:gd name="T8" fmla="*/ 268 w 360"/>
                <a:gd name="T9" fmla="*/ 169 h 328"/>
                <a:gd name="T10" fmla="*/ 259 w 360"/>
                <a:gd name="T11" fmla="*/ 153 h 328"/>
                <a:gd name="T12" fmla="*/ 248 w 360"/>
                <a:gd name="T13" fmla="*/ 142 h 328"/>
                <a:gd name="T14" fmla="*/ 235 w 360"/>
                <a:gd name="T15" fmla="*/ 131 h 328"/>
                <a:gd name="T16" fmla="*/ 168 w 360"/>
                <a:gd name="T17" fmla="*/ 119 h 328"/>
                <a:gd name="T18" fmla="*/ 129 w 360"/>
                <a:gd name="T19" fmla="*/ 57 h 328"/>
                <a:gd name="T20" fmla="*/ 54 w 360"/>
                <a:gd name="T21" fmla="*/ 8 h 328"/>
                <a:gd name="T22" fmla="*/ 4 w 360"/>
                <a:gd name="T23" fmla="*/ 14 h 328"/>
                <a:gd name="T24" fmla="*/ 4 w 360"/>
                <a:gd name="T25" fmla="*/ 21 h 328"/>
                <a:gd name="T26" fmla="*/ 1 w 360"/>
                <a:gd name="T27" fmla="*/ 28 h 328"/>
                <a:gd name="T28" fmla="*/ 5 w 360"/>
                <a:gd name="T29" fmla="*/ 45 h 328"/>
                <a:gd name="T30" fmla="*/ 21 w 360"/>
                <a:gd name="T31" fmla="*/ 37 h 328"/>
                <a:gd name="T32" fmla="*/ 37 w 360"/>
                <a:gd name="T33" fmla="*/ 49 h 328"/>
                <a:gd name="T34" fmla="*/ 60 w 360"/>
                <a:gd name="T35" fmla="*/ 77 h 328"/>
                <a:gd name="T36" fmla="*/ 74 w 360"/>
                <a:gd name="T37" fmla="*/ 66 h 328"/>
                <a:gd name="T38" fmla="*/ 97 w 360"/>
                <a:gd name="T39" fmla="*/ 52 h 328"/>
                <a:gd name="T40" fmla="*/ 115 w 360"/>
                <a:gd name="T41" fmla="*/ 71 h 328"/>
                <a:gd name="T42" fmla="*/ 119 w 360"/>
                <a:gd name="T43" fmla="*/ 100 h 328"/>
                <a:gd name="T44" fmla="*/ 121 w 360"/>
                <a:gd name="T45" fmla="*/ 131 h 328"/>
                <a:gd name="T46" fmla="*/ 116 w 360"/>
                <a:gd name="T47" fmla="*/ 144 h 328"/>
                <a:gd name="T48" fmla="*/ 112 w 360"/>
                <a:gd name="T49" fmla="*/ 149 h 328"/>
                <a:gd name="T50" fmla="*/ 114 w 360"/>
                <a:gd name="T51" fmla="*/ 168 h 328"/>
                <a:gd name="T52" fmla="*/ 109 w 360"/>
                <a:gd name="T53" fmla="*/ 184 h 328"/>
                <a:gd name="T54" fmla="*/ 95 w 360"/>
                <a:gd name="T55" fmla="*/ 181 h 328"/>
                <a:gd name="T56" fmla="*/ 84 w 360"/>
                <a:gd name="T57" fmla="*/ 204 h 328"/>
                <a:gd name="T58" fmla="*/ 68 w 360"/>
                <a:gd name="T59" fmla="*/ 219 h 328"/>
                <a:gd name="T60" fmla="*/ 80 w 360"/>
                <a:gd name="T61" fmla="*/ 236 h 328"/>
                <a:gd name="T62" fmla="*/ 90 w 360"/>
                <a:gd name="T63" fmla="*/ 249 h 328"/>
                <a:gd name="T64" fmla="*/ 109 w 360"/>
                <a:gd name="T65" fmla="*/ 253 h 328"/>
                <a:gd name="T66" fmla="*/ 118 w 360"/>
                <a:gd name="T67" fmla="*/ 272 h 328"/>
                <a:gd name="T68" fmla="*/ 133 w 360"/>
                <a:gd name="T69" fmla="*/ 284 h 328"/>
                <a:gd name="T70" fmla="*/ 154 w 360"/>
                <a:gd name="T71" fmla="*/ 278 h 328"/>
                <a:gd name="T72" fmla="*/ 167 w 360"/>
                <a:gd name="T73" fmla="*/ 275 h 328"/>
                <a:gd name="T74" fmla="*/ 177 w 360"/>
                <a:gd name="T75" fmla="*/ 289 h 328"/>
                <a:gd name="T76" fmla="*/ 180 w 360"/>
                <a:gd name="T77" fmla="*/ 289 h 328"/>
                <a:gd name="T78" fmla="*/ 200 w 360"/>
                <a:gd name="T79" fmla="*/ 283 h 328"/>
                <a:gd name="T80" fmla="*/ 206 w 360"/>
                <a:gd name="T81" fmla="*/ 292 h 328"/>
                <a:gd name="T82" fmla="*/ 211 w 360"/>
                <a:gd name="T83" fmla="*/ 297 h 328"/>
                <a:gd name="T84" fmla="*/ 229 w 360"/>
                <a:gd name="T85" fmla="*/ 308 h 328"/>
                <a:gd name="T86" fmla="*/ 235 w 360"/>
                <a:gd name="T87" fmla="*/ 303 h 328"/>
                <a:gd name="T88" fmla="*/ 243 w 360"/>
                <a:gd name="T89" fmla="*/ 297 h 328"/>
                <a:gd name="T90" fmla="*/ 255 w 360"/>
                <a:gd name="T91" fmla="*/ 315 h 328"/>
                <a:gd name="T92" fmla="*/ 269 w 360"/>
                <a:gd name="T93" fmla="*/ 328 h 328"/>
                <a:gd name="T94" fmla="*/ 278 w 360"/>
                <a:gd name="T95" fmla="*/ 311 h 328"/>
                <a:gd name="T96" fmla="*/ 296 w 360"/>
                <a:gd name="T97" fmla="*/ 301 h 328"/>
                <a:gd name="T98" fmla="*/ 306 w 360"/>
                <a:gd name="T99" fmla="*/ 305 h 328"/>
                <a:gd name="T100" fmla="*/ 315 w 360"/>
                <a:gd name="T101" fmla="*/ 315 h 328"/>
                <a:gd name="T102" fmla="*/ 318 w 360"/>
                <a:gd name="T103" fmla="*/ 288 h 328"/>
                <a:gd name="T104" fmla="*/ 325 w 360"/>
                <a:gd name="T105" fmla="*/ 243 h 328"/>
                <a:gd name="T106" fmla="*/ 336 w 360"/>
                <a:gd name="T107" fmla="*/ 2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0" h="328">
                  <a:moveTo>
                    <a:pt x="358" y="193"/>
                  </a:moveTo>
                  <a:cubicBezTo>
                    <a:pt x="352" y="153"/>
                    <a:pt x="352" y="153"/>
                    <a:pt x="352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6" y="148"/>
                    <a:pt x="357" y="145"/>
                    <a:pt x="357" y="142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1" y="137"/>
                    <a:pt x="349" y="130"/>
                    <a:pt x="350" y="119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3" y="119"/>
                    <a:pt x="340" y="120"/>
                    <a:pt x="337" y="122"/>
                  </a:cubicBezTo>
                  <a:cubicBezTo>
                    <a:pt x="334" y="125"/>
                    <a:pt x="332" y="127"/>
                    <a:pt x="331" y="129"/>
                  </a:cubicBezTo>
                  <a:cubicBezTo>
                    <a:pt x="330" y="134"/>
                    <a:pt x="325" y="137"/>
                    <a:pt x="316" y="140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09" y="161"/>
                    <a:pt x="309" y="161"/>
                    <a:pt x="309" y="161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6" y="119"/>
                    <a:pt x="165" y="119"/>
                    <a:pt x="165" y="118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8" y="81"/>
                    <a:pt x="141" y="72"/>
                    <a:pt x="129" y="57"/>
                  </a:cubicBezTo>
                  <a:cubicBezTo>
                    <a:pt x="117" y="42"/>
                    <a:pt x="110" y="34"/>
                    <a:pt x="108" y="3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5"/>
                    <a:pt x="46" y="3"/>
                    <a:pt x="40" y="2"/>
                  </a:cubicBezTo>
                  <a:cubicBezTo>
                    <a:pt x="35" y="0"/>
                    <a:pt x="23" y="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1" y="40"/>
                    <a:pt x="2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1"/>
                    <a:pt x="19" y="38"/>
                    <a:pt x="2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1"/>
                    <a:pt x="41" y="65"/>
                    <a:pt x="48" y="72"/>
                  </a:cubicBezTo>
                  <a:cubicBezTo>
                    <a:pt x="53" y="75"/>
                    <a:pt x="55" y="77"/>
                    <a:pt x="58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9" y="125"/>
                    <a:pt x="121" y="130"/>
                    <a:pt x="121" y="131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1" y="158"/>
                    <a:pt x="111" y="158"/>
                    <a:pt x="111" y="15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1" y="182"/>
                    <a:pt x="111" y="182"/>
                    <a:pt x="111" y="182"/>
                  </a:cubicBezTo>
                  <a:cubicBezTo>
                    <a:pt x="109" y="184"/>
                    <a:pt x="109" y="184"/>
                    <a:pt x="109" y="184"/>
                  </a:cubicBezTo>
                  <a:cubicBezTo>
                    <a:pt x="108" y="185"/>
                    <a:pt x="106" y="185"/>
                    <a:pt x="103" y="184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0" y="187"/>
                    <a:pt x="90" y="187"/>
                    <a:pt x="90" y="187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80" y="236"/>
                    <a:pt x="80" y="236"/>
                    <a:pt x="80" y="236"/>
                  </a:cubicBezTo>
                  <a:cubicBezTo>
                    <a:pt x="80" y="239"/>
                    <a:pt x="80" y="239"/>
                    <a:pt x="80" y="239"/>
                  </a:cubicBezTo>
                  <a:cubicBezTo>
                    <a:pt x="89" y="240"/>
                    <a:pt x="89" y="240"/>
                    <a:pt x="89" y="240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94" y="260"/>
                    <a:pt x="94" y="260"/>
                    <a:pt x="94" y="260"/>
                  </a:cubicBezTo>
                  <a:cubicBezTo>
                    <a:pt x="102" y="258"/>
                    <a:pt x="102" y="258"/>
                    <a:pt x="102" y="258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118" y="272"/>
                    <a:pt x="118" y="272"/>
                    <a:pt x="118" y="272"/>
                  </a:cubicBezTo>
                  <a:cubicBezTo>
                    <a:pt x="121" y="277"/>
                    <a:pt x="121" y="277"/>
                    <a:pt x="121" y="277"/>
                  </a:cubicBezTo>
                  <a:cubicBezTo>
                    <a:pt x="127" y="282"/>
                    <a:pt x="127" y="282"/>
                    <a:pt x="127" y="282"/>
                  </a:cubicBezTo>
                  <a:cubicBezTo>
                    <a:pt x="127" y="283"/>
                    <a:pt x="129" y="283"/>
                    <a:pt x="131" y="283"/>
                  </a:cubicBezTo>
                  <a:cubicBezTo>
                    <a:pt x="133" y="284"/>
                    <a:pt x="133" y="284"/>
                    <a:pt x="133" y="284"/>
                  </a:cubicBezTo>
                  <a:cubicBezTo>
                    <a:pt x="137" y="282"/>
                    <a:pt x="137" y="282"/>
                    <a:pt x="137" y="282"/>
                  </a:cubicBezTo>
                  <a:cubicBezTo>
                    <a:pt x="140" y="281"/>
                    <a:pt x="143" y="280"/>
                    <a:pt x="146" y="279"/>
                  </a:cubicBezTo>
                  <a:cubicBezTo>
                    <a:pt x="148" y="278"/>
                    <a:pt x="148" y="278"/>
                    <a:pt x="148" y="278"/>
                  </a:cubicBezTo>
                  <a:cubicBezTo>
                    <a:pt x="154" y="278"/>
                    <a:pt x="154" y="278"/>
                    <a:pt x="154" y="278"/>
                  </a:cubicBezTo>
                  <a:cubicBezTo>
                    <a:pt x="156" y="278"/>
                    <a:pt x="157" y="278"/>
                    <a:pt x="158" y="279"/>
                  </a:cubicBezTo>
                  <a:cubicBezTo>
                    <a:pt x="166" y="274"/>
                    <a:pt x="166" y="274"/>
                    <a:pt x="166" y="274"/>
                  </a:cubicBezTo>
                  <a:cubicBezTo>
                    <a:pt x="167" y="274"/>
                    <a:pt x="167" y="274"/>
                    <a:pt x="167" y="274"/>
                  </a:cubicBezTo>
                  <a:cubicBezTo>
                    <a:pt x="167" y="275"/>
                    <a:pt x="167" y="275"/>
                    <a:pt x="167" y="275"/>
                  </a:cubicBezTo>
                  <a:cubicBezTo>
                    <a:pt x="168" y="274"/>
                    <a:pt x="168" y="274"/>
                    <a:pt x="168" y="274"/>
                  </a:cubicBezTo>
                  <a:cubicBezTo>
                    <a:pt x="169" y="275"/>
                    <a:pt x="169" y="275"/>
                    <a:pt x="169" y="275"/>
                  </a:cubicBezTo>
                  <a:cubicBezTo>
                    <a:pt x="172" y="279"/>
                    <a:pt x="173" y="282"/>
                    <a:pt x="173" y="283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1" y="290"/>
                    <a:pt x="181" y="290"/>
                    <a:pt x="181" y="290"/>
                  </a:cubicBezTo>
                  <a:cubicBezTo>
                    <a:pt x="180" y="289"/>
                    <a:pt x="180" y="289"/>
                    <a:pt x="180" y="289"/>
                  </a:cubicBezTo>
                  <a:cubicBezTo>
                    <a:pt x="179" y="287"/>
                    <a:pt x="179" y="286"/>
                    <a:pt x="180" y="285"/>
                  </a:cubicBezTo>
                  <a:cubicBezTo>
                    <a:pt x="181" y="284"/>
                    <a:pt x="182" y="283"/>
                    <a:pt x="185" y="283"/>
                  </a:cubicBezTo>
                  <a:cubicBezTo>
                    <a:pt x="199" y="283"/>
                    <a:pt x="199" y="283"/>
                    <a:pt x="199" y="283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6"/>
                    <a:pt x="211" y="295"/>
                    <a:pt x="211" y="295"/>
                  </a:cubicBezTo>
                  <a:cubicBezTo>
                    <a:pt x="213" y="294"/>
                    <a:pt x="213" y="294"/>
                    <a:pt x="213" y="294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28" y="305"/>
                    <a:pt x="229" y="306"/>
                    <a:pt x="229" y="308"/>
                  </a:cubicBezTo>
                  <a:cubicBezTo>
                    <a:pt x="229" y="314"/>
                    <a:pt x="229" y="314"/>
                    <a:pt x="229" y="314"/>
                  </a:cubicBezTo>
                  <a:cubicBezTo>
                    <a:pt x="234" y="315"/>
                    <a:pt x="234" y="315"/>
                    <a:pt x="234" y="315"/>
                  </a:cubicBezTo>
                  <a:cubicBezTo>
                    <a:pt x="237" y="310"/>
                    <a:pt x="237" y="310"/>
                    <a:pt x="237" y="310"/>
                  </a:cubicBezTo>
                  <a:cubicBezTo>
                    <a:pt x="235" y="307"/>
                    <a:pt x="235" y="305"/>
                    <a:pt x="235" y="303"/>
                  </a:cubicBezTo>
                  <a:cubicBezTo>
                    <a:pt x="235" y="302"/>
                    <a:pt x="236" y="301"/>
                    <a:pt x="237" y="300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298"/>
                    <a:pt x="239" y="297"/>
                    <a:pt x="240" y="297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45" y="299"/>
                    <a:pt x="247" y="303"/>
                    <a:pt x="248" y="309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51" y="313"/>
                    <a:pt x="255" y="315"/>
                  </a:cubicBezTo>
                  <a:cubicBezTo>
                    <a:pt x="255" y="315"/>
                    <a:pt x="255" y="315"/>
                    <a:pt x="255" y="315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75" y="326"/>
                    <a:pt x="275" y="326"/>
                    <a:pt x="275" y="326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2" y="322"/>
                    <a:pt x="272" y="320"/>
                    <a:pt x="272" y="319"/>
                  </a:cubicBezTo>
                  <a:cubicBezTo>
                    <a:pt x="272" y="316"/>
                    <a:pt x="274" y="313"/>
                    <a:pt x="278" y="311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93" y="310"/>
                    <a:pt x="293" y="310"/>
                    <a:pt x="293" y="310"/>
                  </a:cubicBezTo>
                  <a:cubicBezTo>
                    <a:pt x="294" y="310"/>
                    <a:pt x="294" y="310"/>
                    <a:pt x="294" y="31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7" y="299"/>
                    <a:pt x="297" y="299"/>
                    <a:pt x="297" y="299"/>
                  </a:cubicBezTo>
                  <a:cubicBezTo>
                    <a:pt x="304" y="300"/>
                    <a:pt x="304" y="300"/>
                    <a:pt x="304" y="300"/>
                  </a:cubicBezTo>
                  <a:cubicBezTo>
                    <a:pt x="305" y="301"/>
                    <a:pt x="306" y="303"/>
                    <a:pt x="306" y="305"/>
                  </a:cubicBezTo>
                  <a:cubicBezTo>
                    <a:pt x="306" y="306"/>
                    <a:pt x="305" y="308"/>
                    <a:pt x="303" y="310"/>
                  </a:cubicBezTo>
                  <a:cubicBezTo>
                    <a:pt x="305" y="311"/>
                    <a:pt x="305" y="311"/>
                    <a:pt x="305" y="311"/>
                  </a:cubicBezTo>
                  <a:cubicBezTo>
                    <a:pt x="309" y="313"/>
                    <a:pt x="312" y="314"/>
                    <a:pt x="314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20" y="317"/>
                    <a:pt x="320" y="317"/>
                    <a:pt x="320" y="317"/>
                  </a:cubicBezTo>
                  <a:cubicBezTo>
                    <a:pt x="324" y="317"/>
                    <a:pt x="324" y="317"/>
                    <a:pt x="324" y="317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4" y="285"/>
                    <a:pt x="310" y="281"/>
                    <a:pt x="307" y="275"/>
                  </a:cubicBezTo>
                  <a:cubicBezTo>
                    <a:pt x="304" y="270"/>
                    <a:pt x="305" y="263"/>
                    <a:pt x="312" y="255"/>
                  </a:cubicBezTo>
                  <a:cubicBezTo>
                    <a:pt x="315" y="251"/>
                    <a:pt x="320" y="247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6" y="245"/>
                    <a:pt x="336" y="245"/>
                    <a:pt x="336" y="245"/>
                  </a:cubicBezTo>
                  <a:cubicBezTo>
                    <a:pt x="346" y="245"/>
                    <a:pt x="346" y="245"/>
                    <a:pt x="346" y="245"/>
                  </a:cubicBezTo>
                  <a:cubicBezTo>
                    <a:pt x="350" y="243"/>
                    <a:pt x="353" y="237"/>
                    <a:pt x="357" y="228"/>
                  </a:cubicBezTo>
                  <a:cubicBezTo>
                    <a:pt x="360" y="222"/>
                    <a:pt x="360" y="211"/>
                    <a:pt x="358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906963" y="3188940"/>
              <a:ext cx="814388" cy="511175"/>
            </a:xfrm>
            <a:custGeom>
              <a:avLst/>
              <a:gdLst>
                <a:gd name="T0" fmla="*/ 198 w 217"/>
                <a:gd name="T1" fmla="*/ 4 h 136"/>
                <a:gd name="T2" fmla="*/ 179 w 217"/>
                <a:gd name="T3" fmla="*/ 6 h 136"/>
                <a:gd name="T4" fmla="*/ 135 w 217"/>
                <a:gd name="T5" fmla="*/ 21 h 136"/>
                <a:gd name="T6" fmla="*/ 136 w 217"/>
                <a:gd name="T7" fmla="*/ 30 h 136"/>
                <a:gd name="T8" fmla="*/ 106 w 217"/>
                <a:gd name="T9" fmla="*/ 26 h 136"/>
                <a:gd name="T10" fmla="*/ 84 w 217"/>
                <a:gd name="T11" fmla="*/ 0 h 136"/>
                <a:gd name="T12" fmla="*/ 75 w 217"/>
                <a:gd name="T13" fmla="*/ 10 h 136"/>
                <a:gd name="T14" fmla="*/ 64 w 217"/>
                <a:gd name="T15" fmla="*/ 4 h 136"/>
                <a:gd name="T16" fmla="*/ 59 w 217"/>
                <a:gd name="T17" fmla="*/ 10 h 136"/>
                <a:gd name="T18" fmla="*/ 51 w 217"/>
                <a:gd name="T19" fmla="*/ 12 h 136"/>
                <a:gd name="T20" fmla="*/ 6 w 217"/>
                <a:gd name="T21" fmla="*/ 64 h 136"/>
                <a:gd name="T22" fmla="*/ 11 w 217"/>
                <a:gd name="T23" fmla="*/ 76 h 136"/>
                <a:gd name="T24" fmla="*/ 10 w 217"/>
                <a:gd name="T25" fmla="*/ 76 h 136"/>
                <a:gd name="T26" fmla="*/ 17 w 217"/>
                <a:gd name="T27" fmla="*/ 103 h 136"/>
                <a:gd name="T28" fmla="*/ 0 w 217"/>
                <a:gd name="T29" fmla="*/ 114 h 136"/>
                <a:gd name="T30" fmla="*/ 8 w 217"/>
                <a:gd name="T31" fmla="*/ 122 h 136"/>
                <a:gd name="T32" fmla="*/ 9 w 217"/>
                <a:gd name="T33" fmla="*/ 124 h 136"/>
                <a:gd name="T34" fmla="*/ 32 w 217"/>
                <a:gd name="T35" fmla="*/ 136 h 136"/>
                <a:gd name="T36" fmla="*/ 42 w 217"/>
                <a:gd name="T37" fmla="*/ 126 h 136"/>
                <a:gd name="T38" fmla="*/ 57 w 217"/>
                <a:gd name="T39" fmla="*/ 119 h 136"/>
                <a:gd name="T40" fmla="*/ 59 w 217"/>
                <a:gd name="T41" fmla="*/ 121 h 136"/>
                <a:gd name="T42" fmla="*/ 59 w 217"/>
                <a:gd name="T43" fmla="*/ 122 h 136"/>
                <a:gd name="T44" fmla="*/ 74 w 217"/>
                <a:gd name="T45" fmla="*/ 132 h 136"/>
                <a:gd name="T46" fmla="*/ 92 w 217"/>
                <a:gd name="T47" fmla="*/ 126 h 136"/>
                <a:gd name="T48" fmla="*/ 106 w 217"/>
                <a:gd name="T49" fmla="*/ 125 h 136"/>
                <a:gd name="T50" fmla="*/ 108 w 217"/>
                <a:gd name="T51" fmla="*/ 124 h 136"/>
                <a:gd name="T52" fmla="*/ 119 w 217"/>
                <a:gd name="T53" fmla="*/ 110 h 136"/>
                <a:gd name="T54" fmla="*/ 125 w 217"/>
                <a:gd name="T55" fmla="*/ 106 h 136"/>
                <a:gd name="T56" fmla="*/ 126 w 217"/>
                <a:gd name="T57" fmla="*/ 107 h 136"/>
                <a:gd name="T58" fmla="*/ 129 w 217"/>
                <a:gd name="T59" fmla="*/ 108 h 136"/>
                <a:gd name="T60" fmla="*/ 134 w 217"/>
                <a:gd name="T61" fmla="*/ 88 h 136"/>
                <a:gd name="T62" fmla="*/ 140 w 217"/>
                <a:gd name="T63" fmla="*/ 86 h 136"/>
                <a:gd name="T64" fmla="*/ 148 w 217"/>
                <a:gd name="T65" fmla="*/ 69 h 136"/>
                <a:gd name="T66" fmla="*/ 151 w 217"/>
                <a:gd name="T67" fmla="*/ 60 h 136"/>
                <a:gd name="T68" fmla="*/ 161 w 217"/>
                <a:gd name="T69" fmla="*/ 56 h 136"/>
                <a:gd name="T70" fmla="*/ 161 w 217"/>
                <a:gd name="T71" fmla="*/ 54 h 136"/>
                <a:gd name="T72" fmla="*/ 169 w 217"/>
                <a:gd name="T73" fmla="*/ 48 h 136"/>
                <a:gd name="T74" fmla="*/ 164 w 217"/>
                <a:gd name="T75" fmla="*/ 47 h 136"/>
                <a:gd name="T76" fmla="*/ 164 w 217"/>
                <a:gd name="T77" fmla="*/ 44 h 136"/>
                <a:gd name="T78" fmla="*/ 166 w 217"/>
                <a:gd name="T79" fmla="*/ 43 h 136"/>
                <a:gd name="T80" fmla="*/ 176 w 217"/>
                <a:gd name="T81" fmla="*/ 38 h 136"/>
                <a:gd name="T82" fmla="*/ 202 w 217"/>
                <a:gd name="T83" fmla="*/ 20 h 136"/>
                <a:gd name="T84" fmla="*/ 214 w 217"/>
                <a:gd name="T85" fmla="*/ 24 h 136"/>
                <a:gd name="T86" fmla="*/ 212 w 217"/>
                <a:gd name="T87" fmla="*/ 14 h 136"/>
                <a:gd name="T88" fmla="*/ 212 w 217"/>
                <a:gd name="T89" fmla="*/ 14 h 136"/>
                <a:gd name="T90" fmla="*/ 216 w 217"/>
                <a:gd name="T91" fmla="*/ 6 h 136"/>
                <a:gd name="T92" fmla="*/ 213 w 217"/>
                <a:gd name="T93" fmla="*/ 7 h 136"/>
                <a:gd name="T94" fmla="*/ 204 w 217"/>
                <a:gd name="T95" fmla="*/ 8 h 136"/>
                <a:gd name="T96" fmla="*/ 202 w 217"/>
                <a:gd name="T97" fmla="*/ 8 h 136"/>
                <a:gd name="T98" fmla="*/ 202 w 217"/>
                <a:gd name="T99" fmla="*/ 6 h 136"/>
                <a:gd name="T100" fmla="*/ 198 w 217"/>
                <a:gd name="T101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136">
                  <a:moveTo>
                    <a:pt x="198" y="4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98" y="6"/>
                    <a:pt x="196" y="7"/>
                    <a:pt x="194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68" y="4"/>
                    <a:pt x="161" y="2"/>
                    <a:pt x="157" y="0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17" y="33"/>
                    <a:pt x="108" y="32"/>
                    <a:pt x="106" y="2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4"/>
                    <a:pt x="74" y="0"/>
                    <a:pt x="72" y="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2" y="20"/>
                    <a:pt x="34" y="27"/>
                    <a:pt x="28" y="35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9" y="78"/>
                    <a:pt x="10" y="82"/>
                    <a:pt x="12" y="86"/>
                  </a:cubicBezTo>
                  <a:cubicBezTo>
                    <a:pt x="15" y="91"/>
                    <a:pt x="17" y="97"/>
                    <a:pt x="17" y="103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9" y="123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6"/>
                    <a:pt x="12" y="129"/>
                    <a:pt x="18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57" y="119"/>
                    <a:pt x="57" y="119"/>
                    <a:pt x="57" y="119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7" y="126"/>
                    <a:pt x="58" y="130"/>
                    <a:pt x="62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9" y="131"/>
                    <a:pt x="82" y="130"/>
                    <a:pt x="85" y="128"/>
                  </a:cubicBezTo>
                  <a:cubicBezTo>
                    <a:pt x="86" y="126"/>
                    <a:pt x="89" y="125"/>
                    <a:pt x="92" y="126"/>
                  </a:cubicBezTo>
                  <a:cubicBezTo>
                    <a:pt x="97" y="126"/>
                    <a:pt x="101" y="128"/>
                    <a:pt x="104" y="132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1" y="120"/>
                    <a:pt x="112" y="118"/>
                  </a:cubicBezTo>
                  <a:cubicBezTo>
                    <a:pt x="114" y="115"/>
                    <a:pt x="116" y="112"/>
                    <a:pt x="119" y="110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7" y="82"/>
                    <a:pt x="150" y="78"/>
                    <a:pt x="150" y="75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7" y="65"/>
                    <a:pt x="147" y="62"/>
                    <a:pt x="148" y="61"/>
                  </a:cubicBezTo>
                  <a:cubicBezTo>
                    <a:pt x="149" y="60"/>
                    <a:pt x="150" y="60"/>
                    <a:pt x="151" y="60"/>
                  </a:cubicBezTo>
                  <a:cubicBezTo>
                    <a:pt x="154" y="60"/>
                    <a:pt x="157" y="60"/>
                    <a:pt x="160" y="62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70" y="43"/>
                    <a:pt x="173" y="42"/>
                    <a:pt x="176" y="38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0" y="4"/>
                    <a:pt x="200" y="4"/>
                    <a:pt x="200" y="4"/>
                  </a:cubicBezTo>
                  <a:lnTo>
                    <a:pt x="19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5668963" y="4033490"/>
              <a:ext cx="128588" cy="117475"/>
            </a:xfrm>
            <a:custGeom>
              <a:avLst/>
              <a:gdLst>
                <a:gd name="T0" fmla="*/ 31 w 34"/>
                <a:gd name="T1" fmla="*/ 17 h 31"/>
                <a:gd name="T2" fmla="*/ 34 w 34"/>
                <a:gd name="T3" fmla="*/ 13 h 31"/>
                <a:gd name="T4" fmla="*/ 34 w 34"/>
                <a:gd name="T5" fmla="*/ 13 h 31"/>
                <a:gd name="T6" fmla="*/ 34 w 34"/>
                <a:gd name="T7" fmla="*/ 13 h 31"/>
                <a:gd name="T8" fmla="*/ 34 w 34"/>
                <a:gd name="T9" fmla="*/ 13 h 31"/>
                <a:gd name="T10" fmla="*/ 24 w 34"/>
                <a:gd name="T11" fmla="*/ 5 h 31"/>
                <a:gd name="T12" fmla="*/ 11 w 34"/>
                <a:gd name="T13" fmla="*/ 1 h 31"/>
                <a:gd name="T14" fmla="*/ 7 w 34"/>
                <a:gd name="T15" fmla="*/ 2 h 31"/>
                <a:gd name="T16" fmla="*/ 7 w 34"/>
                <a:gd name="T17" fmla="*/ 11 h 31"/>
                <a:gd name="T18" fmla="*/ 2 w 34"/>
                <a:gd name="T19" fmla="*/ 19 h 31"/>
                <a:gd name="T20" fmla="*/ 0 w 34"/>
                <a:gd name="T21" fmla="*/ 21 h 31"/>
                <a:gd name="T22" fmla="*/ 4 w 34"/>
                <a:gd name="T23" fmla="*/ 25 h 31"/>
                <a:gd name="T24" fmla="*/ 5 w 34"/>
                <a:gd name="T25" fmla="*/ 25 h 31"/>
                <a:gd name="T26" fmla="*/ 6 w 34"/>
                <a:gd name="T27" fmla="*/ 29 h 31"/>
                <a:gd name="T28" fmla="*/ 11 w 34"/>
                <a:gd name="T29" fmla="*/ 31 h 31"/>
                <a:gd name="T30" fmla="*/ 17 w 34"/>
                <a:gd name="T31" fmla="*/ 28 h 31"/>
                <a:gd name="T32" fmla="*/ 26 w 34"/>
                <a:gd name="T33" fmla="*/ 30 h 31"/>
                <a:gd name="T34" fmla="*/ 26 w 34"/>
                <a:gd name="T35" fmla="*/ 27 h 31"/>
                <a:gd name="T36" fmla="*/ 31 w 34"/>
                <a:gd name="T37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31">
                  <a:moveTo>
                    <a:pt x="31" y="17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1"/>
                    <a:pt x="14" y="0"/>
                    <a:pt x="1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5" y="17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29"/>
                    <a:pt x="15" y="28"/>
                    <a:pt x="17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1"/>
                    <a:pt x="29" y="18"/>
                    <a:pt x="3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5072063" y="3604865"/>
              <a:ext cx="709613" cy="549275"/>
            </a:xfrm>
            <a:custGeom>
              <a:avLst/>
              <a:gdLst>
                <a:gd name="T0" fmla="*/ 120 w 189"/>
                <a:gd name="T1" fmla="*/ 23 h 146"/>
                <a:gd name="T2" fmla="*/ 85 w 189"/>
                <a:gd name="T3" fmla="*/ 9 h 146"/>
                <a:gd name="T4" fmla="*/ 85 w 189"/>
                <a:gd name="T5" fmla="*/ 1 h 146"/>
                <a:gd name="T6" fmla="*/ 82 w 189"/>
                <a:gd name="T7" fmla="*/ 0 h 146"/>
                <a:gd name="T8" fmla="*/ 66 w 189"/>
                <a:gd name="T9" fmla="*/ 16 h 146"/>
                <a:gd name="T10" fmla="*/ 58 w 189"/>
                <a:gd name="T11" fmla="*/ 24 h 146"/>
                <a:gd name="T12" fmla="*/ 48 w 189"/>
                <a:gd name="T13" fmla="*/ 19 h 146"/>
                <a:gd name="T14" fmla="*/ 31 w 189"/>
                <a:gd name="T15" fmla="*/ 25 h 146"/>
                <a:gd name="T16" fmla="*/ 10 w 189"/>
                <a:gd name="T17" fmla="*/ 11 h 146"/>
                <a:gd name="T18" fmla="*/ 2 w 189"/>
                <a:gd name="T19" fmla="*/ 17 h 146"/>
                <a:gd name="T20" fmla="*/ 2 w 189"/>
                <a:gd name="T21" fmla="*/ 18 h 146"/>
                <a:gd name="T22" fmla="*/ 0 w 189"/>
                <a:gd name="T23" fmla="*/ 20 h 146"/>
                <a:gd name="T24" fmla="*/ 4 w 189"/>
                <a:gd name="T25" fmla="*/ 21 h 146"/>
                <a:gd name="T26" fmla="*/ 5 w 189"/>
                <a:gd name="T27" fmla="*/ 21 h 146"/>
                <a:gd name="T28" fmla="*/ 34 w 189"/>
                <a:gd name="T29" fmla="*/ 43 h 146"/>
                <a:gd name="T30" fmla="*/ 62 w 189"/>
                <a:gd name="T31" fmla="*/ 75 h 146"/>
                <a:gd name="T32" fmla="*/ 90 w 189"/>
                <a:gd name="T33" fmla="*/ 72 h 146"/>
                <a:gd name="T34" fmla="*/ 91 w 189"/>
                <a:gd name="T35" fmla="*/ 71 h 146"/>
                <a:gd name="T36" fmla="*/ 99 w 189"/>
                <a:gd name="T37" fmla="*/ 73 h 146"/>
                <a:gd name="T38" fmla="*/ 100 w 189"/>
                <a:gd name="T39" fmla="*/ 75 h 146"/>
                <a:gd name="T40" fmla="*/ 93 w 189"/>
                <a:gd name="T41" fmla="*/ 93 h 146"/>
                <a:gd name="T42" fmla="*/ 84 w 189"/>
                <a:gd name="T43" fmla="*/ 93 h 146"/>
                <a:gd name="T44" fmla="*/ 74 w 189"/>
                <a:gd name="T45" fmla="*/ 117 h 146"/>
                <a:gd name="T46" fmla="*/ 89 w 189"/>
                <a:gd name="T47" fmla="*/ 127 h 146"/>
                <a:gd name="T48" fmla="*/ 93 w 189"/>
                <a:gd name="T49" fmla="*/ 133 h 146"/>
                <a:gd name="T50" fmla="*/ 100 w 189"/>
                <a:gd name="T51" fmla="*/ 133 h 146"/>
                <a:gd name="T52" fmla="*/ 115 w 189"/>
                <a:gd name="T53" fmla="*/ 139 h 146"/>
                <a:gd name="T54" fmla="*/ 118 w 189"/>
                <a:gd name="T55" fmla="*/ 143 h 146"/>
                <a:gd name="T56" fmla="*/ 132 w 189"/>
                <a:gd name="T57" fmla="*/ 144 h 146"/>
                <a:gd name="T58" fmla="*/ 152 w 189"/>
                <a:gd name="T59" fmla="*/ 143 h 146"/>
                <a:gd name="T60" fmla="*/ 159 w 189"/>
                <a:gd name="T61" fmla="*/ 139 h 146"/>
                <a:gd name="T62" fmla="*/ 158 w 189"/>
                <a:gd name="T63" fmla="*/ 131 h 146"/>
                <a:gd name="T64" fmla="*/ 162 w 189"/>
                <a:gd name="T65" fmla="*/ 119 h 146"/>
                <a:gd name="T66" fmla="*/ 170 w 189"/>
                <a:gd name="T67" fmla="*/ 111 h 146"/>
                <a:gd name="T68" fmla="*/ 186 w 189"/>
                <a:gd name="T69" fmla="*/ 111 h 146"/>
                <a:gd name="T70" fmla="*/ 181 w 189"/>
                <a:gd name="T71" fmla="*/ 98 h 146"/>
                <a:gd name="T72" fmla="*/ 174 w 189"/>
                <a:gd name="T73" fmla="*/ 97 h 146"/>
                <a:gd name="T74" fmla="*/ 174 w 189"/>
                <a:gd name="T75" fmla="*/ 97 h 146"/>
                <a:gd name="T76" fmla="*/ 156 w 189"/>
                <a:gd name="T77" fmla="*/ 86 h 146"/>
                <a:gd name="T78" fmla="*/ 147 w 189"/>
                <a:gd name="T79" fmla="*/ 83 h 146"/>
                <a:gd name="T80" fmla="*/ 132 w 189"/>
                <a:gd name="T81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146">
                  <a:moveTo>
                    <a:pt x="132" y="43"/>
                  </a:moveTo>
                  <a:cubicBezTo>
                    <a:pt x="128" y="39"/>
                    <a:pt x="124" y="33"/>
                    <a:pt x="120" y="23"/>
                  </a:cubicBezTo>
                  <a:cubicBezTo>
                    <a:pt x="109" y="23"/>
                    <a:pt x="102" y="21"/>
                    <a:pt x="99" y="17"/>
                  </a:cubicBezTo>
                  <a:cubicBezTo>
                    <a:pt x="96" y="13"/>
                    <a:pt x="92" y="11"/>
                    <a:pt x="85" y="9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7" y="3"/>
                    <a:pt x="74" y="5"/>
                    <a:pt x="72" y="8"/>
                  </a:cubicBezTo>
                  <a:cubicBezTo>
                    <a:pt x="71" y="11"/>
                    <a:pt x="69" y="14"/>
                    <a:pt x="66" y="16"/>
                  </a:cubicBezTo>
                  <a:cubicBezTo>
                    <a:pt x="64" y="23"/>
                    <a:pt x="62" y="26"/>
                    <a:pt x="60" y="26"/>
                  </a:cubicBezTo>
                  <a:cubicBezTo>
                    <a:pt x="59" y="26"/>
                    <a:pt x="58" y="25"/>
                    <a:pt x="58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0" y="19"/>
                    <a:pt x="48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1" y="23"/>
                    <a:pt x="37" y="25"/>
                    <a:pt x="31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1" y="22"/>
                    <a:pt x="9" y="17"/>
                    <a:pt x="10" y="1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31"/>
                    <a:pt x="17" y="37"/>
                    <a:pt x="20" y="38"/>
                  </a:cubicBezTo>
                  <a:cubicBezTo>
                    <a:pt x="21" y="39"/>
                    <a:pt x="26" y="41"/>
                    <a:pt x="34" y="4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3" y="50"/>
                    <a:pt x="58" y="59"/>
                    <a:pt x="62" y="75"/>
                  </a:cubicBezTo>
                  <a:cubicBezTo>
                    <a:pt x="69" y="79"/>
                    <a:pt x="73" y="81"/>
                    <a:pt x="76" y="81"/>
                  </a:cubicBezTo>
                  <a:cubicBezTo>
                    <a:pt x="78" y="79"/>
                    <a:pt x="83" y="77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85"/>
                    <a:pt x="95" y="91"/>
                    <a:pt x="93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7"/>
                    <a:pt x="81" y="103"/>
                    <a:pt x="76" y="111"/>
                  </a:cubicBezTo>
                  <a:cubicBezTo>
                    <a:pt x="74" y="113"/>
                    <a:pt x="74" y="115"/>
                    <a:pt x="74" y="117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5" y="126"/>
                    <a:pt x="87" y="127"/>
                    <a:pt x="89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1" y="131"/>
                    <a:pt x="102" y="131"/>
                    <a:pt x="104" y="131"/>
                  </a:cubicBezTo>
                  <a:cubicBezTo>
                    <a:pt x="108" y="131"/>
                    <a:pt x="111" y="133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1" y="141"/>
                    <a:pt x="126" y="142"/>
                    <a:pt x="132" y="144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3"/>
                    <a:pt x="158" y="131"/>
                  </a:cubicBezTo>
                  <a:cubicBezTo>
                    <a:pt x="161" y="129"/>
                    <a:pt x="162" y="127"/>
                    <a:pt x="162" y="12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17"/>
                    <a:pt x="162" y="115"/>
                    <a:pt x="163" y="115"/>
                  </a:cubicBezTo>
                  <a:cubicBezTo>
                    <a:pt x="164" y="113"/>
                    <a:pt x="166" y="112"/>
                    <a:pt x="170" y="111"/>
                  </a:cubicBezTo>
                  <a:cubicBezTo>
                    <a:pt x="175" y="111"/>
                    <a:pt x="181" y="113"/>
                    <a:pt x="189" y="1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2" y="105"/>
                    <a:pt x="182" y="105"/>
                    <a:pt x="182" y="105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0" y="57"/>
                    <a:pt x="136" y="46"/>
                    <a:pt x="132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700588" y="2557115"/>
              <a:ext cx="660400" cy="942975"/>
            </a:xfrm>
            <a:custGeom>
              <a:avLst/>
              <a:gdLst>
                <a:gd name="T0" fmla="*/ 158 w 176"/>
                <a:gd name="T1" fmla="*/ 74 h 251"/>
                <a:gd name="T2" fmla="*/ 140 w 176"/>
                <a:gd name="T3" fmla="*/ 69 h 251"/>
                <a:gd name="T4" fmla="*/ 139 w 176"/>
                <a:gd name="T5" fmla="*/ 52 h 251"/>
                <a:gd name="T6" fmla="*/ 134 w 176"/>
                <a:gd name="T7" fmla="*/ 46 h 251"/>
                <a:gd name="T8" fmla="*/ 117 w 176"/>
                <a:gd name="T9" fmla="*/ 38 h 251"/>
                <a:gd name="T10" fmla="*/ 117 w 176"/>
                <a:gd name="T11" fmla="*/ 24 h 251"/>
                <a:gd name="T12" fmla="*/ 113 w 176"/>
                <a:gd name="T13" fmla="*/ 20 h 251"/>
                <a:gd name="T14" fmla="*/ 105 w 176"/>
                <a:gd name="T15" fmla="*/ 15 h 251"/>
                <a:gd name="T16" fmla="*/ 100 w 176"/>
                <a:gd name="T17" fmla="*/ 0 h 251"/>
                <a:gd name="T18" fmla="*/ 89 w 176"/>
                <a:gd name="T19" fmla="*/ 8 h 251"/>
                <a:gd name="T20" fmla="*/ 78 w 176"/>
                <a:gd name="T21" fmla="*/ 24 h 251"/>
                <a:gd name="T22" fmla="*/ 71 w 176"/>
                <a:gd name="T23" fmla="*/ 33 h 251"/>
                <a:gd name="T24" fmla="*/ 59 w 176"/>
                <a:gd name="T25" fmla="*/ 39 h 251"/>
                <a:gd name="T26" fmla="*/ 45 w 176"/>
                <a:gd name="T27" fmla="*/ 39 h 251"/>
                <a:gd name="T28" fmla="*/ 32 w 176"/>
                <a:gd name="T29" fmla="*/ 50 h 251"/>
                <a:gd name="T30" fmla="*/ 24 w 176"/>
                <a:gd name="T31" fmla="*/ 45 h 251"/>
                <a:gd name="T32" fmla="*/ 17 w 176"/>
                <a:gd name="T33" fmla="*/ 32 h 251"/>
                <a:gd name="T34" fmla="*/ 8 w 176"/>
                <a:gd name="T35" fmla="*/ 48 h 251"/>
                <a:gd name="T36" fmla="*/ 7 w 176"/>
                <a:gd name="T37" fmla="*/ 48 h 251"/>
                <a:gd name="T38" fmla="*/ 15 w 176"/>
                <a:gd name="T39" fmla="*/ 84 h 251"/>
                <a:gd name="T40" fmla="*/ 18 w 176"/>
                <a:gd name="T41" fmla="*/ 94 h 251"/>
                <a:gd name="T42" fmla="*/ 6 w 176"/>
                <a:gd name="T43" fmla="*/ 100 h 251"/>
                <a:gd name="T44" fmla="*/ 24 w 176"/>
                <a:gd name="T45" fmla="*/ 120 h 251"/>
                <a:gd name="T46" fmla="*/ 24 w 176"/>
                <a:gd name="T47" fmla="*/ 120 h 251"/>
                <a:gd name="T48" fmla="*/ 19 w 176"/>
                <a:gd name="T49" fmla="*/ 140 h 251"/>
                <a:gd name="T50" fmla="*/ 8 w 176"/>
                <a:gd name="T51" fmla="*/ 147 h 251"/>
                <a:gd name="T52" fmla="*/ 18 w 176"/>
                <a:gd name="T53" fmla="*/ 179 h 251"/>
                <a:gd name="T54" fmla="*/ 24 w 176"/>
                <a:gd name="T55" fmla="*/ 189 h 251"/>
                <a:gd name="T56" fmla="*/ 16 w 176"/>
                <a:gd name="T57" fmla="*/ 208 h 251"/>
                <a:gd name="T58" fmla="*/ 10 w 176"/>
                <a:gd name="T59" fmla="*/ 225 h 251"/>
                <a:gd name="T60" fmla="*/ 11 w 176"/>
                <a:gd name="T61" fmla="*/ 238 h 251"/>
                <a:gd name="T62" fmla="*/ 13 w 176"/>
                <a:gd name="T63" fmla="*/ 241 h 251"/>
                <a:gd name="T64" fmla="*/ 14 w 176"/>
                <a:gd name="T65" fmla="*/ 244 h 251"/>
                <a:gd name="T66" fmla="*/ 14 w 176"/>
                <a:gd name="T67" fmla="*/ 244 h 251"/>
                <a:gd name="T68" fmla="*/ 47 w 176"/>
                <a:gd name="T69" fmla="*/ 248 h 251"/>
                <a:gd name="T70" fmla="*/ 56 w 176"/>
                <a:gd name="T71" fmla="*/ 232 h 251"/>
                <a:gd name="T72" fmla="*/ 104 w 176"/>
                <a:gd name="T73" fmla="*/ 176 h 251"/>
                <a:gd name="T74" fmla="*/ 125 w 176"/>
                <a:gd name="T75" fmla="*/ 164 h 251"/>
                <a:gd name="T76" fmla="*/ 117 w 176"/>
                <a:gd name="T77" fmla="*/ 156 h 251"/>
                <a:gd name="T78" fmla="*/ 115 w 176"/>
                <a:gd name="T79" fmla="*/ 147 h 251"/>
                <a:gd name="T80" fmla="*/ 87 w 176"/>
                <a:gd name="T81" fmla="*/ 119 h 251"/>
                <a:gd name="T82" fmla="*/ 61 w 176"/>
                <a:gd name="T83" fmla="*/ 114 h 251"/>
                <a:gd name="T84" fmla="*/ 51 w 176"/>
                <a:gd name="T85" fmla="*/ 100 h 251"/>
                <a:gd name="T86" fmla="*/ 67 w 176"/>
                <a:gd name="T87" fmla="*/ 74 h 251"/>
                <a:gd name="T88" fmla="*/ 71 w 176"/>
                <a:gd name="T89" fmla="*/ 61 h 251"/>
                <a:gd name="T90" fmla="*/ 104 w 176"/>
                <a:gd name="T91" fmla="*/ 67 h 251"/>
                <a:gd name="T92" fmla="*/ 101 w 176"/>
                <a:gd name="T93" fmla="*/ 80 h 251"/>
                <a:gd name="T94" fmla="*/ 120 w 176"/>
                <a:gd name="T95" fmla="*/ 95 h 251"/>
                <a:gd name="T96" fmla="*/ 150 w 176"/>
                <a:gd name="T97" fmla="*/ 122 h 251"/>
                <a:gd name="T98" fmla="*/ 166 w 176"/>
                <a:gd name="T99" fmla="*/ 102 h 251"/>
                <a:gd name="T100" fmla="*/ 168 w 176"/>
                <a:gd name="T101" fmla="*/ 92 h 251"/>
                <a:gd name="T102" fmla="*/ 175 w 176"/>
                <a:gd name="T103" fmla="*/ 87 h 251"/>
                <a:gd name="T104" fmla="*/ 163 w 176"/>
                <a:gd name="T105" fmla="*/ 7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51">
                  <a:moveTo>
                    <a:pt x="162" y="76"/>
                  </a:moveTo>
                  <a:cubicBezTo>
                    <a:pt x="159" y="74"/>
                    <a:pt x="159" y="74"/>
                    <a:pt x="159" y="74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9" y="49"/>
                    <a:pt x="38" y="50"/>
                    <a:pt x="37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8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0" y="224"/>
                    <a:pt x="10" y="224"/>
                    <a:pt x="10" y="224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8" y="227"/>
                    <a:pt x="7" y="228"/>
                    <a:pt x="6" y="231"/>
                  </a:cubicBezTo>
                  <a:cubicBezTo>
                    <a:pt x="5" y="232"/>
                    <a:pt x="5" y="232"/>
                    <a:pt x="6" y="233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5" y="246"/>
                    <a:pt x="15" y="246"/>
                    <a:pt x="15" y="246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7" y="251"/>
                    <a:pt x="42" y="250"/>
                    <a:pt x="47" y="248"/>
                  </a:cubicBezTo>
                  <a:cubicBezTo>
                    <a:pt x="51" y="246"/>
                    <a:pt x="56" y="245"/>
                    <a:pt x="61" y="24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9" y="166"/>
                    <a:pt x="122" y="165"/>
                    <a:pt x="125" y="164"/>
                  </a:cubicBezTo>
                  <a:cubicBezTo>
                    <a:pt x="123" y="162"/>
                    <a:pt x="123" y="162"/>
                    <a:pt x="123" y="162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3" y="151"/>
                    <a:pt x="113" y="151"/>
                    <a:pt x="113" y="151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4" y="144"/>
                    <a:pt x="91" y="141"/>
                    <a:pt x="90" y="138"/>
                  </a:cubicBezTo>
                  <a:cubicBezTo>
                    <a:pt x="88" y="131"/>
                    <a:pt x="87" y="125"/>
                    <a:pt x="87" y="119"/>
                  </a:cubicBezTo>
                  <a:cubicBezTo>
                    <a:pt x="86" y="121"/>
                    <a:pt x="84" y="122"/>
                    <a:pt x="82" y="122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6" y="114"/>
                    <a:pt x="53" y="113"/>
                    <a:pt x="52" y="112"/>
                  </a:cubicBezTo>
                  <a:cubicBezTo>
                    <a:pt x="49" y="110"/>
                    <a:pt x="48" y="108"/>
                    <a:pt x="48" y="107"/>
                  </a:cubicBezTo>
                  <a:cubicBezTo>
                    <a:pt x="47" y="104"/>
                    <a:pt x="48" y="102"/>
                    <a:pt x="51" y="100"/>
                  </a:cubicBezTo>
                  <a:cubicBezTo>
                    <a:pt x="53" y="98"/>
                    <a:pt x="57" y="94"/>
                    <a:pt x="59" y="90"/>
                  </a:cubicBezTo>
                  <a:cubicBezTo>
                    <a:pt x="57" y="87"/>
                    <a:pt x="55" y="83"/>
                    <a:pt x="57" y="80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77"/>
                    <a:pt x="61" y="76"/>
                    <a:pt x="67" y="74"/>
                  </a:cubicBezTo>
                  <a:cubicBezTo>
                    <a:pt x="67" y="72"/>
                    <a:pt x="68" y="70"/>
                    <a:pt x="69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0" y="67"/>
                    <a:pt x="69" y="64"/>
                    <a:pt x="71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7" y="58"/>
                    <a:pt x="82" y="58"/>
                    <a:pt x="86" y="60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7" y="74"/>
                    <a:pt x="106" y="76"/>
                    <a:pt x="105" y="76"/>
                  </a:cubicBezTo>
                  <a:cubicBezTo>
                    <a:pt x="103" y="76"/>
                    <a:pt x="102" y="78"/>
                    <a:pt x="101" y="80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6"/>
                    <a:pt x="110" y="84"/>
                    <a:pt x="113" y="84"/>
                  </a:cubicBezTo>
                  <a:cubicBezTo>
                    <a:pt x="114" y="84"/>
                    <a:pt x="115" y="84"/>
                    <a:pt x="117" y="86"/>
                  </a:cubicBezTo>
                  <a:cubicBezTo>
                    <a:pt x="118" y="88"/>
                    <a:pt x="119" y="92"/>
                    <a:pt x="120" y="95"/>
                  </a:cubicBezTo>
                  <a:cubicBezTo>
                    <a:pt x="120" y="100"/>
                    <a:pt x="121" y="103"/>
                    <a:pt x="123" y="105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1" y="116"/>
                    <a:pt x="133" y="120"/>
                    <a:pt x="134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3" y="78"/>
                    <a:pt x="163" y="78"/>
                    <a:pt x="163" y="78"/>
                  </a:cubicBezTo>
                  <a:lnTo>
                    <a:pt x="16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395788" y="3461990"/>
              <a:ext cx="698500" cy="688975"/>
            </a:xfrm>
            <a:custGeom>
              <a:avLst/>
              <a:gdLst>
                <a:gd name="T0" fmla="*/ 41 w 186"/>
                <a:gd name="T1" fmla="*/ 60 h 183"/>
                <a:gd name="T2" fmla="*/ 2 w 186"/>
                <a:gd name="T3" fmla="*/ 81 h 183"/>
                <a:gd name="T4" fmla="*/ 15 w 186"/>
                <a:gd name="T5" fmla="*/ 111 h 183"/>
                <a:gd name="T6" fmla="*/ 16 w 186"/>
                <a:gd name="T7" fmla="*/ 111 h 183"/>
                <a:gd name="T8" fmla="*/ 34 w 186"/>
                <a:gd name="T9" fmla="*/ 143 h 183"/>
                <a:gd name="T10" fmla="*/ 44 w 186"/>
                <a:gd name="T11" fmla="*/ 145 h 183"/>
                <a:gd name="T12" fmla="*/ 53 w 186"/>
                <a:gd name="T13" fmla="*/ 150 h 183"/>
                <a:gd name="T14" fmla="*/ 106 w 186"/>
                <a:gd name="T15" fmla="*/ 155 h 183"/>
                <a:gd name="T16" fmla="*/ 109 w 186"/>
                <a:gd name="T17" fmla="*/ 173 h 183"/>
                <a:gd name="T18" fmla="*/ 130 w 186"/>
                <a:gd name="T19" fmla="*/ 171 h 183"/>
                <a:gd name="T20" fmla="*/ 142 w 186"/>
                <a:gd name="T21" fmla="*/ 183 h 183"/>
                <a:gd name="T22" fmla="*/ 151 w 186"/>
                <a:gd name="T23" fmla="*/ 174 h 183"/>
                <a:gd name="T24" fmla="*/ 163 w 186"/>
                <a:gd name="T25" fmla="*/ 175 h 183"/>
                <a:gd name="T26" fmla="*/ 174 w 186"/>
                <a:gd name="T27" fmla="*/ 165 h 183"/>
                <a:gd name="T28" fmla="*/ 172 w 186"/>
                <a:gd name="T29" fmla="*/ 163 h 183"/>
                <a:gd name="T30" fmla="*/ 173 w 186"/>
                <a:gd name="T31" fmla="*/ 153 h 183"/>
                <a:gd name="T32" fmla="*/ 152 w 186"/>
                <a:gd name="T33" fmla="*/ 147 h 183"/>
                <a:gd name="T34" fmla="*/ 142 w 186"/>
                <a:gd name="T35" fmla="*/ 131 h 183"/>
                <a:gd name="T36" fmla="*/ 138 w 186"/>
                <a:gd name="T37" fmla="*/ 118 h 183"/>
                <a:gd name="T38" fmla="*/ 149 w 186"/>
                <a:gd name="T39" fmla="*/ 113 h 183"/>
                <a:gd name="T40" fmla="*/ 156 w 186"/>
                <a:gd name="T41" fmla="*/ 102 h 183"/>
                <a:gd name="T42" fmla="*/ 160 w 186"/>
                <a:gd name="T43" fmla="*/ 98 h 183"/>
                <a:gd name="T44" fmla="*/ 160 w 186"/>
                <a:gd name="T45" fmla="*/ 81 h 183"/>
                <a:gd name="T46" fmla="*/ 170 w 186"/>
                <a:gd name="T47" fmla="*/ 83 h 183"/>
                <a:gd name="T48" fmla="*/ 171 w 186"/>
                <a:gd name="T49" fmla="*/ 84 h 183"/>
                <a:gd name="T50" fmla="*/ 186 w 186"/>
                <a:gd name="T51" fmla="*/ 81 h 183"/>
                <a:gd name="T52" fmla="*/ 169 w 186"/>
                <a:gd name="T53" fmla="*/ 68 h 183"/>
                <a:gd name="T54" fmla="*/ 152 w 186"/>
                <a:gd name="T55" fmla="*/ 63 h 183"/>
                <a:gd name="T56" fmla="*/ 152 w 186"/>
                <a:gd name="T57" fmla="*/ 63 h 183"/>
                <a:gd name="T58" fmla="*/ 131 w 186"/>
                <a:gd name="T59" fmla="*/ 48 h 183"/>
                <a:gd name="T60" fmla="*/ 148 w 186"/>
                <a:gd name="T61" fmla="*/ 29 h 183"/>
                <a:gd name="T62" fmla="*/ 142 w 186"/>
                <a:gd name="T63" fmla="*/ 9 h 183"/>
                <a:gd name="T64" fmla="*/ 114 w 186"/>
                <a:gd name="T65" fmla="*/ 14 h 183"/>
                <a:gd name="T66" fmla="*/ 101 w 186"/>
                <a:gd name="T67" fmla="*/ 7 h 183"/>
                <a:gd name="T68" fmla="*/ 96 w 186"/>
                <a:gd name="T69" fmla="*/ 5 h 183"/>
                <a:gd name="T70" fmla="*/ 95 w 186"/>
                <a:gd name="T71" fmla="*/ 3 h 183"/>
                <a:gd name="T72" fmla="*/ 95 w 186"/>
                <a:gd name="T73" fmla="*/ 3 h 183"/>
                <a:gd name="T74" fmla="*/ 94 w 186"/>
                <a:gd name="T75" fmla="*/ 1 h 183"/>
                <a:gd name="T76" fmla="*/ 94 w 186"/>
                <a:gd name="T77" fmla="*/ 0 h 183"/>
                <a:gd name="T78" fmla="*/ 93 w 186"/>
                <a:gd name="T79" fmla="*/ 11 h 183"/>
                <a:gd name="T80" fmla="*/ 92 w 186"/>
                <a:gd name="T81" fmla="*/ 18 h 183"/>
                <a:gd name="T82" fmla="*/ 93 w 186"/>
                <a:gd name="T83" fmla="*/ 34 h 183"/>
                <a:gd name="T84" fmla="*/ 92 w 186"/>
                <a:gd name="T85" fmla="*/ 35 h 183"/>
                <a:gd name="T86" fmla="*/ 87 w 186"/>
                <a:gd name="T87" fmla="*/ 48 h 183"/>
                <a:gd name="T88" fmla="*/ 67 w 186"/>
                <a:gd name="T89" fmla="*/ 55 h 183"/>
                <a:gd name="T90" fmla="*/ 42 w 186"/>
                <a:gd name="T91" fmla="*/ 6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183">
                  <a:moveTo>
                    <a:pt x="42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95"/>
                    <a:pt x="2" y="103"/>
                    <a:pt x="6" y="105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6" y="136"/>
                    <a:pt x="31" y="141"/>
                    <a:pt x="34" y="14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5" y="147"/>
                    <a:pt x="48" y="149"/>
                    <a:pt x="53" y="150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94" y="151"/>
                    <a:pt x="104" y="153"/>
                    <a:pt x="106" y="155"/>
                  </a:cubicBezTo>
                  <a:cubicBezTo>
                    <a:pt x="108" y="156"/>
                    <a:pt x="109" y="160"/>
                    <a:pt x="108" y="166"/>
                  </a:cubicBezTo>
                  <a:cubicBezTo>
                    <a:pt x="108" y="170"/>
                    <a:pt x="108" y="173"/>
                    <a:pt x="109" y="173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24" y="169"/>
                    <a:pt x="128" y="169"/>
                    <a:pt x="130" y="171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38" y="181"/>
                    <a:pt x="142" y="183"/>
                    <a:pt x="142" y="183"/>
                  </a:cubicBezTo>
                  <a:cubicBezTo>
                    <a:pt x="145" y="182"/>
                    <a:pt x="148" y="179"/>
                    <a:pt x="150" y="175"/>
                  </a:cubicBezTo>
                  <a:cubicBezTo>
                    <a:pt x="151" y="174"/>
                    <a:pt x="151" y="174"/>
                    <a:pt x="151" y="174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4" y="169"/>
                    <a:pt x="167" y="167"/>
                    <a:pt x="172" y="166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0" y="148"/>
                    <a:pt x="166" y="146"/>
                    <a:pt x="161" y="147"/>
                  </a:cubicBezTo>
                  <a:cubicBezTo>
                    <a:pt x="157" y="148"/>
                    <a:pt x="154" y="148"/>
                    <a:pt x="152" y="147"/>
                  </a:cubicBezTo>
                  <a:cubicBezTo>
                    <a:pt x="152" y="145"/>
                    <a:pt x="152" y="145"/>
                    <a:pt x="152" y="143"/>
                  </a:cubicBezTo>
                  <a:cubicBezTo>
                    <a:pt x="149" y="138"/>
                    <a:pt x="146" y="134"/>
                    <a:pt x="142" y="131"/>
                  </a:cubicBezTo>
                  <a:cubicBezTo>
                    <a:pt x="138" y="127"/>
                    <a:pt x="136" y="123"/>
                    <a:pt x="138" y="119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8" y="109"/>
                    <a:pt x="149" y="107"/>
                    <a:pt x="151" y="105"/>
                  </a:cubicBezTo>
                  <a:cubicBezTo>
                    <a:pt x="152" y="103"/>
                    <a:pt x="154" y="102"/>
                    <a:pt x="156" y="102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57" y="91"/>
                    <a:pt x="156" y="85"/>
                    <a:pt x="157" y="83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61" y="80"/>
                    <a:pt x="165" y="81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5" y="89"/>
                    <a:pt x="178" y="93"/>
                    <a:pt x="179" y="93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0" y="73"/>
                    <a:pt x="176" y="67"/>
                    <a:pt x="175" y="64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45" y="60"/>
                    <a:pt x="141" y="56"/>
                    <a:pt x="140" y="53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4"/>
                    <a:pt x="146" y="19"/>
                    <a:pt x="144" y="15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4" y="13"/>
                    <a:pt x="119" y="14"/>
                    <a:pt x="114" y="14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6"/>
                    <a:pt x="91" y="17"/>
                    <a:pt x="92" y="18"/>
                  </a:cubicBezTo>
                  <a:cubicBezTo>
                    <a:pt x="94" y="21"/>
                    <a:pt x="93" y="24"/>
                    <a:pt x="91" y="27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77" y="53"/>
                    <a:pt x="71" y="55"/>
                    <a:pt x="67" y="55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2" y="60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707063" y="4932015"/>
              <a:ext cx="198438" cy="481013"/>
            </a:xfrm>
            <a:custGeom>
              <a:avLst/>
              <a:gdLst>
                <a:gd name="T0" fmla="*/ 40 w 53"/>
                <a:gd name="T1" fmla="*/ 0 h 128"/>
                <a:gd name="T2" fmla="*/ 12 w 53"/>
                <a:gd name="T3" fmla="*/ 35 h 128"/>
                <a:gd name="T4" fmla="*/ 0 w 53"/>
                <a:gd name="T5" fmla="*/ 54 h 128"/>
                <a:gd name="T6" fmla="*/ 3 w 53"/>
                <a:gd name="T7" fmla="*/ 76 h 128"/>
                <a:gd name="T8" fmla="*/ 3 w 53"/>
                <a:gd name="T9" fmla="*/ 77 h 128"/>
                <a:gd name="T10" fmla="*/ 3 w 53"/>
                <a:gd name="T11" fmla="*/ 77 h 128"/>
                <a:gd name="T12" fmla="*/ 1 w 53"/>
                <a:gd name="T13" fmla="*/ 92 h 128"/>
                <a:gd name="T14" fmla="*/ 2 w 53"/>
                <a:gd name="T15" fmla="*/ 101 h 128"/>
                <a:gd name="T16" fmla="*/ 18 w 53"/>
                <a:gd name="T17" fmla="*/ 112 h 128"/>
                <a:gd name="T18" fmla="*/ 18 w 53"/>
                <a:gd name="T19" fmla="*/ 112 h 128"/>
                <a:gd name="T20" fmla="*/ 19 w 53"/>
                <a:gd name="T21" fmla="*/ 112 h 128"/>
                <a:gd name="T22" fmla="*/ 19 w 53"/>
                <a:gd name="T23" fmla="*/ 113 h 128"/>
                <a:gd name="T24" fmla="*/ 19 w 53"/>
                <a:gd name="T25" fmla="*/ 113 h 128"/>
                <a:gd name="T26" fmla="*/ 25 w 53"/>
                <a:gd name="T27" fmla="*/ 124 h 128"/>
                <a:gd name="T28" fmla="*/ 31 w 53"/>
                <a:gd name="T29" fmla="*/ 128 h 128"/>
                <a:gd name="T30" fmla="*/ 33 w 53"/>
                <a:gd name="T31" fmla="*/ 102 h 128"/>
                <a:gd name="T32" fmla="*/ 33 w 53"/>
                <a:gd name="T33" fmla="*/ 101 h 128"/>
                <a:gd name="T34" fmla="*/ 45 w 53"/>
                <a:gd name="T35" fmla="*/ 73 h 128"/>
                <a:gd name="T36" fmla="*/ 49 w 53"/>
                <a:gd name="T37" fmla="*/ 40 h 128"/>
                <a:gd name="T38" fmla="*/ 49 w 53"/>
                <a:gd name="T39" fmla="*/ 39 h 128"/>
                <a:gd name="T40" fmla="*/ 49 w 53"/>
                <a:gd name="T41" fmla="*/ 39 h 128"/>
                <a:gd name="T42" fmla="*/ 53 w 53"/>
                <a:gd name="T43" fmla="*/ 30 h 128"/>
                <a:gd name="T44" fmla="*/ 50 w 53"/>
                <a:gd name="T45" fmla="*/ 22 h 128"/>
                <a:gd name="T46" fmla="*/ 50 w 53"/>
                <a:gd name="T47" fmla="*/ 22 h 128"/>
                <a:gd name="T48" fmla="*/ 49 w 53"/>
                <a:gd name="T49" fmla="*/ 22 h 128"/>
                <a:gd name="T50" fmla="*/ 49 w 53"/>
                <a:gd name="T51" fmla="*/ 12 h 128"/>
                <a:gd name="T52" fmla="*/ 49 w 53"/>
                <a:gd name="T53" fmla="*/ 11 h 128"/>
                <a:gd name="T54" fmla="*/ 49 w 53"/>
                <a:gd name="T55" fmla="*/ 11 h 128"/>
                <a:gd name="T56" fmla="*/ 51 w 53"/>
                <a:gd name="T57" fmla="*/ 8 h 128"/>
                <a:gd name="T58" fmla="*/ 53 w 53"/>
                <a:gd name="T59" fmla="*/ 6 h 128"/>
                <a:gd name="T60" fmla="*/ 40 w 53"/>
                <a:gd name="T6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" h="128">
                  <a:moveTo>
                    <a:pt x="40" y="0"/>
                  </a:moveTo>
                  <a:cubicBezTo>
                    <a:pt x="27" y="9"/>
                    <a:pt x="18" y="21"/>
                    <a:pt x="12" y="35"/>
                  </a:cubicBezTo>
                  <a:cubicBezTo>
                    <a:pt x="7" y="47"/>
                    <a:pt x="3" y="53"/>
                    <a:pt x="0" y="5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7"/>
                    <a:pt x="1" y="100"/>
                    <a:pt x="2" y="10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6"/>
                    <a:pt x="22" y="120"/>
                    <a:pt x="25" y="124"/>
                  </a:cubicBezTo>
                  <a:cubicBezTo>
                    <a:pt x="27" y="126"/>
                    <a:pt x="29" y="127"/>
                    <a:pt x="31" y="128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6"/>
                    <a:pt x="53" y="6"/>
                    <a:pt x="53" y="6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237038" y="5784502"/>
              <a:ext cx="309563" cy="263525"/>
            </a:xfrm>
            <a:custGeom>
              <a:avLst/>
              <a:gdLst>
                <a:gd name="T0" fmla="*/ 37 w 82"/>
                <a:gd name="T1" fmla="*/ 7 h 70"/>
                <a:gd name="T2" fmla="*/ 36 w 82"/>
                <a:gd name="T3" fmla="*/ 9 h 70"/>
                <a:gd name="T4" fmla="*/ 36 w 82"/>
                <a:gd name="T5" fmla="*/ 9 h 70"/>
                <a:gd name="T6" fmla="*/ 35 w 82"/>
                <a:gd name="T7" fmla="*/ 10 h 70"/>
                <a:gd name="T8" fmla="*/ 19 w 82"/>
                <a:gd name="T9" fmla="*/ 14 h 70"/>
                <a:gd name="T10" fmla="*/ 20 w 82"/>
                <a:gd name="T11" fmla="*/ 16 h 70"/>
                <a:gd name="T12" fmla="*/ 25 w 82"/>
                <a:gd name="T13" fmla="*/ 22 h 70"/>
                <a:gd name="T14" fmla="*/ 23 w 82"/>
                <a:gd name="T15" fmla="*/ 23 h 70"/>
                <a:gd name="T16" fmla="*/ 16 w 82"/>
                <a:gd name="T17" fmla="*/ 27 h 70"/>
                <a:gd name="T18" fmla="*/ 4 w 82"/>
                <a:gd name="T19" fmla="*/ 36 h 70"/>
                <a:gd name="T20" fmla="*/ 6 w 82"/>
                <a:gd name="T21" fmla="*/ 63 h 70"/>
                <a:gd name="T22" fmla="*/ 18 w 82"/>
                <a:gd name="T23" fmla="*/ 64 h 70"/>
                <a:gd name="T24" fmla="*/ 19 w 82"/>
                <a:gd name="T25" fmla="*/ 64 h 70"/>
                <a:gd name="T26" fmla="*/ 19 w 82"/>
                <a:gd name="T27" fmla="*/ 64 h 70"/>
                <a:gd name="T28" fmla="*/ 31 w 82"/>
                <a:gd name="T29" fmla="*/ 70 h 70"/>
                <a:gd name="T30" fmla="*/ 44 w 82"/>
                <a:gd name="T31" fmla="*/ 68 h 70"/>
                <a:gd name="T32" fmla="*/ 62 w 82"/>
                <a:gd name="T33" fmla="*/ 53 h 70"/>
                <a:gd name="T34" fmla="*/ 63 w 82"/>
                <a:gd name="T35" fmla="*/ 53 h 70"/>
                <a:gd name="T36" fmla="*/ 64 w 82"/>
                <a:gd name="T37" fmla="*/ 52 h 70"/>
                <a:gd name="T38" fmla="*/ 69 w 82"/>
                <a:gd name="T39" fmla="*/ 50 h 70"/>
                <a:gd name="T40" fmla="*/ 68 w 82"/>
                <a:gd name="T41" fmla="*/ 33 h 70"/>
                <a:gd name="T42" fmla="*/ 68 w 82"/>
                <a:gd name="T43" fmla="*/ 33 h 70"/>
                <a:gd name="T44" fmla="*/ 75 w 82"/>
                <a:gd name="T45" fmla="*/ 22 h 70"/>
                <a:gd name="T46" fmla="*/ 75 w 82"/>
                <a:gd name="T47" fmla="*/ 22 h 70"/>
                <a:gd name="T48" fmla="*/ 75 w 82"/>
                <a:gd name="T49" fmla="*/ 22 h 70"/>
                <a:gd name="T50" fmla="*/ 81 w 82"/>
                <a:gd name="T51" fmla="*/ 17 h 70"/>
                <a:gd name="T52" fmla="*/ 79 w 82"/>
                <a:gd name="T53" fmla="*/ 5 h 70"/>
                <a:gd name="T54" fmla="*/ 74 w 82"/>
                <a:gd name="T55" fmla="*/ 0 h 70"/>
                <a:gd name="T56" fmla="*/ 74 w 82"/>
                <a:gd name="T57" fmla="*/ 6 h 70"/>
                <a:gd name="T58" fmla="*/ 64 w 82"/>
                <a:gd name="T59" fmla="*/ 4 h 70"/>
                <a:gd name="T60" fmla="*/ 59 w 82"/>
                <a:gd name="T61" fmla="*/ 7 h 70"/>
                <a:gd name="T62" fmla="*/ 58 w 82"/>
                <a:gd name="T63" fmla="*/ 7 h 70"/>
                <a:gd name="T64" fmla="*/ 58 w 82"/>
                <a:gd name="T65" fmla="*/ 7 h 70"/>
                <a:gd name="T66" fmla="*/ 37 w 82"/>
                <a:gd name="T6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70">
                  <a:moveTo>
                    <a:pt x="37" y="7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41"/>
                    <a:pt x="0" y="49"/>
                    <a:pt x="6" y="63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9" y="67"/>
                    <a:pt x="55" y="62"/>
                    <a:pt x="62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2" y="13"/>
                    <a:pt x="81" y="8"/>
                    <a:pt x="79" y="5"/>
                  </a:cubicBezTo>
                  <a:cubicBezTo>
                    <a:pt x="78" y="1"/>
                    <a:pt x="76" y="0"/>
                    <a:pt x="74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lnTo>
                    <a:pt x="3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7026275" y="1438275"/>
            <a:ext cx="1073150" cy="1073150"/>
            <a:chOff x="7026060" y="1437835"/>
            <a:chExt cx="1073580" cy="1073578"/>
          </a:xfrm>
        </p:grpSpPr>
        <p:sp>
          <p:nvSpPr>
            <p:cNvPr id="60" name="椭圆 59"/>
            <p:cNvSpPr/>
            <p:nvPr/>
          </p:nvSpPr>
          <p:spPr>
            <a:xfrm>
              <a:off x="7026060" y="1437835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402" name="文本框 23"/>
            <p:cNvSpPr txBox="1">
              <a:spLocks noChangeArrowheads="1"/>
            </p:cNvSpPr>
            <p:nvPr/>
          </p:nvSpPr>
          <p:spPr bwMode="auto">
            <a:xfrm>
              <a:off x="7139505" y="1476164"/>
              <a:ext cx="897859" cy="64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79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403" name="文本框 29"/>
            <p:cNvSpPr txBox="1">
              <a:spLocks noChangeArrowheads="1"/>
            </p:cNvSpPr>
            <p:nvPr/>
          </p:nvSpPr>
          <p:spPr bwMode="auto">
            <a:xfrm>
              <a:off x="7261231" y="2060603"/>
              <a:ext cx="603237" cy="34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zh-CN" sz="1800" dirty="0">
                  <a:solidFill>
                    <a:schemeClr val="bg1"/>
                  </a:solidFill>
                </a:rPr>
                <a:t>北京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8272463" y="16049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7026275" y="2898775"/>
            <a:ext cx="1073150" cy="1073150"/>
            <a:chOff x="7026060" y="2898238"/>
            <a:chExt cx="1073580" cy="1073578"/>
          </a:xfrm>
        </p:grpSpPr>
        <p:sp>
          <p:nvSpPr>
            <p:cNvPr id="64" name="椭圆 63"/>
            <p:cNvSpPr/>
            <p:nvPr/>
          </p:nvSpPr>
          <p:spPr>
            <a:xfrm>
              <a:off x="7026060" y="2898238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399" name="文本框 23"/>
            <p:cNvSpPr txBox="1">
              <a:spLocks noChangeArrowheads="1"/>
            </p:cNvSpPr>
            <p:nvPr/>
          </p:nvSpPr>
          <p:spPr bwMode="auto">
            <a:xfrm>
              <a:off x="7092946" y="2936567"/>
              <a:ext cx="9909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45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400" name="文本框 29"/>
            <p:cNvSpPr txBox="1">
              <a:spLocks noChangeArrowheads="1"/>
            </p:cNvSpPr>
            <p:nvPr/>
          </p:nvSpPr>
          <p:spPr bwMode="auto">
            <a:xfrm>
              <a:off x="7239684" y="352100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上海</a:t>
              </a:r>
              <a:endParaRPr lang="zh-CN" altLang="zh-CN" sz="1800">
                <a:solidFill>
                  <a:schemeClr val="bg1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8272463" y="30654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7026275" y="4359275"/>
            <a:ext cx="1073150" cy="1073150"/>
            <a:chOff x="7026060" y="4358640"/>
            <a:chExt cx="1073580" cy="1073578"/>
          </a:xfrm>
        </p:grpSpPr>
        <p:sp>
          <p:nvSpPr>
            <p:cNvPr id="69" name="椭圆 68"/>
            <p:cNvSpPr/>
            <p:nvPr/>
          </p:nvSpPr>
          <p:spPr>
            <a:xfrm>
              <a:off x="7026060" y="4358640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396" name="文本框 23"/>
            <p:cNvSpPr txBox="1">
              <a:spLocks noChangeArrowheads="1"/>
            </p:cNvSpPr>
            <p:nvPr/>
          </p:nvSpPr>
          <p:spPr bwMode="auto">
            <a:xfrm>
              <a:off x="7092946" y="4396969"/>
              <a:ext cx="9909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36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397" name="文本框 29"/>
            <p:cNvSpPr txBox="1">
              <a:spLocks noChangeArrowheads="1"/>
            </p:cNvSpPr>
            <p:nvPr/>
          </p:nvSpPr>
          <p:spPr bwMode="auto">
            <a:xfrm>
              <a:off x="7239684" y="498140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江苏</a:t>
              </a:r>
              <a:endParaRPr lang="zh-CN" altLang="zh-CN" sz="1800">
                <a:solidFill>
                  <a:schemeClr val="bg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8272463" y="45259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7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766763" y="1062038"/>
            <a:ext cx="4799012" cy="4799012"/>
            <a:chOff x="767065" y="1062101"/>
            <a:chExt cx="4798664" cy="4798664"/>
          </a:xfrm>
        </p:grpSpPr>
        <p:sp>
          <p:nvSpPr>
            <p:cNvPr id="7" name="椭圆 6"/>
            <p:cNvSpPr/>
            <p:nvPr/>
          </p:nvSpPr>
          <p:spPr>
            <a:xfrm>
              <a:off x="767065" y="1062101"/>
              <a:ext cx="4798664" cy="4798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7436" name="文本框 11"/>
            <p:cNvSpPr txBox="1">
              <a:spLocks noChangeArrowheads="1"/>
            </p:cNvSpPr>
            <p:nvPr/>
          </p:nvSpPr>
          <p:spPr bwMode="auto">
            <a:xfrm>
              <a:off x="2561103" y="1434528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</a:rPr>
                <a:t>文字内容</a:t>
              </a:r>
            </a:p>
          </p:txBody>
        </p:sp>
        <p:sp>
          <p:nvSpPr>
            <p:cNvPr id="17437" name="矩形 12"/>
            <p:cNvSpPr>
              <a:spLocks noChangeArrowheads="1"/>
            </p:cNvSpPr>
            <p:nvPr/>
          </p:nvSpPr>
          <p:spPr bwMode="auto">
            <a:xfrm>
              <a:off x="1191966" y="2026640"/>
              <a:ext cx="3886272" cy="52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</a:rPr>
                <a:t>Add your text here and write down your ideas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</a:rPr>
                <a:t>Add your text here and write down your ideas</a:t>
              </a:r>
            </a:p>
          </p:txBody>
        </p:sp>
        <p:graphicFrame>
          <p:nvGraphicFramePr>
            <p:cNvPr id="17438" name="图表 10"/>
            <p:cNvGraphicFramePr>
              <a:graphicFrameLocks/>
            </p:cNvGraphicFramePr>
            <p:nvPr/>
          </p:nvGraphicFramePr>
          <p:xfrm>
            <a:off x="1296956" y="2602928"/>
            <a:ext cx="3664441" cy="2538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图表" r:id="rId3" imgW="3670110" imgH="2548349" progId="Excel.Chart.8">
                    <p:embed/>
                  </p:oleObj>
                </mc:Choice>
                <mc:Fallback>
                  <p:oleObj name="图表" r:id="rId3" imgW="3670110" imgH="2548349" progId="Excel.Chart.8">
                    <p:embed/>
                    <p:pic>
                      <p:nvPicPr>
                        <p:cNvPr id="0" name="图表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956" y="2602928"/>
                          <a:ext cx="3664441" cy="2538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AA1204-840C-4FB9-952C-13C28FAB95F0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642100" y="3883025"/>
            <a:ext cx="2530475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19,400</a:t>
            </a:r>
            <a:endParaRPr lang="zh-CN" altLang="en-US" sz="6000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6662738" y="4337051"/>
            <a:ext cx="4884737" cy="986770"/>
            <a:chOff x="6662212" y="4336607"/>
            <a:chExt cx="4885815" cy="987511"/>
          </a:xfrm>
        </p:grpSpPr>
        <p:sp>
          <p:nvSpPr>
            <p:cNvPr id="32" name="文本框 31"/>
            <p:cNvSpPr txBox="1"/>
            <p:nvPr/>
          </p:nvSpPr>
          <p:spPr>
            <a:xfrm>
              <a:off x="9104326" y="4336607"/>
              <a:ext cx="1211529" cy="400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（单位）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662212" y="4800505"/>
              <a:ext cx="4885815" cy="5236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42100" y="1958975"/>
            <a:ext cx="2103438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1,886</a:t>
            </a:r>
            <a:endParaRPr lang="zh-CN" altLang="en-US" sz="6000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662738" y="2413000"/>
            <a:ext cx="4884737" cy="1325563"/>
            <a:chOff x="6662212" y="2413262"/>
            <a:chExt cx="4885815" cy="1324804"/>
          </a:xfrm>
        </p:grpSpPr>
        <p:sp>
          <p:nvSpPr>
            <p:cNvPr id="29" name="文本框 28"/>
            <p:cNvSpPr txBox="1"/>
            <p:nvPr/>
          </p:nvSpPr>
          <p:spPr>
            <a:xfrm>
              <a:off x="8664491" y="2413262"/>
              <a:ext cx="1211530" cy="399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（单位）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662212" y="2878134"/>
              <a:ext cx="4885815" cy="5235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662212" y="3738066"/>
              <a:ext cx="4885815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 rot="10800000">
            <a:off x="5032375" y="1533525"/>
            <a:ext cx="398463" cy="400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1038" y="4951413"/>
            <a:ext cx="223837" cy="225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6913" y="5511800"/>
            <a:ext cx="366712" cy="3667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37138" y="5056188"/>
            <a:ext cx="231775" cy="2301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1047877">
            <a:off x="2403475" y="5538788"/>
            <a:ext cx="587375" cy="5889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1047877">
            <a:off x="5472113" y="202565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6713" y="2292350"/>
            <a:ext cx="661987" cy="6619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207963" y="3475038"/>
            <a:ext cx="800100" cy="80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201738" y="5613400"/>
            <a:ext cx="439737" cy="4397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1047877">
            <a:off x="739775" y="1965325"/>
            <a:ext cx="200025" cy="201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3079683">
            <a:off x="3646670" y="3879728"/>
            <a:ext cx="2264764" cy="226476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sp>
        <p:nvSpPr>
          <p:cNvPr id="34" name="文本框 3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03D9D1-ED24-47C4-A690-B4B507B1F270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39750" y="1479550"/>
            <a:ext cx="4794250" cy="3835400"/>
            <a:chOff x="539927" y="1479512"/>
            <a:chExt cx="4794073" cy="3835257"/>
          </a:xfrm>
        </p:grpSpPr>
        <p:sp>
          <p:nvSpPr>
            <p:cNvPr id="6" name="Freeform 135"/>
            <p:cNvSpPr>
              <a:spLocks noEditPoints="1"/>
            </p:cNvSpPr>
            <p:nvPr/>
          </p:nvSpPr>
          <p:spPr bwMode="auto">
            <a:xfrm>
              <a:off x="539927" y="1479512"/>
              <a:ext cx="4794073" cy="3835257"/>
            </a:xfrm>
            <a:custGeom>
              <a:avLst/>
              <a:gdLst>
                <a:gd name="T0" fmla="*/ 197 w 207"/>
                <a:gd name="T1" fmla="*/ 0 h 166"/>
                <a:gd name="T2" fmla="*/ 9 w 207"/>
                <a:gd name="T3" fmla="*/ 0 h 166"/>
                <a:gd name="T4" fmla="*/ 0 w 207"/>
                <a:gd name="T5" fmla="*/ 10 h 166"/>
                <a:gd name="T6" fmla="*/ 0 w 207"/>
                <a:gd name="T7" fmla="*/ 126 h 166"/>
                <a:gd name="T8" fmla="*/ 9 w 207"/>
                <a:gd name="T9" fmla="*/ 135 h 166"/>
                <a:gd name="T10" fmla="*/ 80 w 207"/>
                <a:gd name="T11" fmla="*/ 135 h 166"/>
                <a:gd name="T12" fmla="*/ 80 w 207"/>
                <a:gd name="T13" fmla="*/ 157 h 166"/>
                <a:gd name="T14" fmla="*/ 60 w 207"/>
                <a:gd name="T15" fmla="*/ 157 h 166"/>
                <a:gd name="T16" fmla="*/ 60 w 207"/>
                <a:gd name="T17" fmla="*/ 166 h 166"/>
                <a:gd name="T18" fmla="*/ 147 w 207"/>
                <a:gd name="T19" fmla="*/ 166 h 166"/>
                <a:gd name="T20" fmla="*/ 147 w 207"/>
                <a:gd name="T21" fmla="*/ 157 h 166"/>
                <a:gd name="T22" fmla="*/ 126 w 207"/>
                <a:gd name="T23" fmla="*/ 157 h 166"/>
                <a:gd name="T24" fmla="*/ 126 w 207"/>
                <a:gd name="T25" fmla="*/ 135 h 166"/>
                <a:gd name="T26" fmla="*/ 197 w 207"/>
                <a:gd name="T27" fmla="*/ 135 h 166"/>
                <a:gd name="T28" fmla="*/ 207 w 207"/>
                <a:gd name="T29" fmla="*/ 126 h 166"/>
                <a:gd name="T30" fmla="*/ 207 w 207"/>
                <a:gd name="T31" fmla="*/ 10 h 166"/>
                <a:gd name="T32" fmla="*/ 197 w 207"/>
                <a:gd name="T33" fmla="*/ 0 h 166"/>
                <a:gd name="T34" fmla="*/ 199 w 207"/>
                <a:gd name="T35" fmla="*/ 126 h 166"/>
                <a:gd name="T36" fmla="*/ 197 w 207"/>
                <a:gd name="T37" fmla="*/ 127 h 166"/>
                <a:gd name="T38" fmla="*/ 9 w 207"/>
                <a:gd name="T39" fmla="*/ 127 h 166"/>
                <a:gd name="T40" fmla="*/ 8 w 207"/>
                <a:gd name="T41" fmla="*/ 126 h 166"/>
                <a:gd name="T42" fmla="*/ 8 w 207"/>
                <a:gd name="T43" fmla="*/ 10 h 166"/>
                <a:gd name="T44" fmla="*/ 9 w 207"/>
                <a:gd name="T45" fmla="*/ 8 h 166"/>
                <a:gd name="T46" fmla="*/ 197 w 207"/>
                <a:gd name="T47" fmla="*/ 8 h 166"/>
                <a:gd name="T48" fmla="*/ 199 w 207"/>
                <a:gd name="T49" fmla="*/ 10 h 166"/>
                <a:gd name="T50" fmla="*/ 199 w 207"/>
                <a:gd name="T51" fmla="*/ 12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7" h="166">
                  <a:moveTo>
                    <a:pt x="1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1"/>
                    <a:pt x="4" y="135"/>
                    <a:pt x="9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47" y="157"/>
                    <a:pt x="147" y="157"/>
                    <a:pt x="147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202" y="135"/>
                    <a:pt x="207" y="131"/>
                    <a:pt x="207" y="126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4"/>
                    <a:pt x="202" y="0"/>
                    <a:pt x="197" y="0"/>
                  </a:cubicBezTo>
                  <a:close/>
                  <a:moveTo>
                    <a:pt x="199" y="126"/>
                  </a:moveTo>
                  <a:cubicBezTo>
                    <a:pt x="199" y="126"/>
                    <a:pt x="198" y="127"/>
                    <a:pt x="197" y="127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8" y="127"/>
                    <a:pt x="8" y="126"/>
                    <a:pt x="8" y="1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8" y="8"/>
                    <a:pt x="199" y="9"/>
                    <a:pt x="199" y="10"/>
                  </a:cubicBezTo>
                  <a:lnTo>
                    <a:pt x="199" y="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18462" name="图片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27" y="1661161"/>
              <a:ext cx="4431797" cy="277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09764" y="1985963"/>
            <a:ext cx="1920875" cy="1920875"/>
            <a:chOff x="2087278" y="2175005"/>
            <a:chExt cx="1542968" cy="1543555"/>
          </a:xfrm>
        </p:grpSpPr>
        <p:grpSp>
          <p:nvGrpSpPr>
            <p:cNvPr id="18456" name="组合 10"/>
            <p:cNvGrpSpPr>
              <a:grpSpLocks/>
            </p:cNvGrpSpPr>
            <p:nvPr/>
          </p:nvGrpSpPr>
          <p:grpSpPr bwMode="auto">
            <a:xfrm>
              <a:off x="2087278" y="2175005"/>
              <a:ext cx="1542968" cy="1543555"/>
              <a:chOff x="1868407" y="2175005"/>
              <a:chExt cx="1745328" cy="174599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868407" y="2175005"/>
                <a:ext cx="1745328" cy="17459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18460" name="文本框 8"/>
              <p:cNvSpPr txBox="1">
                <a:spLocks noChangeArrowheads="1"/>
              </p:cNvSpPr>
              <p:nvPr/>
            </p:nvSpPr>
            <p:spPr bwMode="auto">
              <a:xfrm>
                <a:off x="2078573" y="2738693"/>
                <a:ext cx="1225213" cy="69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400" dirty="0">
                    <a:solidFill>
                      <a:schemeClr val="bg1"/>
                    </a:solidFill>
                    <a:latin typeface="Century Gothic" pitchFamily="34" charset="0"/>
                  </a:rPr>
                  <a:t>tittle</a:t>
                </a:r>
                <a:endParaRPr lang="zh-CN" altLang="en-US" sz="4400" dirty="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sp>
          <p:nvSpPr>
            <p:cNvPr id="18457" name="矩形 11"/>
            <p:cNvSpPr>
              <a:spLocks noChangeArrowheads="1"/>
            </p:cNvSpPr>
            <p:nvPr/>
          </p:nvSpPr>
          <p:spPr bwMode="auto">
            <a:xfrm>
              <a:off x="2785355" y="2434268"/>
              <a:ext cx="148388" cy="27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458" name="矩形 12"/>
            <p:cNvSpPr>
              <a:spLocks noChangeArrowheads="1"/>
            </p:cNvSpPr>
            <p:nvPr/>
          </p:nvSpPr>
          <p:spPr bwMode="auto">
            <a:xfrm>
              <a:off x="2784274" y="3238654"/>
              <a:ext cx="148388" cy="32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622925" y="1479550"/>
            <a:ext cx="6324600" cy="1030288"/>
            <a:chOff x="5623560" y="1479512"/>
            <a:chExt cx="6324600" cy="1029711"/>
          </a:xfrm>
        </p:grpSpPr>
        <p:grpSp>
          <p:nvGrpSpPr>
            <p:cNvPr id="18452" name="组合 17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29711"/>
              <a:chOff x="5623560" y="1479512"/>
              <a:chExt cx="6324600" cy="102971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623560" y="1479512"/>
                <a:ext cx="6324600" cy="434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91835" y="1985641"/>
                <a:ext cx="6156325" cy="5235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53" name="文本框 15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622925" y="2681288"/>
            <a:ext cx="6324600" cy="1029632"/>
            <a:chOff x="5623560" y="1479512"/>
            <a:chExt cx="6324600" cy="1030091"/>
          </a:xfrm>
        </p:grpSpPr>
        <p:grpSp>
          <p:nvGrpSpPr>
            <p:cNvPr id="18448" name="组合 20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30091"/>
              <a:chOff x="5623560" y="1479512"/>
              <a:chExt cx="6324600" cy="10300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623560" y="1479512"/>
                <a:ext cx="6324600" cy="43516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91835" y="1986150"/>
                <a:ext cx="6156325" cy="5234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49" name="文本框 21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622925" y="4175125"/>
            <a:ext cx="6324600" cy="1030288"/>
            <a:chOff x="5623560" y="1479512"/>
            <a:chExt cx="6324600" cy="1029711"/>
          </a:xfrm>
        </p:grpSpPr>
        <p:grpSp>
          <p:nvGrpSpPr>
            <p:cNvPr id="18444" name="组合 25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29711"/>
              <a:chOff x="5623560" y="1479512"/>
              <a:chExt cx="6324600" cy="102971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623560" y="1479512"/>
                <a:ext cx="6324600" cy="434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791835" y="1985641"/>
                <a:ext cx="6156325" cy="5235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45" name="文本框 26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sp>
        <p:nvSpPr>
          <p:cNvPr id="18441" name="文本框 29"/>
          <p:cNvSpPr txBox="1">
            <a:spLocks noChangeArrowheads="1"/>
          </p:cNvSpPr>
          <p:nvPr/>
        </p:nvSpPr>
        <p:spPr bwMode="auto">
          <a:xfrm>
            <a:off x="5514975" y="1312863"/>
            <a:ext cx="4968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1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8442" name="文本框 30"/>
          <p:cNvSpPr txBox="1">
            <a:spLocks noChangeArrowheads="1"/>
          </p:cNvSpPr>
          <p:nvPr/>
        </p:nvSpPr>
        <p:spPr bwMode="auto">
          <a:xfrm>
            <a:off x="5514975" y="2490788"/>
            <a:ext cx="4968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2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8443" name="文本框 37"/>
          <p:cNvSpPr txBox="1">
            <a:spLocks noChangeArrowheads="1"/>
          </p:cNvSpPr>
          <p:nvPr/>
        </p:nvSpPr>
        <p:spPr bwMode="auto">
          <a:xfrm>
            <a:off x="5514975" y="4008438"/>
            <a:ext cx="4968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3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03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808737"/>
            <a:chOff x="277329" y="1093495"/>
            <a:chExt cx="5427948" cy="180881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584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329E3C-D9E5-4382-911D-E7C63B5FF534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579938" y="2492375"/>
            <a:ext cx="2519362" cy="2519363"/>
            <a:chOff x="2532379" y="2174357"/>
            <a:chExt cx="2519411" cy="2519411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532379" y="2174357"/>
              <a:ext cx="2519411" cy="2519411"/>
            </a:xfrm>
            <a:custGeom>
              <a:avLst/>
              <a:gdLst>
                <a:gd name="T0" fmla="*/ 533 w 666"/>
                <a:gd name="T1" fmla="*/ 77 h 666"/>
                <a:gd name="T2" fmla="*/ 293 w 666"/>
                <a:gd name="T3" fmla="*/ 11 h 666"/>
                <a:gd name="T4" fmla="*/ 293 w 666"/>
                <a:gd name="T5" fmla="*/ 11 h 666"/>
                <a:gd name="T6" fmla="*/ 77 w 666"/>
                <a:gd name="T7" fmla="*/ 134 h 666"/>
                <a:gd name="T8" fmla="*/ 11 w 666"/>
                <a:gd name="T9" fmla="*/ 373 h 666"/>
                <a:gd name="T10" fmla="*/ 11 w 666"/>
                <a:gd name="T11" fmla="*/ 373 h 666"/>
                <a:gd name="T12" fmla="*/ 134 w 666"/>
                <a:gd name="T13" fmla="*/ 589 h 666"/>
                <a:gd name="T14" fmla="*/ 373 w 666"/>
                <a:gd name="T15" fmla="*/ 655 h 666"/>
                <a:gd name="T16" fmla="*/ 373 w 666"/>
                <a:gd name="T17" fmla="*/ 655 h 666"/>
                <a:gd name="T18" fmla="*/ 589 w 666"/>
                <a:gd name="T19" fmla="*/ 533 h 666"/>
                <a:gd name="T20" fmla="*/ 655 w 666"/>
                <a:gd name="T21" fmla="*/ 293 h 666"/>
                <a:gd name="T22" fmla="*/ 655 w 666"/>
                <a:gd name="T23" fmla="*/ 293 h 666"/>
                <a:gd name="T24" fmla="*/ 533 w 666"/>
                <a:gd name="T25" fmla="*/ 7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666">
                  <a:moveTo>
                    <a:pt x="533" y="77"/>
                  </a:moveTo>
                  <a:cubicBezTo>
                    <a:pt x="467" y="26"/>
                    <a:pt x="382" y="0"/>
                    <a:pt x="293" y="11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04" y="22"/>
                    <a:pt x="128" y="68"/>
                    <a:pt x="77" y="134"/>
                  </a:cubicBezTo>
                  <a:cubicBezTo>
                    <a:pt x="26" y="199"/>
                    <a:pt x="0" y="284"/>
                    <a:pt x="11" y="373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22" y="462"/>
                    <a:pt x="68" y="538"/>
                    <a:pt x="134" y="589"/>
                  </a:cubicBezTo>
                  <a:cubicBezTo>
                    <a:pt x="199" y="640"/>
                    <a:pt x="284" y="666"/>
                    <a:pt x="373" y="655"/>
                  </a:cubicBezTo>
                  <a:cubicBezTo>
                    <a:pt x="373" y="655"/>
                    <a:pt x="373" y="655"/>
                    <a:pt x="373" y="655"/>
                  </a:cubicBezTo>
                  <a:cubicBezTo>
                    <a:pt x="462" y="644"/>
                    <a:pt x="538" y="598"/>
                    <a:pt x="589" y="533"/>
                  </a:cubicBezTo>
                  <a:cubicBezTo>
                    <a:pt x="640" y="467"/>
                    <a:pt x="666" y="382"/>
                    <a:pt x="655" y="293"/>
                  </a:cubicBezTo>
                  <a:cubicBezTo>
                    <a:pt x="655" y="293"/>
                    <a:pt x="655" y="293"/>
                    <a:pt x="655" y="293"/>
                  </a:cubicBezTo>
                  <a:cubicBezTo>
                    <a:pt x="644" y="204"/>
                    <a:pt x="598" y="128"/>
                    <a:pt x="533" y="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3708739" y="2942722"/>
              <a:ext cx="166691" cy="163516"/>
            </a:xfrm>
            <a:custGeom>
              <a:avLst/>
              <a:gdLst>
                <a:gd name="T0" fmla="*/ 0 w 44"/>
                <a:gd name="T1" fmla="*/ 21 h 43"/>
                <a:gd name="T2" fmla="*/ 22 w 44"/>
                <a:gd name="T3" fmla="*/ 43 h 43"/>
                <a:gd name="T4" fmla="*/ 44 w 44"/>
                <a:gd name="T5" fmla="*/ 21 h 43"/>
                <a:gd name="T6" fmla="*/ 22 w 44"/>
                <a:gd name="T7" fmla="*/ 0 h 43"/>
                <a:gd name="T8" fmla="*/ 0 w 44"/>
                <a:gd name="T9" fmla="*/ 21 h 43"/>
                <a:gd name="T10" fmla="*/ 22 w 44"/>
                <a:gd name="T11" fmla="*/ 36 h 43"/>
                <a:gd name="T12" fmla="*/ 7 w 44"/>
                <a:gd name="T13" fmla="*/ 21 h 43"/>
                <a:gd name="T14" fmla="*/ 22 w 44"/>
                <a:gd name="T15" fmla="*/ 7 h 43"/>
                <a:gd name="T16" fmla="*/ 37 w 44"/>
                <a:gd name="T17" fmla="*/ 21 h 43"/>
                <a:gd name="T18" fmla="*/ 22 w 44"/>
                <a:gd name="T1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0" y="21"/>
                  </a:move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4" y="33"/>
                    <a:pt x="44" y="21"/>
                  </a:cubicBezTo>
                  <a:cubicBezTo>
                    <a:pt x="44" y="9"/>
                    <a:pt x="34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lose/>
                  <a:moveTo>
                    <a:pt x="22" y="36"/>
                  </a:moveTo>
                  <a:cubicBezTo>
                    <a:pt x="14" y="36"/>
                    <a:pt x="7" y="29"/>
                    <a:pt x="7" y="21"/>
                  </a:cubicBezTo>
                  <a:cubicBezTo>
                    <a:pt x="7" y="13"/>
                    <a:pt x="14" y="7"/>
                    <a:pt x="22" y="7"/>
                  </a:cubicBezTo>
                  <a:cubicBezTo>
                    <a:pt x="30" y="7"/>
                    <a:pt x="37" y="13"/>
                    <a:pt x="37" y="21"/>
                  </a:cubicBezTo>
                  <a:cubicBezTo>
                    <a:pt x="37" y="29"/>
                    <a:pt x="30" y="36"/>
                    <a:pt x="22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596063" y="2268538"/>
            <a:ext cx="1392237" cy="1331912"/>
            <a:chOff x="4548486" y="1951631"/>
            <a:chExt cx="1392763" cy="1332019"/>
          </a:xfrm>
        </p:grpSpPr>
        <p:sp>
          <p:nvSpPr>
            <p:cNvPr id="20574" name="Freeform 7"/>
            <p:cNvSpPr>
              <a:spLocks/>
            </p:cNvSpPr>
            <p:nvPr/>
          </p:nvSpPr>
          <p:spPr bwMode="auto">
            <a:xfrm>
              <a:off x="4548486" y="2300183"/>
              <a:ext cx="669626" cy="983467"/>
            </a:xfrm>
            <a:custGeom>
              <a:avLst/>
              <a:gdLst>
                <a:gd name="T0" fmla="*/ 1746134917 w 177"/>
                <a:gd name="T1" fmla="*/ 2147483646 h 260"/>
                <a:gd name="T2" fmla="*/ 1746134917 w 177"/>
                <a:gd name="T3" fmla="*/ 2147483646 h 260"/>
                <a:gd name="T4" fmla="*/ 2147483646 w 177"/>
                <a:gd name="T5" fmla="*/ 2147483646 h 260"/>
                <a:gd name="T6" fmla="*/ 472317105 w 177"/>
                <a:gd name="T7" fmla="*/ 0 h 260"/>
                <a:gd name="T8" fmla="*/ 0 w 177"/>
                <a:gd name="T9" fmla="*/ 629543705 h 260"/>
                <a:gd name="T10" fmla="*/ 1746134917 w 177"/>
                <a:gd name="T11" fmla="*/ 2147483646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77" y="253"/>
                    <a:pt x="177" y="253"/>
                    <a:pt x="177" y="253"/>
                  </a:cubicBezTo>
                  <a:cubicBezTo>
                    <a:pt x="164" y="149"/>
                    <a:pt x="110" y="60"/>
                    <a:pt x="33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5" y="95"/>
                    <a:pt x="111" y="171"/>
                    <a:pt x="122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4"/>
            <p:cNvSpPr>
              <a:spLocks/>
            </p:cNvSpPr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2147483646 w 313"/>
                <a:gd name="T1" fmla="*/ 1274593903 h 313"/>
                <a:gd name="T2" fmla="*/ 1274593903 w 313"/>
                <a:gd name="T3" fmla="*/ 529887778 h 313"/>
                <a:gd name="T4" fmla="*/ 529887778 w 313"/>
                <a:gd name="T5" fmla="*/ 2147483646 h 313"/>
                <a:gd name="T6" fmla="*/ 2147483646 w 313"/>
                <a:gd name="T7" fmla="*/ 2147483646 h 313"/>
                <a:gd name="T8" fmla="*/ 2147483646 w 313"/>
                <a:gd name="T9" fmla="*/ 127459390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276" y="89"/>
                  </a:move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5"/>
            <p:cNvSpPr>
              <a:spLocks/>
            </p:cNvSpPr>
            <p:nvPr/>
          </p:nvSpPr>
          <p:spPr bwMode="auto">
            <a:xfrm>
              <a:off x="4855096" y="2045638"/>
              <a:ext cx="1036980" cy="995037"/>
            </a:xfrm>
            <a:custGeom>
              <a:avLst/>
              <a:gdLst>
                <a:gd name="T0" fmla="*/ 2091183708 w 274"/>
                <a:gd name="T1" fmla="*/ 2147483646 h 263"/>
                <a:gd name="T2" fmla="*/ 300788538 w 274"/>
                <a:gd name="T3" fmla="*/ 2147483646 h 263"/>
                <a:gd name="T4" fmla="*/ 128907211 w 274"/>
                <a:gd name="T5" fmla="*/ 1402790299 h 263"/>
                <a:gd name="T6" fmla="*/ 973977788 w 274"/>
                <a:gd name="T7" fmla="*/ 314912185 h 263"/>
                <a:gd name="T8" fmla="*/ 1647167038 w 274"/>
                <a:gd name="T9" fmla="*/ 100199848 h 263"/>
                <a:gd name="T10" fmla="*/ 2147483646 w 274"/>
                <a:gd name="T11" fmla="*/ 987678266 h 263"/>
                <a:gd name="T12" fmla="*/ 2147483646 w 274"/>
                <a:gd name="T13" fmla="*/ 2147483646 h 263"/>
                <a:gd name="T14" fmla="*/ 2091183708 w 274"/>
                <a:gd name="T15" fmla="*/ 2147483646 h 263"/>
                <a:gd name="T16" fmla="*/ 2091183708 w 274"/>
                <a:gd name="T17" fmla="*/ 2147483646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3">
                  <a:moveTo>
                    <a:pt x="146" y="257"/>
                  </a:moveTo>
                  <a:cubicBezTo>
                    <a:pt x="95" y="263"/>
                    <a:pt x="46" y="238"/>
                    <a:pt x="21" y="194"/>
                  </a:cubicBezTo>
                  <a:cubicBezTo>
                    <a:pt x="4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8" y="9"/>
                    <a:pt x="115" y="7"/>
                  </a:cubicBezTo>
                  <a:cubicBezTo>
                    <a:pt x="165" y="0"/>
                    <a:pt x="215" y="25"/>
                    <a:pt x="240" y="69"/>
                  </a:cubicBezTo>
                  <a:cubicBezTo>
                    <a:pt x="274" y="130"/>
                    <a:pt x="253" y="207"/>
                    <a:pt x="193" y="241"/>
                  </a:cubicBezTo>
                  <a:cubicBezTo>
                    <a:pt x="178" y="249"/>
                    <a:pt x="162" y="255"/>
                    <a:pt x="146" y="257"/>
                  </a:cubicBezTo>
                  <a:cubicBezTo>
                    <a:pt x="146" y="257"/>
                    <a:pt x="146" y="257"/>
                    <a:pt x="146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28"/>
            <p:cNvSpPr>
              <a:spLocks/>
            </p:cNvSpPr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529887778 w 313"/>
                <a:gd name="T1" fmla="*/ 2147483646 h 313"/>
                <a:gd name="T2" fmla="*/ 2147483646 w 313"/>
                <a:gd name="T3" fmla="*/ 2147483646 h 313"/>
                <a:gd name="T4" fmla="*/ 2147483646 w 313"/>
                <a:gd name="T5" fmla="*/ 1274593903 h 313"/>
                <a:gd name="T6" fmla="*/ 1274593903 w 313"/>
                <a:gd name="T7" fmla="*/ 529887778 h 313"/>
                <a:gd name="T8" fmla="*/ 529887778 w 313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37" y="224"/>
                  </a:move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4805758" y="2045301"/>
              <a:ext cx="1086260" cy="995443"/>
            </a:xfrm>
            <a:custGeom>
              <a:avLst/>
              <a:gdLst>
                <a:gd name="T0" fmla="*/ 159 w 287"/>
                <a:gd name="T1" fmla="*/ 257 h 263"/>
                <a:gd name="T2" fmla="*/ 34 w 287"/>
                <a:gd name="T3" fmla="*/ 194 h 263"/>
                <a:gd name="T4" fmla="*/ 81 w 287"/>
                <a:gd name="T5" fmla="*/ 22 h 263"/>
                <a:gd name="T6" fmla="*/ 128 w 287"/>
                <a:gd name="T7" fmla="*/ 7 h 263"/>
                <a:gd name="T8" fmla="*/ 253 w 287"/>
                <a:gd name="T9" fmla="*/ 69 h 263"/>
                <a:gd name="T10" fmla="*/ 206 w 287"/>
                <a:gd name="T11" fmla="*/ 241 h 263"/>
                <a:gd name="T12" fmla="*/ 159 w 287"/>
                <a:gd name="T13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8" y="263"/>
                    <a:pt x="59" y="238"/>
                    <a:pt x="34" y="194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4"/>
                    <a:pt x="111" y="9"/>
                    <a:pt x="128" y="7"/>
                  </a:cubicBezTo>
                  <a:cubicBezTo>
                    <a:pt x="178" y="0"/>
                    <a:pt x="228" y="25"/>
                    <a:pt x="253" y="69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5" y="255"/>
                    <a:pt x="159" y="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9" name="Freeform 40"/>
            <p:cNvSpPr>
              <a:spLocks noEditPoints="1"/>
            </p:cNvSpPr>
            <p:nvPr/>
          </p:nvSpPr>
          <p:spPr bwMode="auto">
            <a:xfrm>
              <a:off x="5093731" y="2291505"/>
              <a:ext cx="507643" cy="503304"/>
            </a:xfrm>
            <a:custGeom>
              <a:avLst/>
              <a:gdLst>
                <a:gd name="T0" fmla="*/ 1262958958 w 134"/>
                <a:gd name="T1" fmla="*/ 1904623432 h 133"/>
                <a:gd name="T2" fmla="*/ 1320368078 w 134"/>
                <a:gd name="T3" fmla="*/ 1718457715 h 133"/>
                <a:gd name="T4" fmla="*/ 1851385386 w 134"/>
                <a:gd name="T5" fmla="*/ 1475009949 h 133"/>
                <a:gd name="T6" fmla="*/ 1923144891 w 134"/>
                <a:gd name="T7" fmla="*/ 1288844233 h 133"/>
                <a:gd name="T8" fmla="*/ 1923144891 w 134"/>
                <a:gd name="T9" fmla="*/ 658741683 h 133"/>
                <a:gd name="T10" fmla="*/ 1593051925 w 134"/>
                <a:gd name="T11" fmla="*/ 587140066 h 133"/>
                <a:gd name="T12" fmla="*/ 1593051925 w 134"/>
                <a:gd name="T13" fmla="*/ 71601616 h 133"/>
                <a:gd name="T14" fmla="*/ 330092967 w 134"/>
                <a:gd name="T15" fmla="*/ 0 h 133"/>
                <a:gd name="T16" fmla="*/ 258333461 w 134"/>
                <a:gd name="T17" fmla="*/ 458256400 h 133"/>
                <a:gd name="T18" fmla="*/ 258333461 w 134"/>
                <a:gd name="T19" fmla="*/ 816268266 h 133"/>
                <a:gd name="T20" fmla="*/ 588426428 w 134"/>
                <a:gd name="T21" fmla="*/ 887869883 h 133"/>
                <a:gd name="T22" fmla="*/ 57409120 w 134"/>
                <a:gd name="T23" fmla="*/ 1016753549 h 133"/>
                <a:gd name="T24" fmla="*/ 0 w 134"/>
                <a:gd name="T25" fmla="*/ 1475009949 h 133"/>
                <a:gd name="T26" fmla="*/ 0 w 134"/>
                <a:gd name="T27" fmla="*/ 1833021815 h 133"/>
                <a:gd name="T28" fmla="*/ 57409120 w 134"/>
                <a:gd name="T29" fmla="*/ 1059716033 h 133"/>
                <a:gd name="T30" fmla="*/ 1277313132 w 134"/>
                <a:gd name="T31" fmla="*/ 1088355165 h 133"/>
                <a:gd name="T32" fmla="*/ 43054945 w 134"/>
                <a:gd name="T33" fmla="*/ 1475009949 h 133"/>
                <a:gd name="T34" fmla="*/ 57409120 w 134"/>
                <a:gd name="T35" fmla="*/ 1059716033 h 133"/>
                <a:gd name="T36" fmla="*/ 301388407 w 134"/>
                <a:gd name="T37" fmla="*/ 701704166 h 133"/>
                <a:gd name="T38" fmla="*/ 588426428 w 134"/>
                <a:gd name="T39" fmla="*/ 844907399 h 133"/>
                <a:gd name="T40" fmla="*/ 301388407 w 134"/>
                <a:gd name="T41" fmla="*/ 816268266 h 133"/>
                <a:gd name="T42" fmla="*/ 1521292420 w 134"/>
                <a:gd name="T43" fmla="*/ 42962484 h 133"/>
                <a:gd name="T44" fmla="*/ 1549996979 w 134"/>
                <a:gd name="T45" fmla="*/ 458256400 h 133"/>
                <a:gd name="T46" fmla="*/ 301388407 w 134"/>
                <a:gd name="T47" fmla="*/ 71601616 h 133"/>
                <a:gd name="T48" fmla="*/ 631481373 w 134"/>
                <a:gd name="T49" fmla="*/ 658741683 h 133"/>
                <a:gd name="T50" fmla="*/ 1851385386 w 134"/>
                <a:gd name="T51" fmla="*/ 630102550 h 133"/>
                <a:gd name="T52" fmla="*/ 1880089946 w 134"/>
                <a:gd name="T53" fmla="*/ 1045396466 h 133"/>
                <a:gd name="T54" fmla="*/ 1262958958 w 134"/>
                <a:gd name="T55" fmla="*/ 1016753549 h 133"/>
                <a:gd name="T56" fmla="*/ 631481373 w 134"/>
                <a:gd name="T57" fmla="*/ 658741683 h 133"/>
                <a:gd name="T58" fmla="*/ 1320368078 w 134"/>
                <a:gd name="T59" fmla="*/ 1432047465 h 133"/>
                <a:gd name="T60" fmla="*/ 1880089946 w 134"/>
                <a:gd name="T61" fmla="*/ 1288844233 h 133"/>
                <a:gd name="T62" fmla="*/ 1851385386 w 134"/>
                <a:gd name="T63" fmla="*/ 1432047465 h 133"/>
                <a:gd name="T64" fmla="*/ 1277313132 w 134"/>
                <a:gd name="T65" fmla="*/ 1833021815 h 133"/>
                <a:gd name="T66" fmla="*/ 57409120 w 134"/>
                <a:gd name="T67" fmla="*/ 1861660948 h 133"/>
                <a:gd name="T68" fmla="*/ 43054945 w 134"/>
                <a:gd name="T69" fmla="*/ 1718457715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4" h="133">
                  <a:moveTo>
                    <a:pt x="4" y="133"/>
                  </a:moveTo>
                  <a:cubicBezTo>
                    <a:pt x="88" y="133"/>
                    <a:pt x="88" y="133"/>
                    <a:pt x="88" y="133"/>
                  </a:cubicBezTo>
                  <a:cubicBezTo>
                    <a:pt x="90" y="133"/>
                    <a:pt x="92" y="131"/>
                    <a:pt x="92" y="128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2" y="103"/>
                    <a:pt x="134" y="101"/>
                    <a:pt x="134" y="98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3"/>
                    <a:pt x="132" y="41"/>
                    <a:pt x="129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2"/>
                    <a:pt x="108" y="0"/>
                    <a:pt x="1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20" y="62"/>
                    <a:pt x="2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3"/>
                    <a:pt x="0" y="7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4" y="133"/>
                  </a:cubicBezTo>
                  <a:close/>
                  <a:moveTo>
                    <a:pt x="4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5"/>
                    <a:pt x="89" y="76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3" y="74"/>
                    <a:pt x="4" y="74"/>
                  </a:cubicBezTo>
                  <a:close/>
                  <a:moveTo>
                    <a:pt x="21" y="57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1" y="59"/>
                    <a:pt x="21" y="57"/>
                  </a:cubicBezTo>
                  <a:close/>
                  <a:moveTo>
                    <a:pt x="23" y="3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3"/>
                    <a:pt x="108" y="4"/>
                    <a:pt x="108" y="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2" y="3"/>
                    <a:pt x="23" y="3"/>
                  </a:cubicBezTo>
                  <a:close/>
                  <a:moveTo>
                    <a:pt x="44" y="46"/>
                  </a:moveTo>
                  <a:cubicBezTo>
                    <a:pt x="44" y="45"/>
                    <a:pt x="45" y="44"/>
                    <a:pt x="46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4"/>
                    <a:pt x="131" y="45"/>
                    <a:pt x="131" y="46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89" y="71"/>
                    <a:pt x="88" y="71"/>
                  </a:cubicBezTo>
                  <a:cubicBezTo>
                    <a:pt x="44" y="71"/>
                    <a:pt x="44" y="71"/>
                    <a:pt x="44" y="71"/>
                  </a:cubicBezTo>
                  <a:lnTo>
                    <a:pt x="44" y="46"/>
                  </a:lnTo>
                  <a:close/>
                  <a:moveTo>
                    <a:pt x="129" y="10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100"/>
                    <a:pt x="130" y="100"/>
                    <a:pt x="129" y="100"/>
                  </a:cubicBezTo>
                  <a:close/>
                  <a:moveTo>
                    <a:pt x="89" y="120"/>
                  </a:moveTo>
                  <a:cubicBezTo>
                    <a:pt x="89" y="128"/>
                    <a:pt x="89" y="128"/>
                    <a:pt x="89" y="128"/>
                  </a:cubicBezTo>
                  <a:cubicBezTo>
                    <a:pt x="89" y="129"/>
                    <a:pt x="89" y="130"/>
                    <a:pt x="88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29"/>
                    <a:pt x="3" y="128"/>
                  </a:cubicBezTo>
                  <a:cubicBezTo>
                    <a:pt x="3" y="120"/>
                    <a:pt x="3" y="120"/>
                    <a:pt x="3" y="120"/>
                  </a:cubicBezTo>
                  <a:lnTo>
                    <a:pt x="89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991225" y="4508500"/>
            <a:ext cx="1322388" cy="1387475"/>
            <a:chOff x="3943943" y="4190465"/>
            <a:chExt cx="1323342" cy="1388423"/>
          </a:xfrm>
        </p:grpSpPr>
        <p:sp>
          <p:nvSpPr>
            <p:cNvPr id="20568" name="Freeform 11"/>
            <p:cNvSpPr>
              <a:spLocks/>
            </p:cNvSpPr>
            <p:nvPr/>
          </p:nvSpPr>
          <p:spPr bwMode="auto">
            <a:xfrm>
              <a:off x="3943943" y="4190465"/>
              <a:ext cx="983467" cy="669626"/>
            </a:xfrm>
            <a:custGeom>
              <a:avLst/>
              <a:gdLst>
                <a:gd name="T0" fmla="*/ 0 w 260"/>
                <a:gd name="T1" fmla="*/ 1746134917 h 177"/>
                <a:gd name="T2" fmla="*/ 100154766 w 260"/>
                <a:gd name="T3" fmla="*/ 2147483646 h 177"/>
                <a:gd name="T4" fmla="*/ 2147483646 w 260"/>
                <a:gd name="T5" fmla="*/ 472317105 h 177"/>
                <a:gd name="T6" fmla="*/ 2147483646 w 260"/>
                <a:gd name="T7" fmla="*/ 0 h 177"/>
                <a:gd name="T8" fmla="*/ 0 w 260"/>
                <a:gd name="T9" fmla="*/ 174613491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77">
                  <a:moveTo>
                    <a:pt x="0" y="122"/>
                  </a:moveTo>
                  <a:cubicBezTo>
                    <a:pt x="7" y="177"/>
                    <a:pt x="7" y="177"/>
                    <a:pt x="7" y="177"/>
                  </a:cubicBezTo>
                  <a:cubicBezTo>
                    <a:pt x="111" y="164"/>
                    <a:pt x="200" y="110"/>
                    <a:pt x="260" y="3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65" y="65"/>
                    <a:pt x="89" y="111"/>
                    <a:pt x="0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20"/>
            <p:cNvSpPr>
              <a:spLocks/>
            </p:cNvSpPr>
            <p:nvPr/>
          </p:nvSpPr>
          <p:spPr bwMode="auto">
            <a:xfrm>
              <a:off x="4133404" y="4485505"/>
              <a:ext cx="1084706" cy="995037"/>
            </a:xfrm>
            <a:custGeom>
              <a:avLst/>
              <a:gdLst>
                <a:gd name="T0" fmla="*/ 2147483646 w 287"/>
                <a:gd name="T1" fmla="*/ 2147483646 h 263"/>
                <a:gd name="T2" fmla="*/ 485668608 w 287"/>
                <a:gd name="T3" fmla="*/ 2147483646 h 263"/>
                <a:gd name="T4" fmla="*/ 1157033591 w 287"/>
                <a:gd name="T5" fmla="*/ 314912185 h 263"/>
                <a:gd name="T6" fmla="*/ 1828394796 w 287"/>
                <a:gd name="T7" fmla="*/ 100199848 h 263"/>
                <a:gd name="T8" fmla="*/ 2147483646 w 287"/>
                <a:gd name="T9" fmla="*/ 1001994692 h 263"/>
                <a:gd name="T10" fmla="*/ 2147483646 w 287"/>
                <a:gd name="T11" fmla="*/ 2147483646 h 263"/>
                <a:gd name="T12" fmla="*/ 2147483646 w 287"/>
                <a:gd name="T13" fmla="*/ 2147483646 h 263"/>
                <a:gd name="T14" fmla="*/ 2147483646 w 287"/>
                <a:gd name="T15" fmla="*/ 2147483646 h 2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9" y="263"/>
                    <a:pt x="59" y="238"/>
                    <a:pt x="34" y="194"/>
                  </a:cubicBezTo>
                  <a:cubicBezTo>
                    <a:pt x="0" y="134"/>
                    <a:pt x="21" y="57"/>
                    <a:pt x="81" y="22"/>
                  </a:cubicBezTo>
                  <a:cubicBezTo>
                    <a:pt x="96" y="14"/>
                    <a:pt x="112" y="9"/>
                    <a:pt x="128" y="7"/>
                  </a:cubicBezTo>
                  <a:cubicBezTo>
                    <a:pt x="179" y="0"/>
                    <a:pt x="228" y="25"/>
                    <a:pt x="253" y="70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6" y="255"/>
                    <a:pt x="159" y="257"/>
                  </a:cubicBezTo>
                  <a:cubicBezTo>
                    <a:pt x="159" y="257"/>
                    <a:pt x="159" y="257"/>
                    <a:pt x="159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36"/>
            <p:cNvSpPr>
              <a:spLocks/>
            </p:cNvSpPr>
            <p:nvPr/>
          </p:nvSpPr>
          <p:spPr bwMode="auto">
            <a:xfrm>
              <a:off x="4082785" y="4391496"/>
              <a:ext cx="1184500" cy="1187392"/>
            </a:xfrm>
            <a:custGeom>
              <a:avLst/>
              <a:gdLst>
                <a:gd name="T0" fmla="*/ 1274593903 w 313"/>
                <a:gd name="T1" fmla="*/ 529092800 h 314"/>
                <a:gd name="T2" fmla="*/ 529887778 w 313"/>
                <a:gd name="T3" fmla="*/ 2147483646 h 314"/>
                <a:gd name="T4" fmla="*/ 2147483646 w 313"/>
                <a:gd name="T5" fmla="*/ 2147483646 h 314"/>
                <a:gd name="T6" fmla="*/ 2147483646 w 313"/>
                <a:gd name="T7" fmla="*/ 1272680023 h 314"/>
                <a:gd name="T8" fmla="*/ 1274593903 w 313"/>
                <a:gd name="T9" fmla="*/ 52909280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89" y="37"/>
                  </a:moveTo>
                  <a:cubicBezTo>
                    <a:pt x="23" y="75"/>
                    <a:pt x="0" y="159"/>
                    <a:pt x="37" y="225"/>
                  </a:cubicBezTo>
                  <a:cubicBezTo>
                    <a:pt x="75" y="290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4179062" y="4485942"/>
              <a:ext cx="986549" cy="994454"/>
            </a:xfrm>
            <a:custGeom>
              <a:avLst/>
              <a:gdLst>
                <a:gd name="T0" fmla="*/ 146 w 261"/>
                <a:gd name="T1" fmla="*/ 257 h 263"/>
                <a:gd name="T2" fmla="*/ 21 w 261"/>
                <a:gd name="T3" fmla="*/ 194 h 263"/>
                <a:gd name="T4" fmla="*/ 9 w 261"/>
                <a:gd name="T5" fmla="*/ 98 h 263"/>
                <a:gd name="T6" fmla="*/ 68 w 261"/>
                <a:gd name="T7" fmla="*/ 22 h 263"/>
                <a:gd name="T8" fmla="*/ 115 w 261"/>
                <a:gd name="T9" fmla="*/ 7 h 263"/>
                <a:gd name="T10" fmla="*/ 240 w 261"/>
                <a:gd name="T11" fmla="*/ 70 h 263"/>
                <a:gd name="T12" fmla="*/ 252 w 261"/>
                <a:gd name="T13" fmla="*/ 165 h 263"/>
                <a:gd name="T14" fmla="*/ 193 w 261"/>
                <a:gd name="T15" fmla="*/ 241 h 263"/>
                <a:gd name="T16" fmla="*/ 146 w 261"/>
                <a:gd name="T17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3">
                  <a:moveTo>
                    <a:pt x="146" y="257"/>
                  </a:moveTo>
                  <a:cubicBezTo>
                    <a:pt x="96" y="263"/>
                    <a:pt x="46" y="238"/>
                    <a:pt x="21" y="194"/>
                  </a:cubicBezTo>
                  <a:cubicBezTo>
                    <a:pt x="5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9" y="9"/>
                    <a:pt x="115" y="7"/>
                  </a:cubicBezTo>
                  <a:cubicBezTo>
                    <a:pt x="166" y="0"/>
                    <a:pt x="215" y="25"/>
                    <a:pt x="240" y="70"/>
                  </a:cubicBezTo>
                  <a:cubicBezTo>
                    <a:pt x="257" y="99"/>
                    <a:pt x="261" y="133"/>
                    <a:pt x="252" y="165"/>
                  </a:cubicBezTo>
                  <a:cubicBezTo>
                    <a:pt x="243" y="198"/>
                    <a:pt x="222" y="225"/>
                    <a:pt x="193" y="241"/>
                  </a:cubicBezTo>
                  <a:cubicBezTo>
                    <a:pt x="178" y="249"/>
                    <a:pt x="163" y="255"/>
                    <a:pt x="146" y="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2" name="Freeform 42"/>
            <p:cNvSpPr>
              <a:spLocks noEditPoints="1"/>
            </p:cNvSpPr>
            <p:nvPr/>
          </p:nvSpPr>
          <p:spPr bwMode="auto">
            <a:xfrm>
              <a:off x="4428445" y="4735710"/>
              <a:ext cx="506196" cy="484503"/>
            </a:xfrm>
            <a:custGeom>
              <a:avLst/>
              <a:gdLst>
                <a:gd name="T0" fmla="*/ 1127340045 w 134"/>
                <a:gd name="T1" fmla="*/ 0 h 128"/>
                <a:gd name="T2" fmla="*/ 513724721 w 134"/>
                <a:gd name="T3" fmla="*/ 272222553 h 128"/>
                <a:gd name="T4" fmla="*/ 0 w 134"/>
                <a:gd name="T5" fmla="*/ 272222553 h 128"/>
                <a:gd name="T6" fmla="*/ 0 w 134"/>
                <a:gd name="T7" fmla="*/ 444156770 h 128"/>
                <a:gd name="T8" fmla="*/ 0 w 134"/>
                <a:gd name="T9" fmla="*/ 558775796 h 128"/>
                <a:gd name="T10" fmla="*/ 0 w 134"/>
                <a:gd name="T11" fmla="*/ 1504396956 h 128"/>
                <a:gd name="T12" fmla="*/ 313943515 w 134"/>
                <a:gd name="T13" fmla="*/ 1833930914 h 128"/>
                <a:gd name="T14" fmla="*/ 1912196943 w 134"/>
                <a:gd name="T15" fmla="*/ 1833930914 h 128"/>
                <a:gd name="T16" fmla="*/ 1912196943 w 134"/>
                <a:gd name="T17" fmla="*/ 845329039 h 128"/>
                <a:gd name="T18" fmla="*/ 1912196943 w 134"/>
                <a:gd name="T19" fmla="*/ 515791295 h 128"/>
                <a:gd name="T20" fmla="*/ 1912196943 w 134"/>
                <a:gd name="T21" fmla="*/ 401172269 h 128"/>
                <a:gd name="T22" fmla="*/ 1398472222 w 134"/>
                <a:gd name="T23" fmla="*/ 272222553 h 128"/>
                <a:gd name="T24" fmla="*/ 1769495002 w 134"/>
                <a:gd name="T25" fmla="*/ 1690654293 h 128"/>
                <a:gd name="T26" fmla="*/ 1598253429 w 134"/>
                <a:gd name="T27" fmla="*/ 1790946414 h 128"/>
                <a:gd name="T28" fmla="*/ 242592544 w 134"/>
                <a:gd name="T29" fmla="*/ 1733638793 h 128"/>
                <a:gd name="T30" fmla="*/ 99890603 w 134"/>
                <a:gd name="T31" fmla="*/ 1590362172 h 128"/>
                <a:gd name="T32" fmla="*/ 42811338 w 134"/>
                <a:gd name="T33" fmla="*/ 845329039 h 128"/>
                <a:gd name="T34" fmla="*/ 142701941 w 134"/>
                <a:gd name="T35" fmla="*/ 659067917 h 128"/>
                <a:gd name="T36" fmla="*/ 313943515 w 134"/>
                <a:gd name="T37" fmla="*/ 558775796 h 128"/>
                <a:gd name="T38" fmla="*/ 1669604399 w 134"/>
                <a:gd name="T39" fmla="*/ 616087201 h 128"/>
                <a:gd name="T40" fmla="*/ 1812306340 w 134"/>
                <a:gd name="T41" fmla="*/ 759363823 h 128"/>
                <a:gd name="T42" fmla="*/ 1869385606 w 134"/>
                <a:gd name="T43" fmla="*/ 1518723861 h 128"/>
                <a:gd name="T44" fmla="*/ 1869385606 w 134"/>
                <a:gd name="T45" fmla="*/ 515791295 h 128"/>
                <a:gd name="T46" fmla="*/ 313943515 w 134"/>
                <a:gd name="T47" fmla="*/ 515791295 h 128"/>
                <a:gd name="T48" fmla="*/ 42811338 w 134"/>
                <a:gd name="T49" fmla="*/ 444156770 h 128"/>
                <a:gd name="T50" fmla="*/ 656426662 w 134"/>
                <a:gd name="T51" fmla="*/ 444156770 h 128"/>
                <a:gd name="T52" fmla="*/ 1398472222 w 134"/>
                <a:gd name="T53" fmla="*/ 444156770 h 128"/>
                <a:gd name="T54" fmla="*/ 1869385606 w 134"/>
                <a:gd name="T55" fmla="*/ 515791295 h 128"/>
                <a:gd name="T56" fmla="*/ 513724721 w 134"/>
                <a:gd name="T57" fmla="*/ 315207053 h 128"/>
                <a:gd name="T58" fmla="*/ 42811338 w 134"/>
                <a:gd name="T59" fmla="*/ 401172269 h 128"/>
                <a:gd name="T60" fmla="*/ 784856898 w 134"/>
                <a:gd name="T61" fmla="*/ 143276622 h 128"/>
                <a:gd name="T62" fmla="*/ 1255770281 w 134"/>
                <a:gd name="T63" fmla="*/ 272222553 h 128"/>
                <a:gd name="T64" fmla="*/ 656426662 w 134"/>
                <a:gd name="T65" fmla="*/ 272222553 h 128"/>
                <a:gd name="T66" fmla="*/ 784856898 w 134"/>
                <a:gd name="T67" fmla="*/ 143276622 h 128"/>
                <a:gd name="T68" fmla="*/ 1255770281 w 134"/>
                <a:gd name="T69" fmla="*/ 315207053 h 128"/>
                <a:gd name="T70" fmla="*/ 656426662 w 134"/>
                <a:gd name="T71" fmla="*/ 401172269 h 128"/>
                <a:gd name="T72" fmla="*/ 1869385606 w 134"/>
                <a:gd name="T73" fmla="*/ 401172269 h 128"/>
                <a:gd name="T74" fmla="*/ 1398472222 w 134"/>
                <a:gd name="T75" fmla="*/ 315207053 h 128"/>
                <a:gd name="T76" fmla="*/ 1869385606 w 134"/>
                <a:gd name="T77" fmla="*/ 401172269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4" h="128">
                  <a:moveTo>
                    <a:pt x="98" y="19"/>
                  </a:moveTo>
                  <a:cubicBezTo>
                    <a:pt x="98" y="9"/>
                    <a:pt x="90" y="0"/>
                    <a:pt x="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4" y="0"/>
                    <a:pt x="36" y="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98" y="19"/>
                    <a:pt x="98" y="19"/>
                    <a:pt x="98" y="19"/>
                  </a:cubicBezTo>
                  <a:close/>
                  <a:moveTo>
                    <a:pt x="127" y="111"/>
                  </a:moveTo>
                  <a:cubicBezTo>
                    <a:pt x="127" y="114"/>
                    <a:pt x="126" y="116"/>
                    <a:pt x="124" y="118"/>
                  </a:cubicBezTo>
                  <a:cubicBezTo>
                    <a:pt x="122" y="120"/>
                    <a:pt x="120" y="121"/>
                    <a:pt x="117" y="121"/>
                  </a:cubicBezTo>
                  <a:cubicBezTo>
                    <a:pt x="115" y="121"/>
                    <a:pt x="112" y="123"/>
                    <a:pt x="112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1" y="123"/>
                    <a:pt x="19" y="121"/>
                    <a:pt x="17" y="121"/>
                  </a:cubicBezTo>
                  <a:cubicBezTo>
                    <a:pt x="14" y="121"/>
                    <a:pt x="12" y="120"/>
                    <a:pt x="10" y="118"/>
                  </a:cubicBezTo>
                  <a:cubicBezTo>
                    <a:pt x="8" y="116"/>
                    <a:pt x="7" y="114"/>
                    <a:pt x="7" y="111"/>
                  </a:cubicBezTo>
                  <a:cubicBezTo>
                    <a:pt x="7" y="108"/>
                    <a:pt x="5" y="106"/>
                    <a:pt x="3" y="10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58"/>
                    <a:pt x="7" y="56"/>
                    <a:pt x="7" y="53"/>
                  </a:cubicBezTo>
                  <a:cubicBezTo>
                    <a:pt x="7" y="51"/>
                    <a:pt x="8" y="48"/>
                    <a:pt x="10" y="46"/>
                  </a:cubicBezTo>
                  <a:cubicBezTo>
                    <a:pt x="12" y="44"/>
                    <a:pt x="14" y="43"/>
                    <a:pt x="17" y="43"/>
                  </a:cubicBezTo>
                  <a:cubicBezTo>
                    <a:pt x="19" y="43"/>
                    <a:pt x="21" y="42"/>
                    <a:pt x="2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42"/>
                    <a:pt x="115" y="43"/>
                    <a:pt x="117" y="43"/>
                  </a:cubicBezTo>
                  <a:cubicBezTo>
                    <a:pt x="120" y="43"/>
                    <a:pt x="122" y="44"/>
                    <a:pt x="124" y="46"/>
                  </a:cubicBezTo>
                  <a:cubicBezTo>
                    <a:pt x="126" y="48"/>
                    <a:pt x="127" y="51"/>
                    <a:pt x="127" y="53"/>
                  </a:cubicBezTo>
                  <a:cubicBezTo>
                    <a:pt x="127" y="56"/>
                    <a:pt x="129" y="58"/>
                    <a:pt x="131" y="59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9" y="106"/>
                    <a:pt x="127" y="108"/>
                    <a:pt x="127" y="111"/>
                  </a:cubicBezTo>
                  <a:close/>
                  <a:moveTo>
                    <a:pt x="131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131" y="36"/>
                  </a:lnTo>
                  <a:close/>
                  <a:moveTo>
                    <a:pt x="3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3" y="22"/>
                  </a:lnTo>
                  <a:close/>
                  <a:moveTo>
                    <a:pt x="55" y="1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84" y="10"/>
                    <a:pt x="88" y="14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4"/>
                    <a:pt x="50" y="10"/>
                    <a:pt x="55" y="10"/>
                  </a:cubicBezTo>
                  <a:close/>
                  <a:moveTo>
                    <a:pt x="46" y="22"/>
                  </a:moveTo>
                  <a:cubicBezTo>
                    <a:pt x="88" y="22"/>
                    <a:pt x="88" y="22"/>
                    <a:pt x="88" y="22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22"/>
                  </a:lnTo>
                  <a:close/>
                  <a:moveTo>
                    <a:pt x="131" y="28"/>
                  </a:moveTo>
                  <a:cubicBezTo>
                    <a:pt x="98" y="28"/>
                    <a:pt x="98" y="28"/>
                    <a:pt x="98" y="28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31" y="22"/>
                    <a:pt x="131" y="22"/>
                    <a:pt x="131" y="22"/>
                  </a:cubicBezTo>
                  <a:lnTo>
                    <a:pt x="131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43"/>
            <p:cNvSpPr>
              <a:spLocks noEditPoints="1"/>
            </p:cNvSpPr>
            <p:nvPr/>
          </p:nvSpPr>
          <p:spPr bwMode="auto">
            <a:xfrm>
              <a:off x="4545593" y="4916495"/>
              <a:ext cx="267561" cy="269007"/>
            </a:xfrm>
            <a:custGeom>
              <a:avLst/>
              <a:gdLst>
                <a:gd name="T0" fmla="*/ 0 w 71"/>
                <a:gd name="T1" fmla="*/ 502433088 h 71"/>
                <a:gd name="T2" fmla="*/ 1008294207 w 71"/>
                <a:gd name="T3" fmla="*/ 502433088 h 71"/>
                <a:gd name="T4" fmla="*/ 28402919 w 71"/>
                <a:gd name="T5" fmla="*/ 516788969 h 71"/>
                <a:gd name="T6" fmla="*/ 255622504 w 71"/>
                <a:gd name="T7" fmla="*/ 875670829 h 71"/>
                <a:gd name="T8" fmla="*/ 28402919 w 71"/>
                <a:gd name="T9" fmla="*/ 516788969 h 71"/>
                <a:gd name="T10" fmla="*/ 411836674 w 71"/>
                <a:gd name="T11" fmla="*/ 861314948 h 71"/>
                <a:gd name="T12" fmla="*/ 497045432 w 71"/>
                <a:gd name="T13" fmla="*/ 990510296 h 71"/>
                <a:gd name="T14" fmla="*/ 596457533 w 71"/>
                <a:gd name="T15" fmla="*/ 157907109 h 71"/>
                <a:gd name="T16" fmla="*/ 497045432 w 71"/>
                <a:gd name="T17" fmla="*/ 28711761 h 71"/>
                <a:gd name="T18" fmla="*/ 298228766 w 71"/>
                <a:gd name="T19" fmla="*/ 890026709 h 71"/>
                <a:gd name="T20" fmla="*/ 426040018 w 71"/>
                <a:gd name="T21" fmla="*/ 976158204 h 71"/>
                <a:gd name="T22" fmla="*/ 695865866 w 71"/>
                <a:gd name="T23" fmla="*/ 129195348 h 71"/>
                <a:gd name="T24" fmla="*/ 568054614 w 71"/>
                <a:gd name="T25" fmla="*/ 43063853 h 71"/>
                <a:gd name="T26" fmla="*/ 284025423 w 71"/>
                <a:gd name="T27" fmla="*/ 861314948 h 71"/>
                <a:gd name="T28" fmla="*/ 326631686 w 71"/>
                <a:gd name="T29" fmla="*/ 516788969 h 71"/>
                <a:gd name="T30" fmla="*/ 170417515 w 71"/>
                <a:gd name="T31" fmla="*/ 488077208 h 71"/>
                <a:gd name="T32" fmla="*/ 369234180 w 71"/>
                <a:gd name="T33" fmla="*/ 186618870 h 71"/>
                <a:gd name="T34" fmla="*/ 170417515 w 71"/>
                <a:gd name="T35" fmla="*/ 488077208 h 71"/>
                <a:gd name="T36" fmla="*/ 724268785 w 71"/>
                <a:gd name="T37" fmla="*/ 861314948 h 71"/>
                <a:gd name="T38" fmla="*/ 667462946 w 71"/>
                <a:gd name="T39" fmla="*/ 516788969 h 71"/>
                <a:gd name="T40" fmla="*/ 724268785 w 71"/>
                <a:gd name="T41" fmla="*/ 143551228 h 71"/>
                <a:gd name="T42" fmla="*/ 667462946 w 71"/>
                <a:gd name="T43" fmla="*/ 488077208 h 71"/>
                <a:gd name="T44" fmla="*/ 724268785 w 71"/>
                <a:gd name="T45" fmla="*/ 143551228 h 71"/>
                <a:gd name="T46" fmla="*/ 397637099 w 71"/>
                <a:gd name="T47" fmla="*/ 186618870 h 71"/>
                <a:gd name="T48" fmla="*/ 639060027 w 71"/>
                <a:gd name="T49" fmla="*/ 488077208 h 71"/>
                <a:gd name="T50" fmla="*/ 639060027 w 71"/>
                <a:gd name="T51" fmla="*/ 516788969 h 71"/>
                <a:gd name="T52" fmla="*/ 397637099 w 71"/>
                <a:gd name="T53" fmla="*/ 818247306 h 71"/>
                <a:gd name="T54" fmla="*/ 639060027 w 71"/>
                <a:gd name="T55" fmla="*/ 516788969 h 71"/>
                <a:gd name="T56" fmla="*/ 298228766 w 71"/>
                <a:gd name="T57" fmla="*/ 129195348 h 71"/>
                <a:gd name="T58" fmla="*/ 383437524 w 71"/>
                <a:gd name="T59" fmla="*/ 143551228 h 71"/>
                <a:gd name="T60" fmla="*/ 695865866 w 71"/>
                <a:gd name="T61" fmla="*/ 890026709 h 71"/>
                <a:gd name="T62" fmla="*/ 624856684 w 71"/>
                <a:gd name="T63" fmla="*/ 861314948 h 71"/>
                <a:gd name="T64" fmla="*/ 667462946 w 71"/>
                <a:gd name="T65" fmla="*/ 57419734 h 71"/>
                <a:gd name="T66" fmla="*/ 724268785 w 71"/>
                <a:gd name="T67" fmla="*/ 114843256 h 71"/>
                <a:gd name="T68" fmla="*/ 241422928 w 71"/>
                <a:gd name="T69" fmla="*/ 100487375 h 71"/>
                <a:gd name="T70" fmla="*/ 269825847 w 71"/>
                <a:gd name="T71" fmla="*/ 114843256 h 71"/>
                <a:gd name="T72" fmla="*/ 255622504 w 71"/>
                <a:gd name="T73" fmla="*/ 129195348 h 71"/>
                <a:gd name="T74" fmla="*/ 28402919 w 71"/>
                <a:gd name="T75" fmla="*/ 488077208 h 71"/>
                <a:gd name="T76" fmla="*/ 269825847 w 71"/>
                <a:gd name="T77" fmla="*/ 904378801 h 71"/>
                <a:gd name="T78" fmla="*/ 255622504 w 71"/>
                <a:gd name="T79" fmla="*/ 918734682 h 71"/>
                <a:gd name="T80" fmla="*/ 724268785 w 71"/>
                <a:gd name="T81" fmla="*/ 904378801 h 71"/>
                <a:gd name="T82" fmla="*/ 667462946 w 71"/>
                <a:gd name="T83" fmla="*/ 961802323 h 71"/>
                <a:gd name="T84" fmla="*/ 781074623 w 71"/>
                <a:gd name="T85" fmla="*/ 890026709 h 71"/>
                <a:gd name="T86" fmla="*/ 866279612 w 71"/>
                <a:gd name="T87" fmla="*/ 516788969 h 71"/>
                <a:gd name="T88" fmla="*/ 781074623 w 71"/>
                <a:gd name="T89" fmla="*/ 890026709 h 71"/>
                <a:gd name="T90" fmla="*/ 752671704 w 71"/>
                <a:gd name="T91" fmla="*/ 129195348 h 71"/>
                <a:gd name="T92" fmla="*/ 979891288 w 71"/>
                <a:gd name="T93" fmla="*/ 488077208 h 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2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46"/>
                    <a:pt x="13" y="55"/>
                    <a:pt x="18" y="61"/>
                  </a:cubicBezTo>
                  <a:cubicBezTo>
                    <a:pt x="17" y="62"/>
                    <a:pt x="16" y="62"/>
                    <a:pt x="15" y="63"/>
                  </a:cubicBezTo>
                  <a:cubicBezTo>
                    <a:pt x="7" y="56"/>
                    <a:pt x="2" y="47"/>
                    <a:pt x="2" y="36"/>
                  </a:cubicBezTo>
                  <a:close/>
                  <a:moveTo>
                    <a:pt x="35" y="69"/>
                  </a:moveTo>
                  <a:cubicBezTo>
                    <a:pt x="33" y="69"/>
                    <a:pt x="31" y="65"/>
                    <a:pt x="29" y="60"/>
                  </a:cubicBezTo>
                  <a:cubicBezTo>
                    <a:pt x="33" y="59"/>
                    <a:pt x="37" y="59"/>
                    <a:pt x="42" y="60"/>
                  </a:cubicBezTo>
                  <a:cubicBezTo>
                    <a:pt x="40" y="65"/>
                    <a:pt x="37" y="69"/>
                    <a:pt x="35" y="69"/>
                  </a:cubicBezTo>
                  <a:close/>
                  <a:moveTo>
                    <a:pt x="35" y="2"/>
                  </a:moveTo>
                  <a:cubicBezTo>
                    <a:pt x="37" y="2"/>
                    <a:pt x="40" y="5"/>
                    <a:pt x="42" y="11"/>
                  </a:cubicBezTo>
                  <a:cubicBezTo>
                    <a:pt x="37" y="12"/>
                    <a:pt x="33" y="12"/>
                    <a:pt x="29" y="11"/>
                  </a:cubicBezTo>
                  <a:cubicBezTo>
                    <a:pt x="31" y="5"/>
                    <a:pt x="33" y="2"/>
                    <a:pt x="35" y="2"/>
                  </a:cubicBezTo>
                  <a:close/>
                  <a:moveTo>
                    <a:pt x="30" y="68"/>
                  </a:moveTo>
                  <a:cubicBezTo>
                    <a:pt x="27" y="67"/>
                    <a:pt x="24" y="65"/>
                    <a:pt x="21" y="62"/>
                  </a:cubicBezTo>
                  <a:cubicBezTo>
                    <a:pt x="23" y="61"/>
                    <a:pt x="25" y="61"/>
                    <a:pt x="27" y="60"/>
                  </a:cubicBezTo>
                  <a:cubicBezTo>
                    <a:pt x="28" y="63"/>
                    <a:pt x="29" y="66"/>
                    <a:pt x="30" y="68"/>
                  </a:cubicBezTo>
                  <a:close/>
                  <a:moveTo>
                    <a:pt x="40" y="3"/>
                  </a:moveTo>
                  <a:cubicBezTo>
                    <a:pt x="43" y="4"/>
                    <a:pt x="47" y="6"/>
                    <a:pt x="49" y="9"/>
                  </a:cubicBezTo>
                  <a:cubicBezTo>
                    <a:pt x="48" y="9"/>
                    <a:pt x="46" y="10"/>
                    <a:pt x="44" y="10"/>
                  </a:cubicBezTo>
                  <a:cubicBezTo>
                    <a:pt x="43" y="7"/>
                    <a:pt x="42" y="5"/>
                    <a:pt x="40" y="3"/>
                  </a:cubicBezTo>
                  <a:close/>
                  <a:moveTo>
                    <a:pt x="26" y="58"/>
                  </a:moveTo>
                  <a:cubicBezTo>
                    <a:pt x="24" y="58"/>
                    <a:pt x="22" y="59"/>
                    <a:pt x="20" y="60"/>
                  </a:cubicBezTo>
                  <a:cubicBezTo>
                    <a:pt x="15" y="54"/>
                    <a:pt x="12" y="45"/>
                    <a:pt x="1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44"/>
                    <a:pt x="24" y="52"/>
                    <a:pt x="26" y="58"/>
                  </a:cubicBezTo>
                  <a:close/>
                  <a:moveTo>
                    <a:pt x="12" y="34"/>
                  </a:moveTo>
                  <a:cubicBezTo>
                    <a:pt x="12" y="25"/>
                    <a:pt x="15" y="16"/>
                    <a:pt x="20" y="10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4" y="19"/>
                    <a:pt x="24" y="26"/>
                    <a:pt x="23" y="34"/>
                  </a:cubicBezTo>
                  <a:lnTo>
                    <a:pt x="12" y="34"/>
                  </a:lnTo>
                  <a:close/>
                  <a:moveTo>
                    <a:pt x="59" y="36"/>
                  </a:moveTo>
                  <a:cubicBezTo>
                    <a:pt x="58" y="45"/>
                    <a:pt x="56" y="54"/>
                    <a:pt x="51" y="60"/>
                  </a:cubicBezTo>
                  <a:cubicBezTo>
                    <a:pt x="49" y="59"/>
                    <a:pt x="47" y="58"/>
                    <a:pt x="44" y="58"/>
                  </a:cubicBezTo>
                  <a:cubicBezTo>
                    <a:pt x="46" y="52"/>
                    <a:pt x="47" y="44"/>
                    <a:pt x="47" y="36"/>
                  </a:cubicBezTo>
                  <a:lnTo>
                    <a:pt x="59" y="36"/>
                  </a:lnTo>
                  <a:close/>
                  <a:moveTo>
                    <a:pt x="51" y="10"/>
                  </a:moveTo>
                  <a:cubicBezTo>
                    <a:pt x="56" y="16"/>
                    <a:pt x="58" y="25"/>
                    <a:pt x="59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26"/>
                    <a:pt x="46" y="19"/>
                    <a:pt x="44" y="13"/>
                  </a:cubicBezTo>
                  <a:cubicBezTo>
                    <a:pt x="47" y="12"/>
                    <a:pt x="49" y="11"/>
                    <a:pt x="51" y="10"/>
                  </a:cubicBezTo>
                  <a:close/>
                  <a:moveTo>
                    <a:pt x="26" y="34"/>
                  </a:moveTo>
                  <a:cubicBezTo>
                    <a:pt x="26" y="26"/>
                    <a:pt x="27" y="19"/>
                    <a:pt x="28" y="13"/>
                  </a:cubicBezTo>
                  <a:cubicBezTo>
                    <a:pt x="33" y="14"/>
                    <a:pt x="38" y="14"/>
                    <a:pt x="42" y="13"/>
                  </a:cubicBezTo>
                  <a:cubicBezTo>
                    <a:pt x="44" y="19"/>
                    <a:pt x="45" y="26"/>
                    <a:pt x="45" y="34"/>
                  </a:cubicBezTo>
                  <a:lnTo>
                    <a:pt x="26" y="34"/>
                  </a:lnTo>
                  <a:close/>
                  <a:moveTo>
                    <a:pt x="45" y="36"/>
                  </a:moveTo>
                  <a:cubicBezTo>
                    <a:pt x="45" y="44"/>
                    <a:pt x="44" y="51"/>
                    <a:pt x="42" y="57"/>
                  </a:cubicBezTo>
                  <a:cubicBezTo>
                    <a:pt x="38" y="56"/>
                    <a:pt x="33" y="56"/>
                    <a:pt x="28" y="57"/>
                  </a:cubicBezTo>
                  <a:cubicBezTo>
                    <a:pt x="27" y="52"/>
                    <a:pt x="26" y="44"/>
                    <a:pt x="26" y="36"/>
                  </a:cubicBezTo>
                  <a:lnTo>
                    <a:pt x="45" y="36"/>
                  </a:lnTo>
                  <a:close/>
                  <a:moveTo>
                    <a:pt x="27" y="10"/>
                  </a:moveTo>
                  <a:cubicBezTo>
                    <a:pt x="25" y="10"/>
                    <a:pt x="23" y="9"/>
                    <a:pt x="21" y="9"/>
                  </a:cubicBezTo>
                  <a:cubicBezTo>
                    <a:pt x="24" y="6"/>
                    <a:pt x="27" y="4"/>
                    <a:pt x="30" y="3"/>
                  </a:cubicBezTo>
                  <a:cubicBezTo>
                    <a:pt x="29" y="5"/>
                    <a:pt x="28" y="7"/>
                    <a:pt x="27" y="10"/>
                  </a:cubicBezTo>
                  <a:close/>
                  <a:moveTo>
                    <a:pt x="44" y="60"/>
                  </a:moveTo>
                  <a:cubicBezTo>
                    <a:pt x="46" y="61"/>
                    <a:pt x="48" y="61"/>
                    <a:pt x="49" y="62"/>
                  </a:cubicBezTo>
                  <a:cubicBezTo>
                    <a:pt x="47" y="65"/>
                    <a:pt x="43" y="67"/>
                    <a:pt x="40" y="68"/>
                  </a:cubicBezTo>
                  <a:cubicBezTo>
                    <a:pt x="42" y="66"/>
                    <a:pt x="43" y="63"/>
                    <a:pt x="44" y="60"/>
                  </a:cubicBezTo>
                  <a:close/>
                  <a:moveTo>
                    <a:pt x="51" y="8"/>
                  </a:moveTo>
                  <a:cubicBezTo>
                    <a:pt x="50" y="6"/>
                    <a:pt x="49" y="5"/>
                    <a:pt x="47" y="4"/>
                  </a:cubicBezTo>
                  <a:cubicBezTo>
                    <a:pt x="49" y="4"/>
                    <a:pt x="51" y="5"/>
                    <a:pt x="53" y="7"/>
                  </a:cubicBezTo>
                  <a:cubicBezTo>
                    <a:pt x="52" y="7"/>
                    <a:pt x="52" y="7"/>
                    <a:pt x="51" y="8"/>
                  </a:cubicBezTo>
                  <a:close/>
                  <a:moveTo>
                    <a:pt x="19" y="8"/>
                  </a:moveTo>
                  <a:cubicBezTo>
                    <a:pt x="19" y="7"/>
                    <a:pt x="18" y="7"/>
                    <a:pt x="17" y="7"/>
                  </a:cubicBezTo>
                  <a:cubicBezTo>
                    <a:pt x="19" y="5"/>
                    <a:pt x="21" y="5"/>
                    <a:pt x="23" y="4"/>
                  </a:cubicBezTo>
                  <a:cubicBezTo>
                    <a:pt x="22" y="5"/>
                    <a:pt x="20" y="6"/>
                    <a:pt x="19" y="8"/>
                  </a:cubicBezTo>
                  <a:close/>
                  <a:moveTo>
                    <a:pt x="15" y="8"/>
                  </a:moveTo>
                  <a:cubicBezTo>
                    <a:pt x="16" y="8"/>
                    <a:pt x="17" y="9"/>
                    <a:pt x="18" y="9"/>
                  </a:cubicBezTo>
                  <a:cubicBezTo>
                    <a:pt x="13" y="16"/>
                    <a:pt x="10" y="25"/>
                    <a:pt x="9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24"/>
                    <a:pt x="7" y="14"/>
                    <a:pt x="15" y="8"/>
                  </a:cubicBezTo>
                  <a:close/>
                  <a:moveTo>
                    <a:pt x="19" y="63"/>
                  </a:moveTo>
                  <a:cubicBezTo>
                    <a:pt x="20" y="64"/>
                    <a:pt x="22" y="66"/>
                    <a:pt x="23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9" y="63"/>
                    <a:pt x="19" y="63"/>
                  </a:cubicBezTo>
                  <a:close/>
                  <a:moveTo>
                    <a:pt x="51" y="63"/>
                  </a:moveTo>
                  <a:cubicBezTo>
                    <a:pt x="52" y="63"/>
                    <a:pt x="52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49" y="66"/>
                    <a:pt x="50" y="64"/>
                    <a:pt x="51" y="63"/>
                  </a:cubicBezTo>
                  <a:close/>
                  <a:moveTo>
                    <a:pt x="55" y="62"/>
                  </a:moveTo>
                  <a:cubicBezTo>
                    <a:pt x="54" y="62"/>
                    <a:pt x="54" y="62"/>
                    <a:pt x="53" y="61"/>
                  </a:cubicBezTo>
                  <a:cubicBezTo>
                    <a:pt x="58" y="55"/>
                    <a:pt x="61" y="46"/>
                    <a:pt x="61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47"/>
                    <a:pt x="63" y="56"/>
                    <a:pt x="55" y="62"/>
                  </a:cubicBezTo>
                  <a:close/>
                  <a:moveTo>
                    <a:pt x="61" y="34"/>
                  </a:moveTo>
                  <a:cubicBezTo>
                    <a:pt x="61" y="25"/>
                    <a:pt x="58" y="16"/>
                    <a:pt x="53" y="9"/>
                  </a:cubicBezTo>
                  <a:cubicBezTo>
                    <a:pt x="54" y="9"/>
                    <a:pt x="54" y="8"/>
                    <a:pt x="55" y="8"/>
                  </a:cubicBezTo>
                  <a:cubicBezTo>
                    <a:pt x="63" y="14"/>
                    <a:pt x="69" y="24"/>
                    <a:pt x="69" y="34"/>
                  </a:cubicBezTo>
                  <a:lnTo>
                    <a:pt x="61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4787900" y="4719638"/>
            <a:ext cx="1228725" cy="1328737"/>
            <a:chOff x="2740642" y="4403066"/>
            <a:chExt cx="1229334" cy="1327681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2740642" y="4575965"/>
              <a:ext cx="1154685" cy="1154782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5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0564" name="组合 32"/>
            <p:cNvGrpSpPr>
              <a:grpSpLocks/>
            </p:cNvGrpSpPr>
            <p:nvPr/>
          </p:nvGrpSpPr>
          <p:grpSpPr bwMode="auto">
            <a:xfrm>
              <a:off x="2785476" y="4403066"/>
              <a:ext cx="1184500" cy="1232228"/>
              <a:chOff x="2785476" y="4403066"/>
              <a:chExt cx="1184500" cy="1232228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2909000" y="4403066"/>
                <a:ext cx="1060976" cy="506010"/>
              </a:xfrm>
              <a:custGeom>
                <a:avLst/>
                <a:gdLst>
                  <a:gd name="T0" fmla="*/ 273 w 280"/>
                  <a:gd name="T1" fmla="*/ 66 h 134"/>
                  <a:gd name="T2" fmla="*/ 34 w 280"/>
                  <a:gd name="T3" fmla="*/ 0 h 134"/>
                  <a:gd name="T4" fmla="*/ 0 w 280"/>
                  <a:gd name="T5" fmla="*/ 44 h 134"/>
                  <a:gd name="T6" fmla="*/ 280 w 280"/>
                  <a:gd name="T7" fmla="*/ 121 h 134"/>
                  <a:gd name="T8" fmla="*/ 280 w 280"/>
                  <a:gd name="T9" fmla="*/ 121 h 134"/>
                  <a:gd name="T10" fmla="*/ 273 w 280"/>
                  <a:gd name="T11" fmla="*/ 66 h 134"/>
                  <a:gd name="T12" fmla="*/ 273 w 280"/>
                  <a:gd name="T13" fmla="*/ 6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34">
                    <a:moveTo>
                      <a:pt x="273" y="66"/>
                    </a:moveTo>
                    <a:cubicBezTo>
                      <a:pt x="184" y="77"/>
                      <a:pt x="99" y="51"/>
                      <a:pt x="3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77" y="103"/>
                      <a:pt x="176" y="134"/>
                      <a:pt x="280" y="121"/>
                    </a:cubicBezTo>
                    <a:cubicBezTo>
                      <a:pt x="280" y="121"/>
                      <a:pt x="280" y="121"/>
                      <a:pt x="280" y="121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3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2785114" y="4671140"/>
                <a:ext cx="1026033" cy="964433"/>
              </a:xfrm>
              <a:custGeom>
                <a:avLst/>
                <a:gdLst>
                  <a:gd name="T0" fmla="*/ 156 w 271"/>
                  <a:gd name="T1" fmla="*/ 253 h 255"/>
                  <a:gd name="T2" fmla="*/ 107 w 271"/>
                  <a:gd name="T3" fmla="*/ 249 h 255"/>
                  <a:gd name="T4" fmla="*/ 19 w 271"/>
                  <a:gd name="T5" fmla="*/ 94 h 255"/>
                  <a:gd name="T6" fmla="*/ 125 w 271"/>
                  <a:gd name="T7" fmla="*/ 3 h 255"/>
                  <a:gd name="T8" fmla="*/ 174 w 271"/>
                  <a:gd name="T9" fmla="*/ 6 h 255"/>
                  <a:gd name="T10" fmla="*/ 250 w 271"/>
                  <a:gd name="T11" fmla="*/ 65 h 255"/>
                  <a:gd name="T12" fmla="*/ 262 w 271"/>
                  <a:gd name="T13" fmla="*/ 161 h 255"/>
                  <a:gd name="T14" fmla="*/ 156 w 271"/>
                  <a:gd name="T15" fmla="*/ 2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55">
                    <a:moveTo>
                      <a:pt x="156" y="253"/>
                    </a:moveTo>
                    <a:cubicBezTo>
                      <a:pt x="139" y="255"/>
                      <a:pt x="123" y="253"/>
                      <a:pt x="107" y="249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5"/>
                      <a:pt x="74" y="9"/>
                      <a:pt x="125" y="3"/>
                    </a:cubicBezTo>
                    <a:cubicBezTo>
                      <a:pt x="141" y="0"/>
                      <a:pt x="158" y="2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5"/>
                      <a:pt x="271" y="129"/>
                      <a:pt x="262" y="161"/>
                    </a:cubicBezTo>
                    <a:cubicBezTo>
                      <a:pt x="248" y="210"/>
                      <a:pt x="207" y="246"/>
                      <a:pt x="156" y="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3047182" y="4932870"/>
                <a:ext cx="506663" cy="506010"/>
              </a:xfrm>
              <a:custGeom>
                <a:avLst/>
                <a:gdLst>
                  <a:gd name="T0" fmla="*/ 22 w 134"/>
                  <a:gd name="T1" fmla="*/ 18 h 134"/>
                  <a:gd name="T2" fmla="*/ 0 w 134"/>
                  <a:gd name="T3" fmla="*/ 86 h 134"/>
                  <a:gd name="T4" fmla="*/ 0 w 134"/>
                  <a:gd name="T5" fmla="*/ 96 h 134"/>
                  <a:gd name="T6" fmla="*/ 0 w 134"/>
                  <a:gd name="T7" fmla="*/ 110 h 134"/>
                  <a:gd name="T8" fmla="*/ 62 w 134"/>
                  <a:gd name="T9" fmla="*/ 134 h 134"/>
                  <a:gd name="T10" fmla="*/ 111 w 134"/>
                  <a:gd name="T11" fmla="*/ 110 h 134"/>
                  <a:gd name="T12" fmla="*/ 134 w 134"/>
                  <a:gd name="T13" fmla="*/ 100 h 134"/>
                  <a:gd name="T14" fmla="*/ 134 w 134"/>
                  <a:gd name="T15" fmla="*/ 89 h 134"/>
                  <a:gd name="T16" fmla="*/ 90 w 134"/>
                  <a:gd name="T17" fmla="*/ 22 h 134"/>
                  <a:gd name="T18" fmla="*/ 131 w 134"/>
                  <a:gd name="T19" fmla="*/ 107 h 134"/>
                  <a:gd name="T20" fmla="*/ 131 w 134"/>
                  <a:gd name="T21" fmla="*/ 103 h 134"/>
                  <a:gd name="T22" fmla="*/ 72 w 134"/>
                  <a:gd name="T23" fmla="*/ 131 h 134"/>
                  <a:gd name="T24" fmla="*/ 81 w 134"/>
                  <a:gd name="T25" fmla="*/ 86 h 134"/>
                  <a:gd name="T26" fmla="*/ 118 w 134"/>
                  <a:gd name="T27" fmla="*/ 86 h 134"/>
                  <a:gd name="T28" fmla="*/ 93 w 134"/>
                  <a:gd name="T29" fmla="*/ 131 h 134"/>
                  <a:gd name="T30" fmla="*/ 22 w 134"/>
                  <a:gd name="T31" fmla="*/ 30 h 134"/>
                  <a:gd name="T32" fmla="*/ 8 w 134"/>
                  <a:gd name="T33" fmla="*/ 70 h 134"/>
                  <a:gd name="T34" fmla="*/ 67 w 134"/>
                  <a:gd name="T35" fmla="*/ 86 h 134"/>
                  <a:gd name="T36" fmla="*/ 41 w 134"/>
                  <a:gd name="T37" fmla="*/ 3 h 134"/>
                  <a:gd name="T38" fmla="*/ 53 w 134"/>
                  <a:gd name="T39" fmla="*/ 18 h 134"/>
                  <a:gd name="T40" fmla="*/ 39 w 134"/>
                  <a:gd name="T41" fmla="*/ 71 h 134"/>
                  <a:gd name="T42" fmla="*/ 25 w 134"/>
                  <a:gd name="T43" fmla="*/ 18 h 134"/>
                  <a:gd name="T44" fmla="*/ 94 w 134"/>
                  <a:gd name="T45" fmla="*/ 59 h 134"/>
                  <a:gd name="T46" fmla="*/ 54 w 134"/>
                  <a:gd name="T47" fmla="*/ 61 h 134"/>
                  <a:gd name="T48" fmla="*/ 67 w 134"/>
                  <a:gd name="T49" fmla="*/ 38 h 134"/>
                  <a:gd name="T50" fmla="*/ 98 w 134"/>
                  <a:gd name="T51" fmla="*/ 36 h 134"/>
                  <a:gd name="T52" fmla="*/ 56 w 134"/>
                  <a:gd name="T53" fmla="*/ 59 h 134"/>
                  <a:gd name="T54" fmla="*/ 67 w 134"/>
                  <a:gd name="T55" fmla="*/ 41 h 134"/>
                  <a:gd name="T56" fmla="*/ 56 w 134"/>
                  <a:gd name="T57" fmla="*/ 59 h 134"/>
                  <a:gd name="T58" fmla="*/ 22 w 134"/>
                  <a:gd name="T59" fmla="*/ 41 h 134"/>
                  <a:gd name="T60" fmla="*/ 39 w 134"/>
                  <a:gd name="T61" fmla="*/ 74 h 134"/>
                  <a:gd name="T62" fmla="*/ 17 w 134"/>
                  <a:gd name="T63" fmla="*/ 53 h 134"/>
                  <a:gd name="T64" fmla="*/ 78 w 134"/>
                  <a:gd name="T65" fmla="*/ 93 h 134"/>
                  <a:gd name="T66" fmla="*/ 3 w 134"/>
                  <a:gd name="T67" fmla="*/ 96 h 134"/>
                  <a:gd name="T68" fmla="*/ 3 w 134"/>
                  <a:gd name="T69" fmla="*/ 100 h 134"/>
                  <a:gd name="T70" fmla="*/ 78 w 134"/>
                  <a:gd name="T71" fmla="*/ 103 h 134"/>
                  <a:gd name="T72" fmla="*/ 3 w 134"/>
                  <a:gd name="T73" fmla="*/ 103 h 134"/>
                  <a:gd name="T74" fmla="*/ 111 w 134"/>
                  <a:gd name="T75" fmla="*/ 96 h 134"/>
                  <a:gd name="T76" fmla="*/ 131 w 134"/>
                  <a:gd name="T77" fmla="*/ 93 h 134"/>
                  <a:gd name="T78" fmla="*/ 131 w 134"/>
                  <a:gd name="T79" fmla="*/ 89 h 134"/>
                  <a:gd name="T80" fmla="*/ 122 w 134"/>
                  <a:gd name="T81" fmla="*/ 86 h 134"/>
                  <a:gd name="T82" fmla="*/ 125 w 134"/>
                  <a:gd name="T83" fmla="*/ 40 h 134"/>
                  <a:gd name="T84" fmla="*/ 56 w 134"/>
                  <a:gd name="T85" fmla="*/ 2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34">
                    <a:moveTo>
                      <a:pt x="7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22" y="8"/>
                      <a:pt x="22" y="18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6"/>
                      <a:pt x="52" y="134"/>
                      <a:pt x="62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103" y="134"/>
                      <a:pt x="111" y="126"/>
                      <a:pt x="111" y="11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0" y="8"/>
                      <a:pt x="81" y="0"/>
                      <a:pt x="71" y="0"/>
                    </a:cubicBezTo>
                    <a:close/>
                    <a:moveTo>
                      <a:pt x="131" y="107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31" y="103"/>
                      <a:pt x="131" y="103"/>
                      <a:pt x="131" y="103"/>
                    </a:cubicBezTo>
                    <a:lnTo>
                      <a:pt x="131" y="107"/>
                    </a:lnTo>
                    <a:close/>
                    <a:moveTo>
                      <a:pt x="93" y="131"/>
                    </a:moveTo>
                    <a:cubicBezTo>
                      <a:pt x="72" y="131"/>
                      <a:pt x="72" y="131"/>
                      <a:pt x="72" y="131"/>
                    </a:cubicBezTo>
                    <a:cubicBezTo>
                      <a:pt x="75" y="129"/>
                      <a:pt x="77" y="127"/>
                      <a:pt x="79" y="124"/>
                    </a:cubicBezTo>
                    <a:cubicBezTo>
                      <a:pt x="80" y="121"/>
                      <a:pt x="81" y="119"/>
                      <a:pt x="81" y="11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08" y="124"/>
                      <a:pt x="101" y="131"/>
                      <a:pt x="93" y="131"/>
                    </a:cubicBezTo>
                    <a:close/>
                    <a:moveTo>
                      <a:pt x="3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6"/>
                      <a:pt x="14" y="40"/>
                      <a:pt x="8" y="4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14" y="70"/>
                      <a:pt x="18" y="75"/>
                      <a:pt x="18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3" y="86"/>
                      <a:pt x="3" y="86"/>
                      <a:pt x="3" y="86"/>
                    </a:cubicBezTo>
                    <a:lnTo>
                      <a:pt x="3" y="25"/>
                    </a:lnTo>
                    <a:close/>
                    <a:moveTo>
                      <a:pt x="41" y="3"/>
                    </a:moveTo>
                    <a:cubicBezTo>
                      <a:pt x="61" y="3"/>
                      <a:pt x="61" y="3"/>
                      <a:pt x="61" y="3"/>
                    </a:cubicBezTo>
                    <a:cubicBezTo>
                      <a:pt x="59" y="5"/>
                      <a:pt x="56" y="7"/>
                      <a:pt x="55" y="10"/>
                    </a:cubicBezTo>
                    <a:cubicBezTo>
                      <a:pt x="53" y="12"/>
                      <a:pt x="53" y="15"/>
                      <a:pt x="53" y="1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0"/>
                      <a:pt x="32" y="3"/>
                      <a:pt x="41" y="3"/>
                    </a:cubicBezTo>
                    <a:close/>
                    <a:moveTo>
                      <a:pt x="108" y="72"/>
                    </a:moveTo>
                    <a:cubicBezTo>
                      <a:pt x="94" y="59"/>
                      <a:pt x="94" y="59"/>
                      <a:pt x="94" y="59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8"/>
                      <a:pt x="61" y="73"/>
                      <a:pt x="67" y="73"/>
                    </a:cubicBezTo>
                    <a:cubicBezTo>
                      <a:pt x="74" y="73"/>
                      <a:pt x="81" y="65"/>
                      <a:pt x="81" y="55"/>
                    </a:cubicBezTo>
                    <a:cubicBezTo>
                      <a:pt x="81" y="46"/>
                      <a:pt x="74" y="38"/>
                      <a:pt x="67" y="38"/>
                    </a:cubicBezTo>
                    <a:cubicBezTo>
                      <a:pt x="62" y="38"/>
                      <a:pt x="58" y="41"/>
                      <a:pt x="56" y="45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108" y="36"/>
                      <a:pt x="117" y="45"/>
                      <a:pt x="117" y="55"/>
                    </a:cubicBezTo>
                    <a:cubicBezTo>
                      <a:pt x="117" y="62"/>
                      <a:pt x="113" y="68"/>
                      <a:pt x="108" y="72"/>
                    </a:cubicBezTo>
                    <a:close/>
                    <a:moveTo>
                      <a:pt x="56" y="59"/>
                    </a:moveTo>
                    <a:cubicBezTo>
                      <a:pt x="70" y="45"/>
                      <a:pt x="70" y="45"/>
                      <a:pt x="70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3"/>
                      <a:pt x="64" y="41"/>
                      <a:pt x="67" y="41"/>
                    </a:cubicBezTo>
                    <a:cubicBezTo>
                      <a:pt x="73" y="41"/>
                      <a:pt x="78" y="47"/>
                      <a:pt x="78" y="55"/>
                    </a:cubicBezTo>
                    <a:cubicBezTo>
                      <a:pt x="78" y="63"/>
                      <a:pt x="73" y="70"/>
                      <a:pt x="67" y="70"/>
                    </a:cubicBezTo>
                    <a:cubicBezTo>
                      <a:pt x="62" y="70"/>
                      <a:pt x="57" y="65"/>
                      <a:pt x="56" y="59"/>
                    </a:cubicBezTo>
                    <a:close/>
                    <a:moveTo>
                      <a:pt x="22" y="45"/>
                    </a:move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1"/>
                    </a:cubicBezTo>
                    <a:lnTo>
                      <a:pt x="22" y="45"/>
                    </a:lnTo>
                    <a:close/>
                    <a:moveTo>
                      <a:pt x="17" y="53"/>
                    </a:move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25" y="74"/>
                      <a:pt x="16" y="66"/>
                      <a:pt x="16" y="55"/>
                    </a:cubicBezTo>
                    <a:cubicBezTo>
                      <a:pt x="16" y="55"/>
                      <a:pt x="16" y="54"/>
                      <a:pt x="17" y="53"/>
                    </a:cubicBezTo>
                    <a:close/>
                    <a:moveTo>
                      <a:pt x="3" y="89"/>
                    </a:move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3" y="93"/>
                      <a:pt x="3" y="93"/>
                      <a:pt x="3" y="93"/>
                    </a:cubicBezTo>
                    <a:lnTo>
                      <a:pt x="3" y="89"/>
                    </a:lnTo>
                    <a:close/>
                    <a:moveTo>
                      <a:pt x="3" y="96"/>
                    </a:move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3" y="100"/>
                      <a:pt x="3" y="100"/>
                      <a:pt x="3" y="100"/>
                    </a:cubicBezTo>
                    <a:lnTo>
                      <a:pt x="3" y="96"/>
                    </a:lnTo>
                    <a:close/>
                    <a:moveTo>
                      <a:pt x="3" y="103"/>
                    </a:move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3" y="107"/>
                      <a:pt x="3" y="107"/>
                      <a:pt x="3" y="107"/>
                    </a:cubicBezTo>
                    <a:lnTo>
                      <a:pt x="3" y="103"/>
                    </a:lnTo>
                    <a:close/>
                    <a:moveTo>
                      <a:pt x="131" y="100"/>
                    </a:move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100"/>
                    </a:lnTo>
                    <a:close/>
                    <a:moveTo>
                      <a:pt x="131" y="93"/>
                    </a:moveTo>
                    <a:cubicBezTo>
                      <a:pt x="111" y="93"/>
                      <a:pt x="111" y="93"/>
                      <a:pt x="111" y="93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31" y="89"/>
                      <a:pt x="131" y="89"/>
                      <a:pt x="131" y="89"/>
                    </a:cubicBezTo>
                    <a:lnTo>
                      <a:pt x="131" y="93"/>
                    </a:lnTo>
                    <a:close/>
                    <a:moveTo>
                      <a:pt x="131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74"/>
                      <a:pt x="120" y="70"/>
                      <a:pt x="125" y="7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0" y="40"/>
                      <a:pt x="115" y="36"/>
                      <a:pt x="11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131" y="25"/>
                      <a:pt x="131" y="25"/>
                      <a:pt x="131" y="25"/>
                    </a:cubicBezTo>
                    <a:lnTo>
                      <a:pt x="131" y="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689350" y="3903663"/>
            <a:ext cx="1395413" cy="1319212"/>
            <a:chOff x="1642919" y="3585922"/>
            <a:chExt cx="1395655" cy="1320448"/>
          </a:xfrm>
        </p:grpSpPr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2263371" y="4489843"/>
              <a:ext cx="124380" cy="231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20557" name="Freeform 10"/>
            <p:cNvSpPr>
              <a:spLocks/>
            </p:cNvSpPr>
            <p:nvPr/>
          </p:nvSpPr>
          <p:spPr bwMode="auto">
            <a:xfrm>
              <a:off x="2366056" y="3585922"/>
              <a:ext cx="672518" cy="983467"/>
            </a:xfrm>
            <a:custGeom>
              <a:avLst/>
              <a:gdLst>
                <a:gd name="T0" fmla="*/ 785111870 w 178"/>
                <a:gd name="T1" fmla="*/ 0 h 260"/>
                <a:gd name="T2" fmla="*/ 0 w 178"/>
                <a:gd name="T3" fmla="*/ 100154766 h 260"/>
                <a:gd name="T4" fmla="*/ 0 w 178"/>
                <a:gd name="T5" fmla="*/ 100154766 h 260"/>
                <a:gd name="T6" fmla="*/ 2055562602 w 178"/>
                <a:gd name="T7" fmla="*/ 2147483646 h 260"/>
                <a:gd name="T8" fmla="*/ 2147483646 w 178"/>
                <a:gd name="T9" fmla="*/ 2147483646 h 260"/>
                <a:gd name="T10" fmla="*/ 785111870 w 178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" h="260">
                  <a:moveTo>
                    <a:pt x="5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111"/>
                    <a:pt x="67" y="200"/>
                    <a:pt x="144" y="260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12" y="165"/>
                    <a:pt x="66" y="89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6"/>
            <p:cNvSpPr>
              <a:spLocks/>
            </p:cNvSpPr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2147483646 w 313"/>
                <a:gd name="T1" fmla="*/ 1275782191 h 314"/>
                <a:gd name="T2" fmla="*/ 1274593903 w 313"/>
                <a:gd name="T3" fmla="*/ 544714970 h 314"/>
                <a:gd name="T4" fmla="*/ 529887778 w 313"/>
                <a:gd name="T5" fmla="*/ 2147483646 h 314"/>
                <a:gd name="T6" fmla="*/ 2147483646 w 313"/>
                <a:gd name="T7" fmla="*/ 2147483646 h 314"/>
                <a:gd name="T8" fmla="*/ 2147483646 w 313"/>
                <a:gd name="T9" fmla="*/ 127578219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276" y="89"/>
                  </a:move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7"/>
            <p:cNvSpPr>
              <a:spLocks/>
            </p:cNvSpPr>
            <p:nvPr/>
          </p:nvSpPr>
          <p:spPr bwMode="auto">
            <a:xfrm>
              <a:off x="1692092" y="3815879"/>
              <a:ext cx="1036980" cy="992145"/>
            </a:xfrm>
            <a:custGeom>
              <a:avLst/>
              <a:gdLst>
                <a:gd name="T0" fmla="*/ 2147483646 w 274"/>
                <a:gd name="T1" fmla="*/ 2147483646 h 262"/>
                <a:gd name="T2" fmla="*/ 486987002 w 274"/>
                <a:gd name="T3" fmla="*/ 2147483646 h 262"/>
                <a:gd name="T4" fmla="*/ 1160176252 w 274"/>
                <a:gd name="T5" fmla="*/ 315479389 h 262"/>
                <a:gd name="T6" fmla="*/ 1833369286 w 274"/>
                <a:gd name="T7" fmla="*/ 86040178 h 262"/>
                <a:gd name="T8" fmla="*/ 2147483646 w 274"/>
                <a:gd name="T9" fmla="*/ 989456363 h 262"/>
                <a:gd name="T10" fmla="*/ 2147483646 w 274"/>
                <a:gd name="T11" fmla="*/ 2147483646 h 262"/>
                <a:gd name="T12" fmla="*/ 2147483646 w 274"/>
                <a:gd name="T13" fmla="*/ 2147483646 h 262"/>
                <a:gd name="T14" fmla="*/ 2147483646 w 274"/>
                <a:gd name="T15" fmla="*/ 2147483646 h 262"/>
                <a:gd name="T16" fmla="*/ 2147483646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70" y="98"/>
                    <a:pt x="274" y="132"/>
                    <a:pt x="265" y="164"/>
                  </a:cubicBezTo>
                  <a:cubicBezTo>
                    <a:pt x="256" y="197"/>
                    <a:pt x="235" y="224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26"/>
            <p:cNvSpPr>
              <a:spLocks/>
            </p:cNvSpPr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529887778 w 313"/>
                <a:gd name="T1" fmla="*/ 2147483646 h 314"/>
                <a:gd name="T2" fmla="*/ 2147483646 w 313"/>
                <a:gd name="T3" fmla="*/ 2147483646 h 314"/>
                <a:gd name="T4" fmla="*/ 2147483646 w 313"/>
                <a:gd name="T5" fmla="*/ 1275782191 h 314"/>
                <a:gd name="T6" fmla="*/ 1274593903 w 313"/>
                <a:gd name="T7" fmla="*/ 544714970 h 314"/>
                <a:gd name="T8" fmla="*/ 529887778 w 313"/>
                <a:gd name="T9" fmla="*/ 2147483646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37" y="225"/>
                  </a:move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1692141" y="3816325"/>
              <a:ext cx="1086038" cy="991528"/>
            </a:xfrm>
            <a:custGeom>
              <a:avLst/>
              <a:gdLst>
                <a:gd name="T0" fmla="*/ 159 w 287"/>
                <a:gd name="T1" fmla="*/ 256 h 262"/>
                <a:gd name="T2" fmla="*/ 34 w 287"/>
                <a:gd name="T3" fmla="*/ 193 h 262"/>
                <a:gd name="T4" fmla="*/ 81 w 287"/>
                <a:gd name="T5" fmla="*/ 22 h 262"/>
                <a:gd name="T6" fmla="*/ 128 w 287"/>
                <a:gd name="T7" fmla="*/ 6 h 262"/>
                <a:gd name="T8" fmla="*/ 253 w 287"/>
                <a:gd name="T9" fmla="*/ 69 h 262"/>
                <a:gd name="T10" fmla="*/ 206 w 287"/>
                <a:gd name="T11" fmla="*/ 241 h 262"/>
                <a:gd name="T12" fmla="*/ 159 w 287"/>
                <a:gd name="T13" fmla="*/ 256 h 262"/>
                <a:gd name="T14" fmla="*/ 159 w 287"/>
                <a:gd name="T15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87" y="129"/>
                    <a:pt x="266" y="206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62" name="Freeform 45"/>
            <p:cNvSpPr>
              <a:spLocks noEditPoints="1"/>
            </p:cNvSpPr>
            <p:nvPr/>
          </p:nvSpPr>
          <p:spPr bwMode="auto">
            <a:xfrm>
              <a:off x="1979901" y="4061746"/>
              <a:ext cx="510536" cy="510536"/>
            </a:xfrm>
            <a:custGeom>
              <a:avLst/>
              <a:gdLst>
                <a:gd name="T0" fmla="*/ 1644686051 w 135"/>
                <a:gd name="T1" fmla="*/ 328936454 h 135"/>
                <a:gd name="T2" fmla="*/ 286032521 w 135"/>
                <a:gd name="T3" fmla="*/ 0 h 135"/>
                <a:gd name="T4" fmla="*/ 271729950 w 135"/>
                <a:gd name="T5" fmla="*/ 629271547 h 135"/>
                <a:gd name="T6" fmla="*/ 0 w 135"/>
                <a:gd name="T7" fmla="*/ 1330052169 h 135"/>
                <a:gd name="T8" fmla="*/ 286032521 w 135"/>
                <a:gd name="T9" fmla="*/ 1587479547 h 135"/>
                <a:gd name="T10" fmla="*/ 1644686051 w 135"/>
                <a:gd name="T11" fmla="*/ 1930718573 h 135"/>
                <a:gd name="T12" fmla="*/ 1658988623 w 135"/>
                <a:gd name="T13" fmla="*/ 1287144454 h 135"/>
                <a:gd name="T14" fmla="*/ 1930718573 w 135"/>
                <a:gd name="T15" fmla="*/ 586367614 h 135"/>
                <a:gd name="T16" fmla="*/ 328936454 w 135"/>
                <a:gd name="T17" fmla="*/ 100110437 h 135"/>
                <a:gd name="T18" fmla="*/ 1601782119 w 135"/>
                <a:gd name="T19" fmla="*/ 171619513 h 135"/>
                <a:gd name="T20" fmla="*/ 328936454 w 135"/>
                <a:gd name="T21" fmla="*/ 100110437 h 135"/>
                <a:gd name="T22" fmla="*/ 1601782119 w 135"/>
                <a:gd name="T23" fmla="*/ 328936454 h 135"/>
                <a:gd name="T24" fmla="*/ 1272845665 w 135"/>
                <a:gd name="T25" fmla="*/ 286032521 h 135"/>
                <a:gd name="T26" fmla="*/ 328936454 w 135"/>
                <a:gd name="T27" fmla="*/ 286032521 h 135"/>
                <a:gd name="T28" fmla="*/ 1058318438 w 135"/>
                <a:gd name="T29" fmla="*/ 343239025 h 135"/>
                <a:gd name="T30" fmla="*/ 386142958 w 135"/>
                <a:gd name="T31" fmla="*/ 429046891 h 135"/>
                <a:gd name="T32" fmla="*/ 915304068 w 135"/>
                <a:gd name="T33" fmla="*/ 500555967 h 135"/>
                <a:gd name="T34" fmla="*/ 386142958 w 135"/>
                <a:gd name="T35" fmla="*/ 586367614 h 135"/>
                <a:gd name="T36" fmla="*/ 943905429 w 135"/>
                <a:gd name="T37" fmla="*/ 657872908 h 135"/>
                <a:gd name="T38" fmla="*/ 386142958 w 135"/>
                <a:gd name="T39" fmla="*/ 743684555 h 135"/>
                <a:gd name="T40" fmla="*/ 1101226152 w 135"/>
                <a:gd name="T41" fmla="*/ 815193631 h 135"/>
                <a:gd name="T42" fmla="*/ 386142958 w 135"/>
                <a:gd name="T43" fmla="*/ 901001496 h 135"/>
                <a:gd name="T44" fmla="*/ 1258543093 w 135"/>
                <a:gd name="T45" fmla="*/ 986813144 h 135"/>
                <a:gd name="T46" fmla="*/ 657872908 w 135"/>
                <a:gd name="T47" fmla="*/ 915304068 h 135"/>
                <a:gd name="T48" fmla="*/ 386142958 w 135"/>
                <a:gd name="T49" fmla="*/ 986813144 h 135"/>
                <a:gd name="T50" fmla="*/ 657872908 w 135"/>
                <a:gd name="T51" fmla="*/ 1058318438 h 135"/>
                <a:gd name="T52" fmla="*/ 328936454 w 135"/>
                <a:gd name="T53" fmla="*/ 1115524942 h 135"/>
                <a:gd name="T54" fmla="*/ 271729950 w 135"/>
                <a:gd name="T55" fmla="*/ 1544575614 h 135"/>
                <a:gd name="T56" fmla="*/ 42903933 w 135"/>
                <a:gd name="T57" fmla="*/ 1044019648 h 135"/>
                <a:gd name="T58" fmla="*/ 271729950 w 135"/>
                <a:gd name="T59" fmla="*/ 1158432656 h 135"/>
                <a:gd name="T60" fmla="*/ 700780622 w 135"/>
                <a:gd name="T61" fmla="*/ 1015414505 h 135"/>
                <a:gd name="T62" fmla="*/ 700780622 w 135"/>
                <a:gd name="T63" fmla="*/ 1687589984 h 135"/>
                <a:gd name="T64" fmla="*/ 271729950 w 135"/>
                <a:gd name="T65" fmla="*/ 1544575614 h 135"/>
                <a:gd name="T66" fmla="*/ 328936454 w 135"/>
                <a:gd name="T67" fmla="*/ 1887814640 h 135"/>
                <a:gd name="T68" fmla="*/ 657872908 w 135"/>
                <a:gd name="T69" fmla="*/ 1587479547 h 135"/>
                <a:gd name="T70" fmla="*/ 901001496 w 135"/>
                <a:gd name="T71" fmla="*/ 1544575614 h 135"/>
                <a:gd name="T72" fmla="*/ 1544575614 w 135"/>
                <a:gd name="T73" fmla="*/ 1458763967 h 135"/>
                <a:gd name="T74" fmla="*/ 1058318438 w 135"/>
                <a:gd name="T75" fmla="*/ 1372956102 h 135"/>
                <a:gd name="T76" fmla="*/ 1544575614 w 135"/>
                <a:gd name="T77" fmla="*/ 1301447026 h 135"/>
                <a:gd name="T78" fmla="*/ 958208001 w 135"/>
                <a:gd name="T79" fmla="*/ 1215639160 h 135"/>
                <a:gd name="T80" fmla="*/ 1544575614 w 135"/>
                <a:gd name="T81" fmla="*/ 1144130085 h 135"/>
                <a:gd name="T82" fmla="*/ 800891059 w 135"/>
                <a:gd name="T83" fmla="*/ 1058318438 h 135"/>
                <a:gd name="T84" fmla="*/ 1544575614 w 135"/>
                <a:gd name="T85" fmla="*/ 986813144 h 135"/>
                <a:gd name="T86" fmla="*/ 1272845665 w 135"/>
                <a:gd name="T87" fmla="*/ 901001496 h 135"/>
                <a:gd name="T88" fmla="*/ 1544575614 w 135"/>
                <a:gd name="T89" fmla="*/ 815193631 h 135"/>
                <a:gd name="T90" fmla="*/ 1272845665 w 135"/>
                <a:gd name="T91" fmla="*/ 800891059 h 135"/>
                <a:gd name="T92" fmla="*/ 1601782119 w 135"/>
                <a:gd name="T93" fmla="*/ 1887814640 h 135"/>
                <a:gd name="T94" fmla="*/ 1787704203 w 135"/>
                <a:gd name="T95" fmla="*/ 786588488 h 135"/>
                <a:gd name="T96" fmla="*/ 1229937950 w 135"/>
                <a:gd name="T97" fmla="*/ 757987127 h 135"/>
                <a:gd name="T98" fmla="*/ 915304068 w 135"/>
                <a:gd name="T99" fmla="*/ 557762471 h 135"/>
                <a:gd name="T100" fmla="*/ 1229937950 w 135"/>
                <a:gd name="T101" fmla="*/ 371840387 h 135"/>
                <a:gd name="T102" fmla="*/ 1887814640 w 135"/>
                <a:gd name="T103" fmla="*/ 586367614 h 1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5" h="135">
                  <a:moveTo>
                    <a:pt x="116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0" y="52"/>
                    <a:pt x="0" y="6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9" y="111"/>
                    <a:pt x="19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6" y="90"/>
                    <a:pt x="135" y="82"/>
                    <a:pt x="135" y="7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31"/>
                    <a:pt x="126" y="23"/>
                    <a:pt x="116" y="23"/>
                  </a:cubicBezTo>
                  <a:close/>
                  <a:moveTo>
                    <a:pt x="23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7"/>
                  </a:lnTo>
                  <a:close/>
                  <a:moveTo>
                    <a:pt x="112" y="20"/>
                  </a:moveTo>
                  <a:cubicBezTo>
                    <a:pt x="112" y="23"/>
                    <a:pt x="112" y="23"/>
                    <a:pt x="112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112" y="20"/>
                  </a:lnTo>
                  <a:close/>
                  <a:moveTo>
                    <a:pt x="23" y="2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23" y="78"/>
                    <a:pt x="23" y="78"/>
                    <a:pt x="23" y="78"/>
                  </a:cubicBezTo>
                  <a:lnTo>
                    <a:pt x="23" y="20"/>
                  </a:lnTo>
                  <a:close/>
                  <a:moveTo>
                    <a:pt x="19" y="108"/>
                  </a:moveTo>
                  <a:cubicBezTo>
                    <a:pt x="10" y="108"/>
                    <a:pt x="3" y="101"/>
                    <a:pt x="3" y="9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5" y="75"/>
                    <a:pt x="7" y="77"/>
                    <a:pt x="10" y="79"/>
                  </a:cubicBezTo>
                  <a:cubicBezTo>
                    <a:pt x="13" y="80"/>
                    <a:pt x="16" y="81"/>
                    <a:pt x="1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19" y="108"/>
                  </a:lnTo>
                  <a:close/>
                  <a:moveTo>
                    <a:pt x="112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132"/>
                  </a:lnTo>
                  <a:close/>
                  <a:moveTo>
                    <a:pt x="132" y="61"/>
                  </a:moveTo>
                  <a:cubicBezTo>
                    <a:pt x="130" y="59"/>
                    <a:pt x="128" y="56"/>
                    <a:pt x="125" y="55"/>
                  </a:cubicBezTo>
                  <a:cubicBezTo>
                    <a:pt x="122" y="54"/>
                    <a:pt x="119" y="53"/>
                    <a:pt x="11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5" y="26"/>
                    <a:pt x="132" y="33"/>
                    <a:pt x="132" y="41"/>
                  </a:cubicBezTo>
                  <a:lnTo>
                    <a:pt x="132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6807200" y="3573463"/>
            <a:ext cx="1335088" cy="1227137"/>
            <a:chOff x="4761088" y="3256171"/>
            <a:chExt cx="1334912" cy="1226442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761088" y="3256171"/>
              <a:ext cx="506346" cy="1059849"/>
            </a:xfrm>
            <a:custGeom>
              <a:avLst/>
              <a:gdLst>
                <a:gd name="T0" fmla="*/ 66 w 134"/>
                <a:gd name="T1" fmla="*/ 7 h 280"/>
                <a:gd name="T2" fmla="*/ 0 w 134"/>
                <a:gd name="T3" fmla="*/ 247 h 280"/>
                <a:gd name="T4" fmla="*/ 44 w 134"/>
                <a:gd name="T5" fmla="*/ 280 h 280"/>
                <a:gd name="T6" fmla="*/ 121 w 134"/>
                <a:gd name="T7" fmla="*/ 0 h 280"/>
                <a:gd name="T8" fmla="*/ 66 w 134"/>
                <a:gd name="T9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6" y="7"/>
                  </a:moveTo>
                  <a:cubicBezTo>
                    <a:pt x="77" y="96"/>
                    <a:pt x="51" y="181"/>
                    <a:pt x="0" y="247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104" y="204"/>
                    <a:pt x="134" y="104"/>
                    <a:pt x="121" y="0"/>
                  </a:cubicBezTo>
                  <a:lnTo>
                    <a:pt x="66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988071" y="3422764"/>
              <a:ext cx="1058722" cy="961480"/>
            </a:xfrm>
            <a:custGeom>
              <a:avLst/>
              <a:gdLst>
                <a:gd name="T0" fmla="*/ 155 w 280"/>
                <a:gd name="T1" fmla="*/ 252 h 254"/>
                <a:gd name="T2" fmla="*/ 107 w 280"/>
                <a:gd name="T3" fmla="*/ 248 h 254"/>
                <a:gd name="T4" fmla="*/ 19 w 280"/>
                <a:gd name="T5" fmla="*/ 94 h 254"/>
                <a:gd name="T6" fmla="*/ 125 w 280"/>
                <a:gd name="T7" fmla="*/ 2 h 254"/>
                <a:gd name="T8" fmla="*/ 174 w 280"/>
                <a:gd name="T9" fmla="*/ 6 h 254"/>
                <a:gd name="T10" fmla="*/ 262 w 280"/>
                <a:gd name="T11" fmla="*/ 160 h 254"/>
                <a:gd name="T12" fmla="*/ 156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40" y="24"/>
                    <a:pt x="280" y="94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4942039" y="3329155"/>
              <a:ext cx="1153961" cy="1153458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4 h 305"/>
                <a:gd name="T4" fmla="*/ 284 w 305"/>
                <a:gd name="T5" fmla="*/ 188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4"/>
                    <a:pt x="116" y="284"/>
                  </a:cubicBezTo>
                  <a:cubicBezTo>
                    <a:pt x="189" y="305"/>
                    <a:pt x="264" y="261"/>
                    <a:pt x="284" y="188"/>
                  </a:cubicBezTo>
                  <a:cubicBezTo>
                    <a:pt x="305" y="115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4988071" y="3422764"/>
              <a:ext cx="1020627" cy="961480"/>
            </a:xfrm>
            <a:custGeom>
              <a:avLst/>
              <a:gdLst>
                <a:gd name="T0" fmla="*/ 156 w 270"/>
                <a:gd name="T1" fmla="*/ 252 h 254"/>
                <a:gd name="T2" fmla="*/ 107 w 270"/>
                <a:gd name="T3" fmla="*/ 248 h 254"/>
                <a:gd name="T4" fmla="*/ 19 w 270"/>
                <a:gd name="T5" fmla="*/ 94 h 254"/>
                <a:gd name="T6" fmla="*/ 125 w 270"/>
                <a:gd name="T7" fmla="*/ 2 h 254"/>
                <a:gd name="T8" fmla="*/ 174 w 270"/>
                <a:gd name="T9" fmla="*/ 6 h 254"/>
                <a:gd name="T10" fmla="*/ 250 w 270"/>
                <a:gd name="T11" fmla="*/ 65 h 254"/>
                <a:gd name="T12" fmla="*/ 262 w 270"/>
                <a:gd name="T13" fmla="*/ 160 h 254"/>
                <a:gd name="T14" fmla="*/ 156 w 270"/>
                <a:gd name="T15" fmla="*/ 252 h 254"/>
                <a:gd name="T16" fmla="*/ 156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6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06" y="15"/>
                    <a:pt x="233" y="36"/>
                    <a:pt x="250" y="65"/>
                  </a:cubicBezTo>
                  <a:cubicBezTo>
                    <a:pt x="266" y="94"/>
                    <a:pt x="270" y="128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6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5302355" y="3665514"/>
              <a:ext cx="506345" cy="350638"/>
            </a:xfrm>
            <a:custGeom>
              <a:avLst/>
              <a:gdLst>
                <a:gd name="T0" fmla="*/ 129 w 134"/>
                <a:gd name="T1" fmla="*/ 0 h 93"/>
                <a:gd name="T2" fmla="*/ 5 w 134"/>
                <a:gd name="T3" fmla="*/ 0 h 93"/>
                <a:gd name="T4" fmla="*/ 0 w 134"/>
                <a:gd name="T5" fmla="*/ 5 h 93"/>
                <a:gd name="T6" fmla="*/ 0 w 134"/>
                <a:gd name="T7" fmla="*/ 74 h 93"/>
                <a:gd name="T8" fmla="*/ 5 w 134"/>
                <a:gd name="T9" fmla="*/ 79 h 93"/>
                <a:gd name="T10" fmla="*/ 52 w 134"/>
                <a:gd name="T11" fmla="*/ 79 h 93"/>
                <a:gd name="T12" fmla="*/ 52 w 134"/>
                <a:gd name="T13" fmla="*/ 86 h 93"/>
                <a:gd name="T14" fmla="*/ 42 w 134"/>
                <a:gd name="T15" fmla="*/ 86 h 93"/>
                <a:gd name="T16" fmla="*/ 42 w 134"/>
                <a:gd name="T17" fmla="*/ 93 h 93"/>
                <a:gd name="T18" fmla="*/ 92 w 134"/>
                <a:gd name="T19" fmla="*/ 93 h 93"/>
                <a:gd name="T20" fmla="*/ 92 w 134"/>
                <a:gd name="T21" fmla="*/ 86 h 93"/>
                <a:gd name="T22" fmla="*/ 83 w 134"/>
                <a:gd name="T23" fmla="*/ 86 h 93"/>
                <a:gd name="T24" fmla="*/ 83 w 134"/>
                <a:gd name="T25" fmla="*/ 79 h 93"/>
                <a:gd name="T26" fmla="*/ 129 w 134"/>
                <a:gd name="T27" fmla="*/ 79 h 93"/>
                <a:gd name="T28" fmla="*/ 134 w 134"/>
                <a:gd name="T29" fmla="*/ 74 h 93"/>
                <a:gd name="T30" fmla="*/ 134 w 134"/>
                <a:gd name="T31" fmla="*/ 5 h 93"/>
                <a:gd name="T32" fmla="*/ 129 w 134"/>
                <a:gd name="T33" fmla="*/ 0 h 93"/>
                <a:gd name="T34" fmla="*/ 80 w 134"/>
                <a:gd name="T35" fmla="*/ 86 h 93"/>
                <a:gd name="T36" fmla="*/ 55 w 134"/>
                <a:gd name="T37" fmla="*/ 86 h 93"/>
                <a:gd name="T38" fmla="*/ 55 w 134"/>
                <a:gd name="T39" fmla="*/ 79 h 93"/>
                <a:gd name="T40" fmla="*/ 80 w 134"/>
                <a:gd name="T41" fmla="*/ 79 h 93"/>
                <a:gd name="T42" fmla="*/ 80 w 134"/>
                <a:gd name="T43" fmla="*/ 86 h 93"/>
                <a:gd name="T44" fmla="*/ 127 w 134"/>
                <a:gd name="T45" fmla="*/ 8 h 93"/>
                <a:gd name="T46" fmla="*/ 127 w 134"/>
                <a:gd name="T47" fmla="*/ 71 h 93"/>
                <a:gd name="T48" fmla="*/ 8 w 134"/>
                <a:gd name="T49" fmla="*/ 71 h 93"/>
                <a:gd name="T50" fmla="*/ 8 w 134"/>
                <a:gd name="T51" fmla="*/ 8 h 93"/>
                <a:gd name="T52" fmla="*/ 127 w 134"/>
                <a:gd name="T53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93">
                  <a:moveTo>
                    <a:pt x="1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2" y="79"/>
                    <a:pt x="134" y="77"/>
                    <a:pt x="134" y="7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3"/>
                    <a:pt x="132" y="0"/>
                    <a:pt x="129" y="0"/>
                  </a:cubicBezTo>
                  <a:close/>
                  <a:moveTo>
                    <a:pt x="80" y="86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80" y="79"/>
                    <a:pt x="80" y="79"/>
                    <a:pt x="80" y="79"/>
                  </a:cubicBezTo>
                  <a:lnTo>
                    <a:pt x="80" y="86"/>
                  </a:lnTo>
                  <a:close/>
                  <a:moveTo>
                    <a:pt x="127" y="8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5357909" y="3714698"/>
              <a:ext cx="95237" cy="207845"/>
            </a:xfrm>
            <a:custGeom>
              <a:avLst/>
              <a:gdLst>
                <a:gd name="T0" fmla="*/ 25 w 25"/>
                <a:gd name="T1" fmla="*/ 47 h 55"/>
                <a:gd name="T2" fmla="*/ 25 w 25"/>
                <a:gd name="T3" fmla="*/ 36 h 55"/>
                <a:gd name="T4" fmla="*/ 25 w 25"/>
                <a:gd name="T5" fmla="*/ 24 h 55"/>
                <a:gd name="T6" fmla="*/ 25 w 25"/>
                <a:gd name="T7" fmla="*/ 13 h 55"/>
                <a:gd name="T8" fmla="*/ 13 w 25"/>
                <a:gd name="T9" fmla="*/ 0 h 55"/>
                <a:gd name="T10" fmla="*/ 0 w 25"/>
                <a:gd name="T11" fmla="*/ 13 h 55"/>
                <a:gd name="T12" fmla="*/ 0 w 25"/>
                <a:gd name="T13" fmla="*/ 24 h 55"/>
                <a:gd name="T14" fmla="*/ 0 w 25"/>
                <a:gd name="T15" fmla="*/ 36 h 55"/>
                <a:gd name="T16" fmla="*/ 0 w 25"/>
                <a:gd name="T17" fmla="*/ 47 h 55"/>
                <a:gd name="T18" fmla="*/ 22 w 25"/>
                <a:gd name="T19" fmla="*/ 46 h 55"/>
                <a:gd name="T20" fmla="*/ 13 w 25"/>
                <a:gd name="T21" fmla="*/ 52 h 55"/>
                <a:gd name="T22" fmla="*/ 3 w 25"/>
                <a:gd name="T23" fmla="*/ 46 h 55"/>
                <a:gd name="T24" fmla="*/ 4 w 25"/>
                <a:gd name="T25" fmla="*/ 47 h 55"/>
                <a:gd name="T26" fmla="*/ 6 w 25"/>
                <a:gd name="T27" fmla="*/ 48 h 55"/>
                <a:gd name="T28" fmla="*/ 7 w 25"/>
                <a:gd name="T29" fmla="*/ 48 h 55"/>
                <a:gd name="T30" fmla="*/ 9 w 25"/>
                <a:gd name="T31" fmla="*/ 49 h 55"/>
                <a:gd name="T32" fmla="*/ 10 w 25"/>
                <a:gd name="T33" fmla="*/ 49 h 55"/>
                <a:gd name="T34" fmla="*/ 11 w 25"/>
                <a:gd name="T35" fmla="*/ 49 h 55"/>
                <a:gd name="T36" fmla="*/ 14 w 25"/>
                <a:gd name="T37" fmla="*/ 49 h 55"/>
                <a:gd name="T38" fmla="*/ 16 w 25"/>
                <a:gd name="T39" fmla="*/ 49 h 55"/>
                <a:gd name="T40" fmla="*/ 17 w 25"/>
                <a:gd name="T41" fmla="*/ 49 h 55"/>
                <a:gd name="T42" fmla="*/ 19 w 25"/>
                <a:gd name="T43" fmla="*/ 48 h 55"/>
                <a:gd name="T44" fmla="*/ 20 w 25"/>
                <a:gd name="T45" fmla="*/ 48 h 55"/>
                <a:gd name="T46" fmla="*/ 21 w 25"/>
                <a:gd name="T47" fmla="*/ 47 h 55"/>
                <a:gd name="T48" fmla="*/ 22 w 25"/>
                <a:gd name="T49" fmla="*/ 46 h 55"/>
                <a:gd name="T50" fmla="*/ 13 w 25"/>
                <a:gd name="T51" fmla="*/ 10 h 55"/>
                <a:gd name="T52" fmla="*/ 5 w 25"/>
                <a:gd name="T53" fmla="*/ 7 h 55"/>
                <a:gd name="T54" fmla="*/ 21 w 25"/>
                <a:gd name="T55" fmla="*/ 7 h 55"/>
                <a:gd name="T56" fmla="*/ 3 w 25"/>
                <a:gd name="T57" fmla="*/ 12 h 55"/>
                <a:gd name="T58" fmla="*/ 22 w 25"/>
                <a:gd name="T59" fmla="*/ 12 h 55"/>
                <a:gd name="T60" fmla="*/ 21 w 25"/>
                <a:gd name="T61" fmla="*/ 15 h 55"/>
                <a:gd name="T62" fmla="*/ 4 w 25"/>
                <a:gd name="T63" fmla="*/ 15 h 55"/>
                <a:gd name="T64" fmla="*/ 3 w 25"/>
                <a:gd name="T65" fmla="*/ 12 h 55"/>
                <a:gd name="T66" fmla="*/ 13 w 25"/>
                <a:gd name="T67" fmla="*/ 20 h 55"/>
                <a:gd name="T68" fmla="*/ 22 w 25"/>
                <a:gd name="T69" fmla="*/ 19 h 55"/>
                <a:gd name="T70" fmla="*/ 13 w 25"/>
                <a:gd name="T71" fmla="*/ 23 h 55"/>
                <a:gd name="T72" fmla="*/ 3 w 25"/>
                <a:gd name="T73" fmla="*/ 19 h 55"/>
                <a:gd name="T74" fmla="*/ 3 w 25"/>
                <a:gd name="T75" fmla="*/ 23 h 55"/>
                <a:gd name="T76" fmla="*/ 22 w 25"/>
                <a:gd name="T77" fmla="*/ 23 h 55"/>
                <a:gd name="T78" fmla="*/ 21 w 25"/>
                <a:gd name="T79" fmla="*/ 26 h 55"/>
                <a:gd name="T80" fmla="*/ 4 w 25"/>
                <a:gd name="T81" fmla="*/ 26 h 55"/>
                <a:gd name="T82" fmla="*/ 3 w 25"/>
                <a:gd name="T83" fmla="*/ 23 h 55"/>
                <a:gd name="T84" fmla="*/ 13 w 25"/>
                <a:gd name="T85" fmla="*/ 32 h 55"/>
                <a:gd name="T86" fmla="*/ 22 w 25"/>
                <a:gd name="T87" fmla="*/ 30 h 55"/>
                <a:gd name="T88" fmla="*/ 13 w 25"/>
                <a:gd name="T89" fmla="*/ 34 h 55"/>
                <a:gd name="T90" fmla="*/ 3 w 25"/>
                <a:gd name="T91" fmla="*/ 30 h 55"/>
                <a:gd name="T92" fmla="*/ 3 w 25"/>
                <a:gd name="T93" fmla="*/ 35 h 55"/>
                <a:gd name="T94" fmla="*/ 22 w 25"/>
                <a:gd name="T95" fmla="*/ 35 h 55"/>
                <a:gd name="T96" fmla="*/ 21 w 25"/>
                <a:gd name="T97" fmla="*/ 38 h 55"/>
                <a:gd name="T98" fmla="*/ 10 w 25"/>
                <a:gd name="T99" fmla="*/ 40 h 55"/>
                <a:gd name="T100" fmla="*/ 3 w 25"/>
                <a:gd name="T101" fmla="*/ 36 h 55"/>
                <a:gd name="T102" fmla="*/ 3 w 25"/>
                <a:gd name="T103" fmla="*/ 41 h 55"/>
                <a:gd name="T104" fmla="*/ 22 w 25"/>
                <a:gd name="T105" fmla="*/ 41 h 55"/>
                <a:gd name="T106" fmla="*/ 21 w 25"/>
                <a:gd name="T107" fmla="*/ 43 h 55"/>
                <a:gd name="T108" fmla="*/ 4 w 25"/>
                <a:gd name="T109" fmla="*/ 43 h 55"/>
                <a:gd name="T110" fmla="*/ 3 w 25"/>
                <a:gd name="T111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55">
                  <a:moveTo>
                    <a:pt x="13" y="55"/>
                  </a:moveTo>
                  <a:cubicBezTo>
                    <a:pt x="20" y="55"/>
                    <a:pt x="25" y="52"/>
                    <a:pt x="25" y="4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0" y="0"/>
                    <a:pt x="13" y="0"/>
                  </a:cubicBezTo>
                  <a:cubicBezTo>
                    <a:pt x="6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6" y="55"/>
                    <a:pt x="13" y="55"/>
                  </a:cubicBezTo>
                  <a:close/>
                  <a:moveTo>
                    <a:pt x="22" y="46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18" y="52"/>
                    <a:pt x="13" y="52"/>
                  </a:cubicBezTo>
                  <a:cubicBezTo>
                    <a:pt x="7" y="52"/>
                    <a:pt x="3" y="49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7"/>
                    <a:pt x="5" y="4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8" y="48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3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8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6"/>
                  </a:cubicBezTo>
                  <a:close/>
                  <a:moveTo>
                    <a:pt x="20" y="7"/>
                  </a:moveTo>
                  <a:cubicBezTo>
                    <a:pt x="19" y="9"/>
                    <a:pt x="16" y="10"/>
                    <a:pt x="13" y="10"/>
                  </a:cubicBezTo>
                  <a:cubicBezTo>
                    <a:pt x="10" y="10"/>
                    <a:pt x="7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8" y="4"/>
                    <a:pt x="13" y="4"/>
                  </a:cubicBezTo>
                  <a:cubicBezTo>
                    <a:pt x="18" y="4"/>
                    <a:pt x="21" y="6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lose/>
                  <a:moveTo>
                    <a:pt x="3" y="12"/>
                  </a:moveTo>
                  <a:cubicBezTo>
                    <a:pt x="6" y="13"/>
                    <a:pt x="9" y="14"/>
                    <a:pt x="13" y="14"/>
                  </a:cubicBezTo>
                  <a:cubicBezTo>
                    <a:pt x="17" y="14"/>
                    <a:pt x="20" y="13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1" y="15"/>
                  </a:cubicBezTo>
                  <a:cubicBezTo>
                    <a:pt x="20" y="16"/>
                    <a:pt x="16" y="17"/>
                    <a:pt x="13" y="17"/>
                  </a:cubicBezTo>
                  <a:cubicBezTo>
                    <a:pt x="9" y="17"/>
                    <a:pt x="6" y="16"/>
                    <a:pt x="4" y="15"/>
                  </a:cubicBezTo>
                  <a:cubicBezTo>
                    <a:pt x="4" y="14"/>
                    <a:pt x="3" y="14"/>
                    <a:pt x="3" y="13"/>
                  </a:cubicBezTo>
                  <a:lnTo>
                    <a:pt x="3" y="12"/>
                  </a:lnTo>
                  <a:close/>
                  <a:moveTo>
                    <a:pt x="3" y="18"/>
                  </a:moveTo>
                  <a:cubicBezTo>
                    <a:pt x="6" y="19"/>
                    <a:pt x="9" y="20"/>
                    <a:pt x="13" y="20"/>
                  </a:cubicBezTo>
                  <a:cubicBezTo>
                    <a:pt x="17" y="20"/>
                    <a:pt x="20" y="19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20"/>
                    <a:pt x="21" y="20"/>
                  </a:cubicBezTo>
                  <a:cubicBezTo>
                    <a:pt x="20" y="22"/>
                    <a:pt x="16" y="23"/>
                    <a:pt x="13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4" y="20"/>
                    <a:pt x="3" y="19"/>
                    <a:pt x="3" y="19"/>
                  </a:cubicBezTo>
                  <a:lnTo>
                    <a:pt x="3" y="18"/>
                  </a:lnTo>
                  <a:close/>
                  <a:moveTo>
                    <a:pt x="3" y="23"/>
                  </a:moveTo>
                  <a:cubicBezTo>
                    <a:pt x="6" y="25"/>
                    <a:pt x="9" y="26"/>
                    <a:pt x="13" y="26"/>
                  </a:cubicBezTo>
                  <a:cubicBezTo>
                    <a:pt x="17" y="26"/>
                    <a:pt x="20" y="25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6"/>
                    <a:pt x="21" y="26"/>
                  </a:cubicBezTo>
                  <a:cubicBezTo>
                    <a:pt x="20" y="28"/>
                    <a:pt x="16" y="29"/>
                    <a:pt x="13" y="29"/>
                  </a:cubicBezTo>
                  <a:cubicBezTo>
                    <a:pt x="9" y="29"/>
                    <a:pt x="6" y="28"/>
                    <a:pt x="4" y="26"/>
                  </a:cubicBezTo>
                  <a:cubicBezTo>
                    <a:pt x="4" y="26"/>
                    <a:pt x="3" y="25"/>
                    <a:pt x="3" y="24"/>
                  </a:cubicBezTo>
                  <a:lnTo>
                    <a:pt x="3" y="23"/>
                  </a:lnTo>
                  <a:close/>
                  <a:moveTo>
                    <a:pt x="3" y="29"/>
                  </a:moveTo>
                  <a:cubicBezTo>
                    <a:pt x="6" y="31"/>
                    <a:pt x="9" y="32"/>
                    <a:pt x="13" y="32"/>
                  </a:cubicBezTo>
                  <a:cubicBezTo>
                    <a:pt x="17" y="32"/>
                    <a:pt x="20" y="31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2"/>
                    <a:pt x="21" y="32"/>
                  </a:cubicBezTo>
                  <a:cubicBezTo>
                    <a:pt x="20" y="33"/>
                    <a:pt x="16" y="34"/>
                    <a:pt x="13" y="34"/>
                  </a:cubicBezTo>
                  <a:cubicBezTo>
                    <a:pt x="9" y="34"/>
                    <a:pt x="6" y="33"/>
                    <a:pt x="4" y="32"/>
                  </a:cubicBezTo>
                  <a:cubicBezTo>
                    <a:pt x="4" y="32"/>
                    <a:pt x="3" y="31"/>
                    <a:pt x="3" y="30"/>
                  </a:cubicBezTo>
                  <a:lnTo>
                    <a:pt x="3" y="29"/>
                  </a:lnTo>
                  <a:close/>
                  <a:moveTo>
                    <a:pt x="3" y="35"/>
                  </a:moveTo>
                  <a:cubicBezTo>
                    <a:pt x="6" y="37"/>
                    <a:pt x="9" y="37"/>
                    <a:pt x="13" y="37"/>
                  </a:cubicBezTo>
                  <a:cubicBezTo>
                    <a:pt x="17" y="37"/>
                    <a:pt x="20" y="37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8"/>
                  </a:cubicBezTo>
                  <a:cubicBezTo>
                    <a:pt x="20" y="39"/>
                    <a:pt x="16" y="40"/>
                    <a:pt x="13" y="40"/>
                  </a:cubicBezTo>
                  <a:cubicBezTo>
                    <a:pt x="12" y="40"/>
                    <a:pt x="11" y="40"/>
                    <a:pt x="10" y="40"/>
                  </a:cubicBezTo>
                  <a:cubicBezTo>
                    <a:pt x="8" y="40"/>
                    <a:pt x="6" y="39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lnTo>
                    <a:pt x="3" y="35"/>
                  </a:lnTo>
                  <a:close/>
                  <a:moveTo>
                    <a:pt x="3" y="41"/>
                  </a:moveTo>
                  <a:cubicBezTo>
                    <a:pt x="6" y="42"/>
                    <a:pt x="9" y="43"/>
                    <a:pt x="13" y="43"/>
                  </a:cubicBezTo>
                  <a:cubicBezTo>
                    <a:pt x="17" y="43"/>
                    <a:pt x="20" y="42"/>
                    <a:pt x="22" y="4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3"/>
                    <a:pt x="21" y="43"/>
                  </a:cubicBezTo>
                  <a:cubicBezTo>
                    <a:pt x="20" y="45"/>
                    <a:pt x="16" y="46"/>
                    <a:pt x="13" y="46"/>
                  </a:cubicBezTo>
                  <a:cubicBezTo>
                    <a:pt x="9" y="46"/>
                    <a:pt x="6" y="45"/>
                    <a:pt x="4" y="43"/>
                  </a:cubicBezTo>
                  <a:cubicBezTo>
                    <a:pt x="4" y="43"/>
                    <a:pt x="3" y="42"/>
                    <a:pt x="3" y="42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5480131" y="3755950"/>
              <a:ext cx="93650" cy="125342"/>
            </a:xfrm>
            <a:custGeom>
              <a:avLst/>
              <a:gdLst>
                <a:gd name="T0" fmla="*/ 26 w 65"/>
                <a:gd name="T1" fmla="*/ 86 h 86"/>
                <a:gd name="T2" fmla="*/ 65 w 65"/>
                <a:gd name="T3" fmla="*/ 41 h 86"/>
                <a:gd name="T4" fmla="*/ 26 w 65"/>
                <a:gd name="T5" fmla="*/ 0 h 86"/>
                <a:gd name="T6" fmla="*/ 26 w 65"/>
                <a:gd name="T7" fmla="*/ 18 h 86"/>
                <a:gd name="T8" fmla="*/ 0 w 65"/>
                <a:gd name="T9" fmla="*/ 18 h 86"/>
                <a:gd name="T10" fmla="*/ 0 w 65"/>
                <a:gd name="T11" fmla="*/ 65 h 86"/>
                <a:gd name="T12" fmla="*/ 26 w 65"/>
                <a:gd name="T13" fmla="*/ 65 h 86"/>
                <a:gd name="T14" fmla="*/ 26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26" y="86"/>
                  </a:moveTo>
                  <a:lnTo>
                    <a:pt x="65" y="4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65"/>
                  </a:lnTo>
                  <a:lnTo>
                    <a:pt x="26" y="65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302355" y="4028845"/>
              <a:ext cx="506345" cy="147554"/>
            </a:xfrm>
            <a:custGeom>
              <a:avLst/>
              <a:gdLst>
                <a:gd name="T0" fmla="*/ 129 w 134"/>
                <a:gd name="T1" fmla="*/ 0 h 39"/>
                <a:gd name="T2" fmla="*/ 5 w 134"/>
                <a:gd name="T3" fmla="*/ 39 h 39"/>
                <a:gd name="T4" fmla="*/ 8 w 134"/>
                <a:gd name="T5" fmla="*/ 22 h 39"/>
                <a:gd name="T6" fmla="*/ 8 w 134"/>
                <a:gd name="T7" fmla="*/ 7 h 39"/>
                <a:gd name="T8" fmla="*/ 14 w 134"/>
                <a:gd name="T9" fmla="*/ 25 h 39"/>
                <a:gd name="T10" fmla="*/ 14 w 134"/>
                <a:gd name="T11" fmla="*/ 25 h 39"/>
                <a:gd name="T12" fmla="*/ 17 w 134"/>
                <a:gd name="T13" fmla="*/ 16 h 39"/>
                <a:gd name="T14" fmla="*/ 24 w 134"/>
                <a:gd name="T15" fmla="*/ 7 h 39"/>
                <a:gd name="T16" fmla="*/ 24 w 134"/>
                <a:gd name="T17" fmla="*/ 31 h 39"/>
                <a:gd name="T18" fmla="*/ 33 w 134"/>
                <a:gd name="T19" fmla="*/ 16 h 39"/>
                <a:gd name="T20" fmla="*/ 33 w 134"/>
                <a:gd name="T21" fmla="*/ 16 h 39"/>
                <a:gd name="T22" fmla="*/ 33 w 134"/>
                <a:gd name="T23" fmla="*/ 13 h 39"/>
                <a:gd name="T24" fmla="*/ 26 w 134"/>
                <a:gd name="T25" fmla="*/ 31 h 39"/>
                <a:gd name="T26" fmla="*/ 42 w 134"/>
                <a:gd name="T27" fmla="*/ 22 h 39"/>
                <a:gd name="T28" fmla="*/ 36 w 134"/>
                <a:gd name="T29" fmla="*/ 13 h 39"/>
                <a:gd name="T30" fmla="*/ 36 w 134"/>
                <a:gd name="T31" fmla="*/ 13 h 39"/>
                <a:gd name="T32" fmla="*/ 36 w 134"/>
                <a:gd name="T33" fmla="*/ 25 h 39"/>
                <a:gd name="T34" fmla="*/ 45 w 134"/>
                <a:gd name="T35" fmla="*/ 22 h 39"/>
                <a:gd name="T36" fmla="*/ 45 w 134"/>
                <a:gd name="T37" fmla="*/ 7 h 39"/>
                <a:gd name="T38" fmla="*/ 52 w 134"/>
                <a:gd name="T39" fmla="*/ 25 h 39"/>
                <a:gd name="T40" fmla="*/ 52 w 134"/>
                <a:gd name="T41" fmla="*/ 25 h 39"/>
                <a:gd name="T42" fmla="*/ 55 w 134"/>
                <a:gd name="T43" fmla="*/ 16 h 39"/>
                <a:gd name="T44" fmla="*/ 61 w 134"/>
                <a:gd name="T45" fmla="*/ 7 h 39"/>
                <a:gd name="T46" fmla="*/ 61 w 134"/>
                <a:gd name="T47" fmla="*/ 31 h 39"/>
                <a:gd name="T48" fmla="*/ 70 w 134"/>
                <a:gd name="T49" fmla="*/ 16 h 39"/>
                <a:gd name="T50" fmla="*/ 70 w 134"/>
                <a:gd name="T51" fmla="*/ 16 h 39"/>
                <a:gd name="T52" fmla="*/ 70 w 134"/>
                <a:gd name="T53" fmla="*/ 13 h 39"/>
                <a:gd name="T54" fmla="*/ 64 w 134"/>
                <a:gd name="T55" fmla="*/ 31 h 39"/>
                <a:gd name="T56" fmla="*/ 80 w 134"/>
                <a:gd name="T57" fmla="*/ 22 h 39"/>
                <a:gd name="T58" fmla="*/ 73 w 134"/>
                <a:gd name="T59" fmla="*/ 13 h 39"/>
                <a:gd name="T60" fmla="*/ 73 w 134"/>
                <a:gd name="T61" fmla="*/ 13 h 39"/>
                <a:gd name="T62" fmla="*/ 73 w 134"/>
                <a:gd name="T63" fmla="*/ 25 h 39"/>
                <a:gd name="T64" fmla="*/ 83 w 134"/>
                <a:gd name="T65" fmla="*/ 22 h 39"/>
                <a:gd name="T66" fmla="*/ 83 w 134"/>
                <a:gd name="T67" fmla="*/ 7 h 39"/>
                <a:gd name="T68" fmla="*/ 89 w 134"/>
                <a:gd name="T69" fmla="*/ 25 h 39"/>
                <a:gd name="T70" fmla="*/ 89 w 134"/>
                <a:gd name="T71" fmla="*/ 25 h 39"/>
                <a:gd name="T72" fmla="*/ 92 w 134"/>
                <a:gd name="T73" fmla="*/ 16 h 39"/>
                <a:gd name="T74" fmla="*/ 99 w 134"/>
                <a:gd name="T75" fmla="*/ 7 h 39"/>
                <a:gd name="T76" fmla="*/ 99 w 134"/>
                <a:gd name="T77" fmla="*/ 31 h 39"/>
                <a:gd name="T78" fmla="*/ 108 w 134"/>
                <a:gd name="T79" fmla="*/ 16 h 39"/>
                <a:gd name="T80" fmla="*/ 108 w 134"/>
                <a:gd name="T81" fmla="*/ 16 h 39"/>
                <a:gd name="T82" fmla="*/ 108 w 134"/>
                <a:gd name="T83" fmla="*/ 13 h 39"/>
                <a:gd name="T84" fmla="*/ 101 w 134"/>
                <a:gd name="T85" fmla="*/ 31 h 39"/>
                <a:gd name="T86" fmla="*/ 117 w 134"/>
                <a:gd name="T87" fmla="*/ 22 h 39"/>
                <a:gd name="T88" fmla="*/ 111 w 134"/>
                <a:gd name="T89" fmla="*/ 13 h 39"/>
                <a:gd name="T90" fmla="*/ 111 w 134"/>
                <a:gd name="T91" fmla="*/ 13 h 39"/>
                <a:gd name="T92" fmla="*/ 111 w 134"/>
                <a:gd name="T93" fmla="*/ 25 h 39"/>
                <a:gd name="T94" fmla="*/ 120 w 134"/>
                <a:gd name="T95" fmla="*/ 22 h 39"/>
                <a:gd name="T96" fmla="*/ 120 w 134"/>
                <a:gd name="T97" fmla="*/ 7 h 39"/>
                <a:gd name="T98" fmla="*/ 127 w 134"/>
                <a:gd name="T99" fmla="*/ 25 h 39"/>
                <a:gd name="T100" fmla="*/ 127 w 134"/>
                <a:gd name="T10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39">
                  <a:moveTo>
                    <a:pt x="129" y="39"/>
                  </a:moveTo>
                  <a:cubicBezTo>
                    <a:pt x="132" y="39"/>
                    <a:pt x="134" y="36"/>
                    <a:pt x="134" y="3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2"/>
                    <a:pt x="132" y="0"/>
                    <a:pt x="1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2" y="39"/>
                    <a:pt x="5" y="39"/>
                  </a:cubicBezTo>
                  <a:lnTo>
                    <a:pt x="129" y="39"/>
                  </a:lnTo>
                  <a:close/>
                  <a:moveTo>
                    <a:pt x="14" y="16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4" y="16"/>
                  </a:lnTo>
                  <a:close/>
                  <a:moveTo>
                    <a:pt x="8" y="13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  <a:moveTo>
                    <a:pt x="14" y="25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4" y="25"/>
                  </a:lnTo>
                  <a:close/>
                  <a:moveTo>
                    <a:pt x="24" y="16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24" y="16"/>
                  </a:lnTo>
                  <a:close/>
                  <a:moveTo>
                    <a:pt x="17" y="13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17" y="13"/>
                  </a:lnTo>
                  <a:close/>
                  <a:moveTo>
                    <a:pt x="24" y="25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4" y="25"/>
                  </a:lnTo>
                  <a:close/>
                  <a:moveTo>
                    <a:pt x="33" y="16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33" y="16"/>
                  </a:lnTo>
                  <a:close/>
                  <a:moveTo>
                    <a:pt x="26" y="13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33" y="25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33" y="25"/>
                  </a:lnTo>
                  <a:close/>
                  <a:moveTo>
                    <a:pt x="42" y="16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42" y="16"/>
                  </a:lnTo>
                  <a:close/>
                  <a:moveTo>
                    <a:pt x="36" y="13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36" y="13"/>
                  </a:lnTo>
                  <a:close/>
                  <a:moveTo>
                    <a:pt x="42" y="25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25"/>
                    <a:pt x="36" y="25"/>
                    <a:pt x="36" y="25"/>
                  </a:cubicBezTo>
                  <a:lnTo>
                    <a:pt x="42" y="25"/>
                  </a:lnTo>
                  <a:close/>
                  <a:moveTo>
                    <a:pt x="52" y="16"/>
                  </a:moveTo>
                  <a:cubicBezTo>
                    <a:pt x="52" y="22"/>
                    <a:pt x="52" y="22"/>
                    <a:pt x="52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2" y="16"/>
                  </a:lnTo>
                  <a:close/>
                  <a:moveTo>
                    <a:pt x="45" y="13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13"/>
                    <a:pt x="52" y="13"/>
                    <a:pt x="52" y="13"/>
                  </a:cubicBezTo>
                  <a:lnTo>
                    <a:pt x="45" y="13"/>
                  </a:lnTo>
                  <a:close/>
                  <a:moveTo>
                    <a:pt x="52" y="25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5"/>
                    <a:pt x="45" y="25"/>
                    <a:pt x="45" y="25"/>
                  </a:cubicBezTo>
                  <a:lnTo>
                    <a:pt x="52" y="25"/>
                  </a:lnTo>
                  <a:close/>
                  <a:moveTo>
                    <a:pt x="61" y="16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6"/>
                    <a:pt x="55" y="16"/>
                    <a:pt x="55" y="16"/>
                  </a:cubicBezTo>
                  <a:lnTo>
                    <a:pt x="61" y="16"/>
                  </a:lnTo>
                  <a:close/>
                  <a:moveTo>
                    <a:pt x="55" y="13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3"/>
                    <a:pt x="61" y="13"/>
                    <a:pt x="61" y="13"/>
                  </a:cubicBezTo>
                  <a:lnTo>
                    <a:pt x="55" y="13"/>
                  </a:lnTo>
                  <a:close/>
                  <a:moveTo>
                    <a:pt x="61" y="25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61" y="25"/>
                  </a:lnTo>
                  <a:close/>
                  <a:moveTo>
                    <a:pt x="70" y="16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lnTo>
                    <a:pt x="70" y="16"/>
                  </a:lnTo>
                  <a:close/>
                  <a:moveTo>
                    <a:pt x="64" y="13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3"/>
                    <a:pt x="70" y="13"/>
                    <a:pt x="70" y="13"/>
                  </a:cubicBezTo>
                  <a:lnTo>
                    <a:pt x="64" y="13"/>
                  </a:lnTo>
                  <a:close/>
                  <a:moveTo>
                    <a:pt x="70" y="25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25"/>
                    <a:pt x="64" y="25"/>
                    <a:pt x="64" y="25"/>
                  </a:cubicBezTo>
                  <a:lnTo>
                    <a:pt x="70" y="25"/>
                  </a:lnTo>
                  <a:close/>
                  <a:moveTo>
                    <a:pt x="80" y="16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80" y="16"/>
                  </a:lnTo>
                  <a:close/>
                  <a:moveTo>
                    <a:pt x="73" y="13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73" y="13"/>
                  </a:lnTo>
                  <a:close/>
                  <a:moveTo>
                    <a:pt x="80" y="2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5"/>
                    <a:pt x="73" y="25"/>
                    <a:pt x="73" y="25"/>
                  </a:cubicBezTo>
                  <a:lnTo>
                    <a:pt x="80" y="25"/>
                  </a:lnTo>
                  <a:close/>
                  <a:moveTo>
                    <a:pt x="89" y="16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6"/>
                    <a:pt x="83" y="16"/>
                    <a:pt x="83" y="16"/>
                  </a:cubicBezTo>
                  <a:lnTo>
                    <a:pt x="89" y="16"/>
                  </a:lnTo>
                  <a:close/>
                  <a:moveTo>
                    <a:pt x="83" y="13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3"/>
                    <a:pt x="89" y="13"/>
                    <a:pt x="89" y="13"/>
                  </a:cubicBezTo>
                  <a:lnTo>
                    <a:pt x="83" y="13"/>
                  </a:lnTo>
                  <a:close/>
                  <a:moveTo>
                    <a:pt x="89" y="25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89" y="25"/>
                  </a:lnTo>
                  <a:close/>
                  <a:moveTo>
                    <a:pt x="99" y="16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6"/>
                    <a:pt x="92" y="16"/>
                    <a:pt x="92" y="16"/>
                  </a:cubicBezTo>
                  <a:lnTo>
                    <a:pt x="99" y="16"/>
                  </a:lnTo>
                  <a:close/>
                  <a:moveTo>
                    <a:pt x="92" y="13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2" y="13"/>
                  </a:lnTo>
                  <a:close/>
                  <a:moveTo>
                    <a:pt x="99" y="25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5"/>
                    <a:pt x="92" y="25"/>
                    <a:pt x="92" y="25"/>
                  </a:cubicBezTo>
                  <a:lnTo>
                    <a:pt x="99" y="25"/>
                  </a:lnTo>
                  <a:close/>
                  <a:moveTo>
                    <a:pt x="108" y="16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6"/>
                    <a:pt x="101" y="16"/>
                    <a:pt x="101" y="16"/>
                  </a:cubicBezTo>
                  <a:lnTo>
                    <a:pt x="108" y="16"/>
                  </a:lnTo>
                  <a:close/>
                  <a:moveTo>
                    <a:pt x="101" y="13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13"/>
                    <a:pt x="108" y="13"/>
                    <a:pt x="108" y="13"/>
                  </a:cubicBezTo>
                  <a:lnTo>
                    <a:pt x="101" y="13"/>
                  </a:lnTo>
                  <a:close/>
                  <a:moveTo>
                    <a:pt x="108" y="25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25"/>
                    <a:pt x="101" y="25"/>
                    <a:pt x="101" y="25"/>
                  </a:cubicBezTo>
                  <a:lnTo>
                    <a:pt x="108" y="25"/>
                  </a:lnTo>
                  <a:close/>
                  <a:moveTo>
                    <a:pt x="117" y="16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16"/>
                    <a:pt x="111" y="16"/>
                    <a:pt x="111" y="16"/>
                  </a:cubicBezTo>
                  <a:lnTo>
                    <a:pt x="117" y="16"/>
                  </a:lnTo>
                  <a:close/>
                  <a:moveTo>
                    <a:pt x="111" y="13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1" y="13"/>
                  </a:lnTo>
                  <a:close/>
                  <a:moveTo>
                    <a:pt x="117" y="25"/>
                  </a:moveTo>
                  <a:cubicBezTo>
                    <a:pt x="117" y="31"/>
                    <a:pt x="117" y="31"/>
                    <a:pt x="117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7" y="25"/>
                  </a:lnTo>
                  <a:close/>
                  <a:moveTo>
                    <a:pt x="127" y="16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27" y="16"/>
                  </a:lnTo>
                  <a:close/>
                  <a:moveTo>
                    <a:pt x="120" y="13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120" y="13"/>
                  </a:lnTo>
                  <a:close/>
                  <a:moveTo>
                    <a:pt x="127" y="25"/>
                  </a:moveTo>
                  <a:cubicBezTo>
                    <a:pt x="127" y="31"/>
                    <a:pt x="127" y="31"/>
                    <a:pt x="127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7" y="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5592828" y="3714698"/>
              <a:ext cx="163491" cy="207845"/>
            </a:xfrm>
            <a:custGeom>
              <a:avLst/>
              <a:gdLst>
                <a:gd name="T0" fmla="*/ 113 w 113"/>
                <a:gd name="T1" fmla="*/ 0 h 144"/>
                <a:gd name="T2" fmla="*/ 0 w 113"/>
                <a:gd name="T3" fmla="*/ 0 h 144"/>
                <a:gd name="T4" fmla="*/ 0 w 113"/>
                <a:gd name="T5" fmla="*/ 144 h 144"/>
                <a:gd name="T6" fmla="*/ 113 w 113"/>
                <a:gd name="T7" fmla="*/ 144 h 144"/>
                <a:gd name="T8" fmla="*/ 113 w 113"/>
                <a:gd name="T9" fmla="*/ 0 h 144"/>
                <a:gd name="T10" fmla="*/ 105 w 113"/>
                <a:gd name="T11" fmla="*/ 136 h 144"/>
                <a:gd name="T12" fmla="*/ 8 w 113"/>
                <a:gd name="T13" fmla="*/ 136 h 144"/>
                <a:gd name="T14" fmla="*/ 8 w 113"/>
                <a:gd name="T15" fmla="*/ 8 h 144"/>
                <a:gd name="T16" fmla="*/ 105 w 113"/>
                <a:gd name="T17" fmla="*/ 8 h 144"/>
                <a:gd name="T18" fmla="*/ 105 w 113"/>
                <a:gd name="T1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113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13" y="144"/>
                  </a:lnTo>
                  <a:lnTo>
                    <a:pt x="113" y="0"/>
                  </a:lnTo>
                  <a:close/>
                  <a:moveTo>
                    <a:pt x="105" y="136"/>
                  </a:moveTo>
                  <a:lnTo>
                    <a:pt x="8" y="136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611876" y="3736911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611876" y="3755950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611876" y="3774989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11876" y="3794028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11876" y="3813067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611876" y="3832107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611876" y="3851146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611876" y="3868599"/>
              <a:ext cx="125396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688066" y="3887638"/>
              <a:ext cx="49207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4359275" y="1595438"/>
            <a:ext cx="1327150" cy="1403350"/>
            <a:chOff x="2312545" y="1277667"/>
            <a:chExt cx="1327681" cy="1404332"/>
          </a:xfrm>
        </p:grpSpPr>
        <p:sp>
          <p:nvSpPr>
            <p:cNvPr id="20531" name="Freeform 5"/>
            <p:cNvSpPr>
              <a:spLocks/>
            </p:cNvSpPr>
            <p:nvPr/>
          </p:nvSpPr>
          <p:spPr bwMode="auto">
            <a:xfrm>
              <a:off x="2661097" y="2008035"/>
              <a:ext cx="979129" cy="673964"/>
            </a:xfrm>
            <a:custGeom>
              <a:avLst/>
              <a:gdLst>
                <a:gd name="T0" fmla="*/ 2147483646 w 259"/>
                <a:gd name="T1" fmla="*/ 788488658 h 178"/>
                <a:gd name="T2" fmla="*/ 2147483646 w 259"/>
                <a:gd name="T3" fmla="*/ 788488658 h 178"/>
                <a:gd name="T4" fmla="*/ 2147483646 w 259"/>
                <a:gd name="T5" fmla="*/ 0 h 178"/>
                <a:gd name="T6" fmla="*/ 2147483646 w 259"/>
                <a:gd name="T7" fmla="*/ 0 h 178"/>
                <a:gd name="T8" fmla="*/ 0 w 259"/>
                <a:gd name="T9" fmla="*/ 2064408527 h 178"/>
                <a:gd name="T10" fmla="*/ 614537652 w 259"/>
                <a:gd name="T11" fmla="*/ 2147483646 h 178"/>
                <a:gd name="T12" fmla="*/ 2147483646 w 259"/>
                <a:gd name="T13" fmla="*/ 788488658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178">
                  <a:moveTo>
                    <a:pt x="259" y="55"/>
                  </a:moveTo>
                  <a:cubicBezTo>
                    <a:pt x="259" y="55"/>
                    <a:pt x="259" y="55"/>
                    <a:pt x="259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148" y="13"/>
                    <a:pt x="59" y="67"/>
                    <a:pt x="0" y="144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4" y="112"/>
                    <a:pt x="170" y="66"/>
                    <a:pt x="259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21"/>
            <p:cNvSpPr>
              <a:spLocks/>
            </p:cNvSpPr>
            <p:nvPr/>
          </p:nvSpPr>
          <p:spPr bwMode="auto">
            <a:xfrm>
              <a:off x="2415230" y="1376013"/>
              <a:ext cx="1036980" cy="992145"/>
            </a:xfrm>
            <a:custGeom>
              <a:avLst/>
              <a:gdLst>
                <a:gd name="T0" fmla="*/ 2091183708 w 274"/>
                <a:gd name="T1" fmla="*/ 2147483646 h 262"/>
                <a:gd name="T2" fmla="*/ 300788538 w 274"/>
                <a:gd name="T3" fmla="*/ 2147483646 h 262"/>
                <a:gd name="T4" fmla="*/ 128907211 w 274"/>
                <a:gd name="T5" fmla="*/ 1405316590 h 262"/>
                <a:gd name="T6" fmla="*/ 973977788 w 274"/>
                <a:gd name="T7" fmla="*/ 301138728 h 262"/>
                <a:gd name="T8" fmla="*/ 1647167038 w 274"/>
                <a:gd name="T9" fmla="*/ 86040178 h 262"/>
                <a:gd name="T10" fmla="*/ 2147483646 w 274"/>
                <a:gd name="T11" fmla="*/ 989456363 h 262"/>
                <a:gd name="T12" fmla="*/ 2147483646 w 274"/>
                <a:gd name="T13" fmla="*/ 2147483646 h 262"/>
                <a:gd name="T14" fmla="*/ 2091183708 w 274"/>
                <a:gd name="T15" fmla="*/ 2147483646 h 262"/>
                <a:gd name="T16" fmla="*/ 2091183708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46" y="256"/>
                  </a:moveTo>
                  <a:cubicBezTo>
                    <a:pt x="95" y="262"/>
                    <a:pt x="46" y="238"/>
                    <a:pt x="21" y="193"/>
                  </a:cubicBezTo>
                  <a:cubicBezTo>
                    <a:pt x="4" y="164"/>
                    <a:pt x="0" y="130"/>
                    <a:pt x="9" y="98"/>
                  </a:cubicBezTo>
                  <a:cubicBezTo>
                    <a:pt x="18" y="65"/>
                    <a:pt x="39" y="38"/>
                    <a:pt x="68" y="21"/>
                  </a:cubicBezTo>
                  <a:cubicBezTo>
                    <a:pt x="82" y="13"/>
                    <a:pt x="98" y="8"/>
                    <a:pt x="115" y="6"/>
                  </a:cubicBezTo>
                  <a:cubicBezTo>
                    <a:pt x="165" y="0"/>
                    <a:pt x="214" y="24"/>
                    <a:pt x="240" y="69"/>
                  </a:cubicBezTo>
                  <a:cubicBezTo>
                    <a:pt x="274" y="129"/>
                    <a:pt x="253" y="206"/>
                    <a:pt x="192" y="240"/>
                  </a:cubicBezTo>
                  <a:cubicBezTo>
                    <a:pt x="178" y="249"/>
                    <a:pt x="162" y="254"/>
                    <a:pt x="146" y="256"/>
                  </a:cubicBezTo>
                  <a:cubicBezTo>
                    <a:pt x="146" y="256"/>
                    <a:pt x="146" y="256"/>
                    <a:pt x="14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34"/>
            <p:cNvSpPr>
              <a:spLocks/>
            </p:cNvSpPr>
            <p:nvPr/>
          </p:nvSpPr>
          <p:spPr bwMode="auto">
            <a:xfrm>
              <a:off x="2312545" y="1277667"/>
              <a:ext cx="1188838" cy="1188838"/>
            </a:xfrm>
            <a:custGeom>
              <a:avLst/>
              <a:gdLst>
                <a:gd name="T0" fmla="*/ 1275782191 w 314"/>
                <a:gd name="T1" fmla="*/ 544714970 h 314"/>
                <a:gd name="T2" fmla="*/ 544714970 w 314"/>
                <a:gd name="T3" fmla="*/ 2147483646 h 314"/>
                <a:gd name="T4" fmla="*/ 2147483646 w 314"/>
                <a:gd name="T5" fmla="*/ 2147483646 h 314"/>
                <a:gd name="T6" fmla="*/ 2147483646 w 314"/>
                <a:gd name="T7" fmla="*/ 1275782191 h 314"/>
                <a:gd name="T8" fmla="*/ 1275782191 w 314"/>
                <a:gd name="T9" fmla="*/ 54471497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314">
                  <a:moveTo>
                    <a:pt x="89" y="38"/>
                  </a:moveTo>
                  <a:cubicBezTo>
                    <a:pt x="24" y="75"/>
                    <a:pt x="0" y="159"/>
                    <a:pt x="38" y="225"/>
                  </a:cubicBezTo>
                  <a:cubicBezTo>
                    <a:pt x="75" y="291"/>
                    <a:pt x="159" y="314"/>
                    <a:pt x="225" y="276"/>
                  </a:cubicBezTo>
                  <a:cubicBezTo>
                    <a:pt x="291" y="239"/>
                    <a:pt x="314" y="155"/>
                    <a:pt x="277" y="89"/>
                  </a:cubicBezTo>
                  <a:cubicBezTo>
                    <a:pt x="239" y="23"/>
                    <a:pt x="155" y="0"/>
                    <a:pt x="89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5"/>
            <p:cNvSpPr>
              <a:spLocks/>
            </p:cNvSpPr>
            <p:nvPr/>
          </p:nvSpPr>
          <p:spPr bwMode="auto">
            <a:xfrm>
              <a:off x="2361778" y="1376161"/>
              <a:ext cx="1091048" cy="991293"/>
            </a:xfrm>
            <a:custGeom>
              <a:avLst/>
              <a:gdLst>
                <a:gd name="T0" fmla="*/ 160 w 288"/>
                <a:gd name="T1" fmla="*/ 256 h 262"/>
                <a:gd name="T2" fmla="*/ 35 w 288"/>
                <a:gd name="T3" fmla="*/ 193 h 262"/>
                <a:gd name="T4" fmla="*/ 82 w 288"/>
                <a:gd name="T5" fmla="*/ 21 h 262"/>
                <a:gd name="T6" fmla="*/ 128 w 288"/>
                <a:gd name="T7" fmla="*/ 6 h 262"/>
                <a:gd name="T8" fmla="*/ 254 w 288"/>
                <a:gd name="T9" fmla="*/ 69 h 262"/>
                <a:gd name="T10" fmla="*/ 206 w 288"/>
                <a:gd name="T11" fmla="*/ 240 h 262"/>
                <a:gd name="T12" fmla="*/ 160 w 288"/>
                <a:gd name="T13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262">
                  <a:moveTo>
                    <a:pt x="160" y="256"/>
                  </a:moveTo>
                  <a:cubicBezTo>
                    <a:pt x="109" y="262"/>
                    <a:pt x="60" y="238"/>
                    <a:pt x="35" y="193"/>
                  </a:cubicBezTo>
                  <a:cubicBezTo>
                    <a:pt x="0" y="133"/>
                    <a:pt x="22" y="56"/>
                    <a:pt x="82" y="21"/>
                  </a:cubicBezTo>
                  <a:cubicBezTo>
                    <a:pt x="96" y="13"/>
                    <a:pt x="112" y="8"/>
                    <a:pt x="128" y="6"/>
                  </a:cubicBezTo>
                  <a:cubicBezTo>
                    <a:pt x="179" y="0"/>
                    <a:pt x="228" y="24"/>
                    <a:pt x="254" y="69"/>
                  </a:cubicBezTo>
                  <a:cubicBezTo>
                    <a:pt x="288" y="129"/>
                    <a:pt x="267" y="206"/>
                    <a:pt x="206" y="240"/>
                  </a:cubicBezTo>
                  <a:cubicBezTo>
                    <a:pt x="192" y="249"/>
                    <a:pt x="176" y="254"/>
                    <a:pt x="160" y="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35" name="Freeform 60"/>
            <p:cNvSpPr>
              <a:spLocks noEditPoints="1"/>
            </p:cNvSpPr>
            <p:nvPr/>
          </p:nvSpPr>
          <p:spPr bwMode="auto">
            <a:xfrm>
              <a:off x="2649526" y="1645020"/>
              <a:ext cx="510536" cy="390494"/>
            </a:xfrm>
            <a:custGeom>
              <a:avLst/>
              <a:gdLst>
                <a:gd name="T0" fmla="*/ 738376791 w 353"/>
                <a:gd name="T1" fmla="*/ 525019183 h 270"/>
                <a:gd name="T2" fmla="*/ 738376791 w 353"/>
                <a:gd name="T3" fmla="*/ 508285792 h 270"/>
                <a:gd name="T4" fmla="*/ 738376791 w 353"/>
                <a:gd name="T5" fmla="*/ 487368330 h 270"/>
                <a:gd name="T6" fmla="*/ 738376791 w 353"/>
                <a:gd name="T7" fmla="*/ 470634939 h 270"/>
                <a:gd name="T8" fmla="*/ 738376791 w 353"/>
                <a:gd name="T9" fmla="*/ 443442094 h 270"/>
                <a:gd name="T10" fmla="*/ 738376791 w 353"/>
                <a:gd name="T11" fmla="*/ 426708703 h 270"/>
                <a:gd name="T12" fmla="*/ 738376791 w 353"/>
                <a:gd name="T13" fmla="*/ 405791241 h 270"/>
                <a:gd name="T14" fmla="*/ 738376791 w 353"/>
                <a:gd name="T15" fmla="*/ 389057850 h 270"/>
                <a:gd name="T16" fmla="*/ 738376791 w 353"/>
                <a:gd name="T17" fmla="*/ 366049076 h 270"/>
                <a:gd name="T18" fmla="*/ 738376791 w 353"/>
                <a:gd name="T19" fmla="*/ 351406997 h 270"/>
                <a:gd name="T20" fmla="*/ 738376791 w 353"/>
                <a:gd name="T21" fmla="*/ 0 h 270"/>
                <a:gd name="T22" fmla="*/ 0 w 353"/>
                <a:gd name="T23" fmla="*/ 0 h 270"/>
                <a:gd name="T24" fmla="*/ 0 w 353"/>
                <a:gd name="T25" fmla="*/ 351406997 h 270"/>
                <a:gd name="T26" fmla="*/ 0 w 353"/>
                <a:gd name="T27" fmla="*/ 366049076 h 270"/>
                <a:gd name="T28" fmla="*/ 0 w 353"/>
                <a:gd name="T29" fmla="*/ 389057850 h 270"/>
                <a:gd name="T30" fmla="*/ 0 w 353"/>
                <a:gd name="T31" fmla="*/ 405791241 h 270"/>
                <a:gd name="T32" fmla="*/ 0 w 353"/>
                <a:gd name="T33" fmla="*/ 426708703 h 270"/>
                <a:gd name="T34" fmla="*/ 0 w 353"/>
                <a:gd name="T35" fmla="*/ 443442094 h 270"/>
                <a:gd name="T36" fmla="*/ 0 w 353"/>
                <a:gd name="T37" fmla="*/ 470634939 h 270"/>
                <a:gd name="T38" fmla="*/ 0 w 353"/>
                <a:gd name="T39" fmla="*/ 487368330 h 270"/>
                <a:gd name="T40" fmla="*/ 0 w 353"/>
                <a:gd name="T41" fmla="*/ 508285792 h 270"/>
                <a:gd name="T42" fmla="*/ 0 w 353"/>
                <a:gd name="T43" fmla="*/ 525019183 h 270"/>
                <a:gd name="T44" fmla="*/ 0 w 353"/>
                <a:gd name="T45" fmla="*/ 564761348 h 270"/>
                <a:gd name="T46" fmla="*/ 738376791 w 353"/>
                <a:gd name="T47" fmla="*/ 564761348 h 270"/>
                <a:gd name="T48" fmla="*/ 738376791 w 353"/>
                <a:gd name="T49" fmla="*/ 525019183 h 270"/>
                <a:gd name="T50" fmla="*/ 16733432 w 353"/>
                <a:gd name="T51" fmla="*/ 16733391 h 270"/>
                <a:gd name="T52" fmla="*/ 721643359 w 353"/>
                <a:gd name="T53" fmla="*/ 16733391 h 270"/>
                <a:gd name="T54" fmla="*/ 721643359 w 353"/>
                <a:gd name="T55" fmla="*/ 351406997 h 270"/>
                <a:gd name="T56" fmla="*/ 16733432 w 353"/>
                <a:gd name="T57" fmla="*/ 351406997 h 270"/>
                <a:gd name="T58" fmla="*/ 16733432 w 353"/>
                <a:gd name="T59" fmla="*/ 16733391 h 270"/>
                <a:gd name="T60" fmla="*/ 16733432 w 353"/>
                <a:gd name="T61" fmla="*/ 405791241 h 270"/>
                <a:gd name="T62" fmla="*/ 721643359 w 353"/>
                <a:gd name="T63" fmla="*/ 405791241 h 270"/>
                <a:gd name="T64" fmla="*/ 721643359 w 353"/>
                <a:gd name="T65" fmla="*/ 426708703 h 270"/>
                <a:gd name="T66" fmla="*/ 16733432 w 353"/>
                <a:gd name="T67" fmla="*/ 426708703 h 270"/>
                <a:gd name="T68" fmla="*/ 16733432 w 353"/>
                <a:gd name="T69" fmla="*/ 405791241 h 270"/>
                <a:gd name="T70" fmla="*/ 16733432 w 353"/>
                <a:gd name="T71" fmla="*/ 487368330 h 270"/>
                <a:gd name="T72" fmla="*/ 721643359 w 353"/>
                <a:gd name="T73" fmla="*/ 487368330 h 270"/>
                <a:gd name="T74" fmla="*/ 721643359 w 353"/>
                <a:gd name="T75" fmla="*/ 508285792 h 270"/>
                <a:gd name="T76" fmla="*/ 16733432 w 353"/>
                <a:gd name="T77" fmla="*/ 508285792 h 270"/>
                <a:gd name="T78" fmla="*/ 16733432 w 353"/>
                <a:gd name="T79" fmla="*/ 487368330 h 2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3" h="270">
                  <a:moveTo>
                    <a:pt x="353" y="251"/>
                  </a:moveTo>
                  <a:lnTo>
                    <a:pt x="353" y="243"/>
                  </a:lnTo>
                  <a:lnTo>
                    <a:pt x="353" y="233"/>
                  </a:lnTo>
                  <a:lnTo>
                    <a:pt x="353" y="225"/>
                  </a:lnTo>
                  <a:lnTo>
                    <a:pt x="353" y="212"/>
                  </a:lnTo>
                  <a:lnTo>
                    <a:pt x="353" y="204"/>
                  </a:lnTo>
                  <a:lnTo>
                    <a:pt x="353" y="194"/>
                  </a:lnTo>
                  <a:lnTo>
                    <a:pt x="353" y="186"/>
                  </a:lnTo>
                  <a:lnTo>
                    <a:pt x="353" y="175"/>
                  </a:lnTo>
                  <a:lnTo>
                    <a:pt x="353" y="16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0" y="225"/>
                  </a:lnTo>
                  <a:lnTo>
                    <a:pt x="0" y="233"/>
                  </a:lnTo>
                  <a:lnTo>
                    <a:pt x="0" y="243"/>
                  </a:lnTo>
                  <a:lnTo>
                    <a:pt x="0" y="251"/>
                  </a:lnTo>
                  <a:lnTo>
                    <a:pt x="0" y="270"/>
                  </a:lnTo>
                  <a:lnTo>
                    <a:pt x="353" y="270"/>
                  </a:lnTo>
                  <a:lnTo>
                    <a:pt x="353" y="251"/>
                  </a:lnTo>
                  <a:close/>
                  <a:moveTo>
                    <a:pt x="8" y="8"/>
                  </a:moveTo>
                  <a:lnTo>
                    <a:pt x="345" y="8"/>
                  </a:lnTo>
                  <a:lnTo>
                    <a:pt x="345" y="168"/>
                  </a:lnTo>
                  <a:lnTo>
                    <a:pt x="8" y="168"/>
                  </a:lnTo>
                  <a:lnTo>
                    <a:pt x="8" y="8"/>
                  </a:lnTo>
                  <a:close/>
                  <a:moveTo>
                    <a:pt x="8" y="194"/>
                  </a:moveTo>
                  <a:lnTo>
                    <a:pt x="345" y="194"/>
                  </a:lnTo>
                  <a:lnTo>
                    <a:pt x="345" y="204"/>
                  </a:lnTo>
                  <a:lnTo>
                    <a:pt x="8" y="204"/>
                  </a:lnTo>
                  <a:lnTo>
                    <a:pt x="8" y="194"/>
                  </a:lnTo>
                  <a:close/>
                  <a:moveTo>
                    <a:pt x="8" y="233"/>
                  </a:moveTo>
                  <a:lnTo>
                    <a:pt x="345" y="233"/>
                  </a:lnTo>
                  <a:lnTo>
                    <a:pt x="345" y="243"/>
                  </a:lnTo>
                  <a:lnTo>
                    <a:pt x="8" y="243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61"/>
            <p:cNvSpPr>
              <a:spLocks noEditPoints="1"/>
            </p:cNvSpPr>
            <p:nvPr/>
          </p:nvSpPr>
          <p:spPr bwMode="auto">
            <a:xfrm>
              <a:off x="2684237" y="1675392"/>
              <a:ext cx="442560" cy="189462"/>
            </a:xfrm>
            <a:custGeom>
              <a:avLst/>
              <a:gdLst>
                <a:gd name="T0" fmla="*/ 1530932299 w 117"/>
                <a:gd name="T1" fmla="*/ 0 h 50"/>
                <a:gd name="T2" fmla="*/ 143079270 w 117"/>
                <a:gd name="T3" fmla="*/ 0 h 50"/>
                <a:gd name="T4" fmla="*/ 0 w 117"/>
                <a:gd name="T5" fmla="*/ 143581882 h 50"/>
                <a:gd name="T6" fmla="*/ 0 w 117"/>
                <a:gd name="T7" fmla="*/ 574335107 h 50"/>
                <a:gd name="T8" fmla="*/ 143079270 w 117"/>
                <a:gd name="T9" fmla="*/ 717916989 h 50"/>
                <a:gd name="T10" fmla="*/ 1530932299 w 117"/>
                <a:gd name="T11" fmla="*/ 717916989 h 50"/>
                <a:gd name="T12" fmla="*/ 1674011569 w 117"/>
                <a:gd name="T13" fmla="*/ 574335107 h 50"/>
                <a:gd name="T14" fmla="*/ 1674011569 w 117"/>
                <a:gd name="T15" fmla="*/ 143581882 h 50"/>
                <a:gd name="T16" fmla="*/ 1530932299 w 117"/>
                <a:gd name="T17" fmla="*/ 0 h 50"/>
                <a:gd name="T18" fmla="*/ 1273392640 w 117"/>
                <a:gd name="T19" fmla="*/ 646126048 h 50"/>
                <a:gd name="T20" fmla="*/ 400618929 w 117"/>
                <a:gd name="T21" fmla="*/ 646126048 h 50"/>
                <a:gd name="T22" fmla="*/ 114464172 w 117"/>
                <a:gd name="T23" fmla="*/ 358958494 h 50"/>
                <a:gd name="T24" fmla="*/ 400618929 w 117"/>
                <a:gd name="T25" fmla="*/ 86148371 h 50"/>
                <a:gd name="T26" fmla="*/ 1273392640 w 117"/>
                <a:gd name="T27" fmla="*/ 86148371 h 50"/>
                <a:gd name="T28" fmla="*/ 1559547397 w 117"/>
                <a:gd name="T29" fmla="*/ 358958494 h 50"/>
                <a:gd name="T30" fmla="*/ 1273392640 w 117"/>
                <a:gd name="T31" fmla="*/ 646126048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7" h="50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5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0" y="45"/>
                    <a:pt x="10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5"/>
                    <a:pt x="112" y="40"/>
                    <a:pt x="117" y="4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2" y="10"/>
                    <a:pt x="107" y="6"/>
                    <a:pt x="107" y="0"/>
                  </a:cubicBezTo>
                  <a:close/>
                  <a:moveTo>
                    <a:pt x="8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17" y="45"/>
                    <a:pt x="8" y="36"/>
                    <a:pt x="8" y="25"/>
                  </a:cubicBezTo>
                  <a:cubicBezTo>
                    <a:pt x="8" y="15"/>
                    <a:pt x="17" y="6"/>
                    <a:pt x="28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100" y="6"/>
                    <a:pt x="109" y="15"/>
                    <a:pt x="109" y="25"/>
                  </a:cubicBezTo>
                  <a:cubicBezTo>
                    <a:pt x="109" y="36"/>
                    <a:pt x="100" y="45"/>
                    <a:pt x="89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62"/>
            <p:cNvSpPr>
              <a:spLocks noEditPoints="1"/>
            </p:cNvSpPr>
            <p:nvPr/>
          </p:nvSpPr>
          <p:spPr bwMode="auto">
            <a:xfrm>
              <a:off x="2853452" y="1705764"/>
              <a:ext cx="105579" cy="133057"/>
            </a:xfrm>
            <a:custGeom>
              <a:avLst/>
              <a:gdLst>
                <a:gd name="T0" fmla="*/ 199054122 w 28"/>
                <a:gd name="T1" fmla="*/ 0 h 35"/>
                <a:gd name="T2" fmla="*/ 0 w 28"/>
                <a:gd name="T3" fmla="*/ 245691651 h 35"/>
                <a:gd name="T4" fmla="*/ 199054122 w 28"/>
                <a:gd name="T5" fmla="*/ 505833293 h 35"/>
                <a:gd name="T6" fmla="*/ 398104473 w 28"/>
                <a:gd name="T7" fmla="*/ 245691651 h 35"/>
                <a:gd name="T8" fmla="*/ 199054122 w 28"/>
                <a:gd name="T9" fmla="*/ 0 h 35"/>
                <a:gd name="T10" fmla="*/ 199054122 w 28"/>
                <a:gd name="T11" fmla="*/ 462475719 h 35"/>
                <a:gd name="T12" fmla="*/ 42653916 w 28"/>
                <a:gd name="T13" fmla="*/ 245691651 h 35"/>
                <a:gd name="T14" fmla="*/ 199054122 w 28"/>
                <a:gd name="T15" fmla="*/ 43357574 h 35"/>
                <a:gd name="T16" fmla="*/ 355450557 w 28"/>
                <a:gd name="T17" fmla="*/ 245691651 h 35"/>
                <a:gd name="T18" fmla="*/ 199054122 w 28"/>
                <a:gd name="T19" fmla="*/ 462475719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5"/>
                    <a:pt x="14" y="35"/>
                  </a:cubicBezTo>
                  <a:cubicBezTo>
                    <a:pt x="21" y="35"/>
                    <a:pt x="28" y="27"/>
                    <a:pt x="28" y="17"/>
                  </a:cubicBezTo>
                  <a:cubicBezTo>
                    <a:pt x="28" y="8"/>
                    <a:pt x="21" y="0"/>
                    <a:pt x="14" y="0"/>
                  </a:cubicBezTo>
                  <a:close/>
                  <a:moveTo>
                    <a:pt x="14" y="32"/>
                  </a:moveTo>
                  <a:cubicBezTo>
                    <a:pt x="7" y="32"/>
                    <a:pt x="3" y="25"/>
                    <a:pt x="3" y="17"/>
                  </a:cubicBezTo>
                  <a:cubicBezTo>
                    <a:pt x="3" y="9"/>
                    <a:pt x="7" y="3"/>
                    <a:pt x="14" y="3"/>
                  </a:cubicBezTo>
                  <a:cubicBezTo>
                    <a:pt x="20" y="3"/>
                    <a:pt x="25" y="9"/>
                    <a:pt x="25" y="17"/>
                  </a:cubicBezTo>
                  <a:cubicBezTo>
                    <a:pt x="25" y="25"/>
                    <a:pt x="20" y="32"/>
                    <a:pt x="14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35363" y="2692400"/>
            <a:ext cx="1335087" cy="1236663"/>
            <a:chOff x="1488168" y="2375389"/>
            <a:chExt cx="1334911" cy="1236565"/>
          </a:xfrm>
        </p:grpSpPr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2316734" y="2553175"/>
              <a:ext cx="506345" cy="1058779"/>
            </a:xfrm>
            <a:custGeom>
              <a:avLst/>
              <a:gdLst>
                <a:gd name="T0" fmla="*/ 68 w 134"/>
                <a:gd name="T1" fmla="*/ 273 h 280"/>
                <a:gd name="T2" fmla="*/ 134 w 134"/>
                <a:gd name="T3" fmla="*/ 34 h 280"/>
                <a:gd name="T4" fmla="*/ 91 w 134"/>
                <a:gd name="T5" fmla="*/ 0 h 280"/>
                <a:gd name="T6" fmla="*/ 13 w 134"/>
                <a:gd name="T7" fmla="*/ 280 h 280"/>
                <a:gd name="T8" fmla="*/ 68 w 134"/>
                <a:gd name="T9" fmla="*/ 27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8" y="273"/>
                  </a:moveTo>
                  <a:cubicBezTo>
                    <a:pt x="57" y="184"/>
                    <a:pt x="83" y="99"/>
                    <a:pt x="134" y="3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1" y="77"/>
                    <a:pt x="0" y="176"/>
                    <a:pt x="13" y="280"/>
                  </a:cubicBezTo>
                  <a:cubicBezTo>
                    <a:pt x="68" y="273"/>
                    <a:pt x="68" y="273"/>
                    <a:pt x="68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1537374" y="2473806"/>
              <a:ext cx="1058723" cy="960362"/>
            </a:xfrm>
            <a:custGeom>
              <a:avLst/>
              <a:gdLst>
                <a:gd name="T0" fmla="*/ 155 w 280"/>
                <a:gd name="T1" fmla="*/ 252 h 254"/>
                <a:gd name="T2" fmla="*/ 106 w 280"/>
                <a:gd name="T3" fmla="*/ 248 h 254"/>
                <a:gd name="T4" fmla="*/ 18 w 280"/>
                <a:gd name="T5" fmla="*/ 93 h 254"/>
                <a:gd name="T6" fmla="*/ 124 w 280"/>
                <a:gd name="T7" fmla="*/ 2 h 254"/>
                <a:gd name="T8" fmla="*/ 173 w 280"/>
                <a:gd name="T9" fmla="*/ 5 h 254"/>
                <a:gd name="T10" fmla="*/ 261 w 280"/>
                <a:gd name="T11" fmla="*/ 160 h 254"/>
                <a:gd name="T12" fmla="*/ 155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40" y="24"/>
                    <a:pt x="280" y="93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488168" y="2375389"/>
              <a:ext cx="1153960" cy="1154022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5 h 305"/>
                <a:gd name="T4" fmla="*/ 285 w 305"/>
                <a:gd name="T5" fmla="*/ 189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5"/>
                    <a:pt x="116" y="285"/>
                  </a:cubicBez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1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1537374" y="2473806"/>
              <a:ext cx="1020628" cy="960362"/>
            </a:xfrm>
            <a:custGeom>
              <a:avLst/>
              <a:gdLst>
                <a:gd name="T0" fmla="*/ 155 w 270"/>
                <a:gd name="T1" fmla="*/ 252 h 254"/>
                <a:gd name="T2" fmla="*/ 106 w 270"/>
                <a:gd name="T3" fmla="*/ 248 h 254"/>
                <a:gd name="T4" fmla="*/ 18 w 270"/>
                <a:gd name="T5" fmla="*/ 93 h 254"/>
                <a:gd name="T6" fmla="*/ 124 w 270"/>
                <a:gd name="T7" fmla="*/ 2 h 254"/>
                <a:gd name="T8" fmla="*/ 173 w 270"/>
                <a:gd name="T9" fmla="*/ 5 h 254"/>
                <a:gd name="T10" fmla="*/ 249 w 270"/>
                <a:gd name="T11" fmla="*/ 65 h 254"/>
                <a:gd name="T12" fmla="*/ 261 w 270"/>
                <a:gd name="T13" fmla="*/ 160 h 254"/>
                <a:gd name="T14" fmla="*/ 155 w 270"/>
                <a:gd name="T15" fmla="*/ 252 h 254"/>
                <a:gd name="T16" fmla="*/ 155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06" y="14"/>
                    <a:pt x="233" y="35"/>
                    <a:pt x="249" y="65"/>
                  </a:cubicBezTo>
                  <a:cubicBezTo>
                    <a:pt x="266" y="94"/>
                    <a:pt x="270" y="128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1813562" y="2726199"/>
              <a:ext cx="503172" cy="507960"/>
            </a:xfrm>
            <a:custGeom>
              <a:avLst/>
              <a:gdLst>
                <a:gd name="T0" fmla="*/ 0 w 348"/>
                <a:gd name="T1" fmla="*/ 0 h 351"/>
                <a:gd name="T2" fmla="*/ 0 w 348"/>
                <a:gd name="T3" fmla="*/ 351 h 351"/>
                <a:gd name="T4" fmla="*/ 340 w 348"/>
                <a:gd name="T5" fmla="*/ 351 h 351"/>
                <a:gd name="T6" fmla="*/ 340 w 348"/>
                <a:gd name="T7" fmla="*/ 290 h 351"/>
                <a:gd name="T8" fmla="*/ 348 w 348"/>
                <a:gd name="T9" fmla="*/ 290 h 351"/>
                <a:gd name="T10" fmla="*/ 348 w 348"/>
                <a:gd name="T11" fmla="*/ 241 h 351"/>
                <a:gd name="T12" fmla="*/ 340 w 348"/>
                <a:gd name="T13" fmla="*/ 241 h 351"/>
                <a:gd name="T14" fmla="*/ 340 w 348"/>
                <a:gd name="T15" fmla="*/ 107 h 351"/>
                <a:gd name="T16" fmla="*/ 348 w 348"/>
                <a:gd name="T17" fmla="*/ 107 h 351"/>
                <a:gd name="T18" fmla="*/ 348 w 348"/>
                <a:gd name="T19" fmla="*/ 58 h 351"/>
                <a:gd name="T20" fmla="*/ 340 w 348"/>
                <a:gd name="T21" fmla="*/ 58 h 351"/>
                <a:gd name="T22" fmla="*/ 340 w 348"/>
                <a:gd name="T23" fmla="*/ 0 h 351"/>
                <a:gd name="T24" fmla="*/ 0 w 348"/>
                <a:gd name="T25" fmla="*/ 0 h 351"/>
                <a:gd name="T26" fmla="*/ 298 w 348"/>
                <a:gd name="T27" fmla="*/ 290 h 351"/>
                <a:gd name="T28" fmla="*/ 298 w 348"/>
                <a:gd name="T29" fmla="*/ 306 h 351"/>
                <a:gd name="T30" fmla="*/ 44 w 348"/>
                <a:gd name="T31" fmla="*/ 306 h 351"/>
                <a:gd name="T32" fmla="*/ 44 w 348"/>
                <a:gd name="T33" fmla="*/ 42 h 351"/>
                <a:gd name="T34" fmla="*/ 298 w 348"/>
                <a:gd name="T35" fmla="*/ 42 h 351"/>
                <a:gd name="T36" fmla="*/ 298 w 348"/>
                <a:gd name="T37" fmla="*/ 58 h 351"/>
                <a:gd name="T38" fmla="*/ 290 w 348"/>
                <a:gd name="T39" fmla="*/ 58 h 351"/>
                <a:gd name="T40" fmla="*/ 290 w 348"/>
                <a:gd name="T41" fmla="*/ 107 h 351"/>
                <a:gd name="T42" fmla="*/ 298 w 348"/>
                <a:gd name="T43" fmla="*/ 107 h 351"/>
                <a:gd name="T44" fmla="*/ 298 w 348"/>
                <a:gd name="T45" fmla="*/ 241 h 351"/>
                <a:gd name="T46" fmla="*/ 290 w 348"/>
                <a:gd name="T47" fmla="*/ 241 h 351"/>
                <a:gd name="T48" fmla="*/ 290 w 348"/>
                <a:gd name="T49" fmla="*/ 290 h 351"/>
                <a:gd name="T50" fmla="*/ 298 w 348"/>
                <a:gd name="T51" fmla="*/ 290 h 351"/>
                <a:gd name="T52" fmla="*/ 306 w 348"/>
                <a:gd name="T53" fmla="*/ 107 h 351"/>
                <a:gd name="T54" fmla="*/ 332 w 348"/>
                <a:gd name="T55" fmla="*/ 107 h 351"/>
                <a:gd name="T56" fmla="*/ 332 w 348"/>
                <a:gd name="T57" fmla="*/ 241 h 351"/>
                <a:gd name="T58" fmla="*/ 306 w 348"/>
                <a:gd name="T59" fmla="*/ 241 h 351"/>
                <a:gd name="T60" fmla="*/ 306 w 348"/>
                <a:gd name="T61" fmla="*/ 107 h 351"/>
                <a:gd name="T62" fmla="*/ 306 w 348"/>
                <a:gd name="T63" fmla="*/ 58 h 351"/>
                <a:gd name="T64" fmla="*/ 306 w 348"/>
                <a:gd name="T65" fmla="*/ 34 h 351"/>
                <a:gd name="T66" fmla="*/ 36 w 348"/>
                <a:gd name="T67" fmla="*/ 34 h 351"/>
                <a:gd name="T68" fmla="*/ 36 w 348"/>
                <a:gd name="T69" fmla="*/ 314 h 351"/>
                <a:gd name="T70" fmla="*/ 306 w 348"/>
                <a:gd name="T71" fmla="*/ 314 h 351"/>
                <a:gd name="T72" fmla="*/ 306 w 348"/>
                <a:gd name="T73" fmla="*/ 290 h 351"/>
                <a:gd name="T74" fmla="*/ 332 w 348"/>
                <a:gd name="T75" fmla="*/ 290 h 351"/>
                <a:gd name="T76" fmla="*/ 332 w 348"/>
                <a:gd name="T77" fmla="*/ 343 h 351"/>
                <a:gd name="T78" fmla="*/ 8 w 348"/>
                <a:gd name="T79" fmla="*/ 343 h 351"/>
                <a:gd name="T80" fmla="*/ 8 w 348"/>
                <a:gd name="T81" fmla="*/ 8 h 351"/>
                <a:gd name="T82" fmla="*/ 332 w 348"/>
                <a:gd name="T83" fmla="*/ 8 h 351"/>
                <a:gd name="T84" fmla="*/ 332 w 348"/>
                <a:gd name="T85" fmla="*/ 58 h 351"/>
                <a:gd name="T86" fmla="*/ 306 w 348"/>
                <a:gd name="T87" fmla="*/ 5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51">
                  <a:moveTo>
                    <a:pt x="0" y="0"/>
                  </a:moveTo>
                  <a:lnTo>
                    <a:pt x="0" y="351"/>
                  </a:lnTo>
                  <a:lnTo>
                    <a:pt x="340" y="351"/>
                  </a:lnTo>
                  <a:lnTo>
                    <a:pt x="340" y="290"/>
                  </a:lnTo>
                  <a:lnTo>
                    <a:pt x="348" y="290"/>
                  </a:lnTo>
                  <a:lnTo>
                    <a:pt x="348" y="241"/>
                  </a:lnTo>
                  <a:lnTo>
                    <a:pt x="340" y="241"/>
                  </a:lnTo>
                  <a:lnTo>
                    <a:pt x="340" y="107"/>
                  </a:lnTo>
                  <a:lnTo>
                    <a:pt x="348" y="107"/>
                  </a:lnTo>
                  <a:lnTo>
                    <a:pt x="348" y="58"/>
                  </a:lnTo>
                  <a:lnTo>
                    <a:pt x="340" y="58"/>
                  </a:lnTo>
                  <a:lnTo>
                    <a:pt x="340" y="0"/>
                  </a:lnTo>
                  <a:lnTo>
                    <a:pt x="0" y="0"/>
                  </a:lnTo>
                  <a:close/>
                  <a:moveTo>
                    <a:pt x="298" y="290"/>
                  </a:moveTo>
                  <a:lnTo>
                    <a:pt x="298" y="306"/>
                  </a:lnTo>
                  <a:lnTo>
                    <a:pt x="44" y="306"/>
                  </a:lnTo>
                  <a:lnTo>
                    <a:pt x="44" y="42"/>
                  </a:lnTo>
                  <a:lnTo>
                    <a:pt x="298" y="42"/>
                  </a:lnTo>
                  <a:lnTo>
                    <a:pt x="298" y="58"/>
                  </a:lnTo>
                  <a:lnTo>
                    <a:pt x="290" y="58"/>
                  </a:lnTo>
                  <a:lnTo>
                    <a:pt x="290" y="107"/>
                  </a:lnTo>
                  <a:lnTo>
                    <a:pt x="298" y="107"/>
                  </a:lnTo>
                  <a:lnTo>
                    <a:pt x="298" y="241"/>
                  </a:lnTo>
                  <a:lnTo>
                    <a:pt x="290" y="241"/>
                  </a:lnTo>
                  <a:lnTo>
                    <a:pt x="290" y="290"/>
                  </a:lnTo>
                  <a:lnTo>
                    <a:pt x="298" y="290"/>
                  </a:lnTo>
                  <a:close/>
                  <a:moveTo>
                    <a:pt x="306" y="107"/>
                  </a:moveTo>
                  <a:lnTo>
                    <a:pt x="332" y="107"/>
                  </a:lnTo>
                  <a:lnTo>
                    <a:pt x="332" y="241"/>
                  </a:lnTo>
                  <a:lnTo>
                    <a:pt x="306" y="241"/>
                  </a:lnTo>
                  <a:lnTo>
                    <a:pt x="306" y="107"/>
                  </a:lnTo>
                  <a:close/>
                  <a:moveTo>
                    <a:pt x="306" y="58"/>
                  </a:moveTo>
                  <a:lnTo>
                    <a:pt x="306" y="34"/>
                  </a:lnTo>
                  <a:lnTo>
                    <a:pt x="36" y="34"/>
                  </a:lnTo>
                  <a:lnTo>
                    <a:pt x="36" y="314"/>
                  </a:lnTo>
                  <a:lnTo>
                    <a:pt x="306" y="314"/>
                  </a:lnTo>
                  <a:lnTo>
                    <a:pt x="306" y="290"/>
                  </a:lnTo>
                  <a:lnTo>
                    <a:pt x="332" y="290"/>
                  </a:lnTo>
                  <a:lnTo>
                    <a:pt x="332" y="343"/>
                  </a:lnTo>
                  <a:lnTo>
                    <a:pt x="8" y="343"/>
                  </a:lnTo>
                  <a:lnTo>
                    <a:pt x="8" y="8"/>
                  </a:lnTo>
                  <a:lnTo>
                    <a:pt x="332" y="8"/>
                  </a:lnTo>
                  <a:lnTo>
                    <a:pt x="332" y="58"/>
                  </a:lnTo>
                  <a:lnTo>
                    <a:pt x="306" y="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1907213" y="2946844"/>
              <a:ext cx="46031" cy="109529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2 w 12"/>
                <a:gd name="T5" fmla="*/ 10 h 29"/>
                <a:gd name="T6" fmla="*/ 2 w 12"/>
                <a:gd name="T7" fmla="*/ 29 h 29"/>
                <a:gd name="T8" fmla="*/ 11 w 12"/>
                <a:gd name="T9" fmla="*/ 29 h 29"/>
                <a:gd name="T10" fmla="*/ 11 w 12"/>
                <a:gd name="T11" fmla="*/ 10 h 29"/>
                <a:gd name="T12" fmla="*/ 12 w 12"/>
                <a:gd name="T13" fmla="*/ 6 h 29"/>
                <a:gd name="T14" fmla="*/ 6 w 12"/>
                <a:gd name="T15" fmla="*/ 0 h 29"/>
                <a:gd name="T16" fmla="*/ 5 w 12"/>
                <a:gd name="T17" fmla="*/ 26 h 29"/>
                <a:gd name="T18" fmla="*/ 5 w 12"/>
                <a:gd name="T19" fmla="*/ 12 h 29"/>
                <a:gd name="T20" fmla="*/ 6 w 12"/>
                <a:gd name="T21" fmla="*/ 12 h 29"/>
                <a:gd name="T22" fmla="*/ 8 w 12"/>
                <a:gd name="T23" fmla="*/ 12 h 29"/>
                <a:gd name="T24" fmla="*/ 8 w 12"/>
                <a:gd name="T25" fmla="*/ 26 h 29"/>
                <a:gd name="T26" fmla="*/ 5 w 12"/>
                <a:gd name="T2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lose/>
                  <a:moveTo>
                    <a:pt x="5" y="2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5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1972291" y="2848427"/>
              <a:ext cx="199999" cy="241281"/>
            </a:xfrm>
            <a:custGeom>
              <a:avLst/>
              <a:gdLst>
                <a:gd name="T0" fmla="*/ 52 w 53"/>
                <a:gd name="T1" fmla="*/ 34 h 64"/>
                <a:gd name="T2" fmla="*/ 52 w 53"/>
                <a:gd name="T3" fmla="*/ 31 h 64"/>
                <a:gd name="T4" fmla="*/ 49 w 53"/>
                <a:gd name="T5" fmla="*/ 24 h 64"/>
                <a:gd name="T6" fmla="*/ 45 w 53"/>
                <a:gd name="T7" fmla="*/ 19 h 64"/>
                <a:gd name="T8" fmla="*/ 43 w 53"/>
                <a:gd name="T9" fmla="*/ 17 h 64"/>
                <a:gd name="T10" fmla="*/ 37 w 53"/>
                <a:gd name="T11" fmla="*/ 13 h 64"/>
                <a:gd name="T12" fmla="*/ 34 w 53"/>
                <a:gd name="T13" fmla="*/ 12 h 64"/>
                <a:gd name="T14" fmla="*/ 28 w 53"/>
                <a:gd name="T15" fmla="*/ 11 h 64"/>
                <a:gd name="T16" fmla="*/ 32 w 53"/>
                <a:gd name="T17" fmla="*/ 5 h 64"/>
                <a:gd name="T18" fmla="*/ 23 w 53"/>
                <a:gd name="T19" fmla="*/ 5 h 64"/>
                <a:gd name="T20" fmla="*/ 26 w 53"/>
                <a:gd name="T21" fmla="*/ 11 h 64"/>
                <a:gd name="T22" fmla="*/ 19 w 53"/>
                <a:gd name="T23" fmla="*/ 12 h 64"/>
                <a:gd name="T24" fmla="*/ 16 w 53"/>
                <a:gd name="T25" fmla="*/ 13 h 64"/>
                <a:gd name="T26" fmla="*/ 11 w 53"/>
                <a:gd name="T27" fmla="*/ 16 h 64"/>
                <a:gd name="T28" fmla="*/ 8 w 53"/>
                <a:gd name="T29" fmla="*/ 18 h 64"/>
                <a:gd name="T30" fmla="*/ 4 w 53"/>
                <a:gd name="T31" fmla="*/ 22 h 64"/>
                <a:gd name="T32" fmla="*/ 2 w 53"/>
                <a:gd name="T33" fmla="*/ 26 h 64"/>
                <a:gd name="T34" fmla="*/ 0 w 53"/>
                <a:gd name="T35" fmla="*/ 33 h 64"/>
                <a:gd name="T36" fmla="*/ 0 w 53"/>
                <a:gd name="T37" fmla="*/ 35 h 64"/>
                <a:gd name="T38" fmla="*/ 0 w 53"/>
                <a:gd name="T39" fmla="*/ 41 h 64"/>
                <a:gd name="T40" fmla="*/ 0 w 53"/>
                <a:gd name="T41" fmla="*/ 44 h 64"/>
                <a:gd name="T42" fmla="*/ 3 w 53"/>
                <a:gd name="T43" fmla="*/ 50 h 64"/>
                <a:gd name="T44" fmla="*/ 7 w 53"/>
                <a:gd name="T45" fmla="*/ 56 h 64"/>
                <a:gd name="T46" fmla="*/ 9 w 53"/>
                <a:gd name="T47" fmla="*/ 58 h 64"/>
                <a:gd name="T48" fmla="*/ 15 w 53"/>
                <a:gd name="T49" fmla="*/ 62 h 64"/>
                <a:gd name="T50" fmla="*/ 17 w 53"/>
                <a:gd name="T51" fmla="*/ 63 h 64"/>
                <a:gd name="T52" fmla="*/ 24 w 53"/>
                <a:gd name="T53" fmla="*/ 64 h 64"/>
                <a:gd name="T54" fmla="*/ 26 w 53"/>
                <a:gd name="T55" fmla="*/ 64 h 64"/>
                <a:gd name="T56" fmla="*/ 27 w 53"/>
                <a:gd name="T57" fmla="*/ 64 h 64"/>
                <a:gd name="T58" fmla="*/ 33 w 53"/>
                <a:gd name="T59" fmla="*/ 63 h 64"/>
                <a:gd name="T60" fmla="*/ 36 w 53"/>
                <a:gd name="T61" fmla="*/ 62 h 64"/>
                <a:gd name="T62" fmla="*/ 41 w 53"/>
                <a:gd name="T63" fmla="*/ 59 h 64"/>
                <a:gd name="T64" fmla="*/ 44 w 53"/>
                <a:gd name="T65" fmla="*/ 57 h 64"/>
                <a:gd name="T66" fmla="*/ 48 w 53"/>
                <a:gd name="T67" fmla="*/ 53 h 64"/>
                <a:gd name="T68" fmla="*/ 50 w 53"/>
                <a:gd name="T69" fmla="*/ 49 h 64"/>
                <a:gd name="T70" fmla="*/ 52 w 53"/>
                <a:gd name="T71" fmla="*/ 42 h 64"/>
                <a:gd name="T72" fmla="*/ 52 w 53"/>
                <a:gd name="T73" fmla="*/ 40 h 64"/>
                <a:gd name="T74" fmla="*/ 3 w 53"/>
                <a:gd name="T75" fmla="*/ 36 h 64"/>
                <a:gd name="T76" fmla="*/ 3 w 53"/>
                <a:gd name="T77" fmla="*/ 39 h 64"/>
                <a:gd name="T78" fmla="*/ 44 w 53"/>
                <a:gd name="T79" fmla="*/ 38 h 64"/>
                <a:gd name="T80" fmla="*/ 50 w 53"/>
                <a:gd name="T81" fmla="*/ 38 h 64"/>
                <a:gd name="T82" fmla="*/ 49 w 53"/>
                <a:gd name="T83" fmla="*/ 31 h 64"/>
                <a:gd name="T84" fmla="*/ 33 w 53"/>
                <a:gd name="T85" fmla="*/ 24 h 64"/>
                <a:gd name="T86" fmla="*/ 19 w 53"/>
                <a:gd name="T87" fmla="*/ 24 h 64"/>
                <a:gd name="T88" fmla="*/ 45 w 53"/>
                <a:gd name="T89" fmla="*/ 24 h 64"/>
                <a:gd name="T90" fmla="*/ 34 w 53"/>
                <a:gd name="T91" fmla="*/ 21 h 64"/>
                <a:gd name="T92" fmla="*/ 31 w 53"/>
                <a:gd name="T93" fmla="*/ 19 h 64"/>
                <a:gd name="T94" fmla="*/ 31 w 53"/>
                <a:gd name="T95" fmla="*/ 19 h 64"/>
                <a:gd name="T96" fmla="*/ 24 w 53"/>
                <a:gd name="T97" fmla="*/ 14 h 64"/>
                <a:gd name="T98" fmla="*/ 16 w 53"/>
                <a:gd name="T99" fmla="*/ 22 h 64"/>
                <a:gd name="T100" fmla="*/ 13 w 53"/>
                <a:gd name="T101" fmla="*/ 25 h 64"/>
                <a:gd name="T102" fmla="*/ 13 w 53"/>
                <a:gd name="T103" fmla="*/ 25 h 64"/>
                <a:gd name="T104" fmla="*/ 5 w 53"/>
                <a:gd name="T105" fmla="*/ 28 h 64"/>
                <a:gd name="T106" fmla="*/ 5 w 53"/>
                <a:gd name="T107" fmla="*/ 47 h 64"/>
                <a:gd name="T108" fmla="*/ 13 w 53"/>
                <a:gd name="T109" fmla="*/ 50 h 64"/>
                <a:gd name="T110" fmla="*/ 16 w 53"/>
                <a:gd name="T111" fmla="*/ 53 h 64"/>
                <a:gd name="T112" fmla="*/ 16 w 53"/>
                <a:gd name="T113" fmla="*/ 53 h 64"/>
                <a:gd name="T114" fmla="*/ 20 w 53"/>
                <a:gd name="T115" fmla="*/ 60 h 64"/>
                <a:gd name="T116" fmla="*/ 32 w 53"/>
                <a:gd name="T117" fmla="*/ 60 h 64"/>
                <a:gd name="T118" fmla="*/ 36 w 53"/>
                <a:gd name="T119" fmla="*/ 53 h 64"/>
                <a:gd name="T120" fmla="*/ 39 w 53"/>
                <a:gd name="T121" fmla="*/ 50 h 64"/>
                <a:gd name="T122" fmla="*/ 39 w 53"/>
                <a:gd name="T123" fmla="*/ 50 h 64"/>
                <a:gd name="T124" fmla="*/ 47 w 53"/>
                <a:gd name="T1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64">
                  <a:moveTo>
                    <a:pt x="52" y="35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29"/>
                    <a:pt x="51" y="28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1"/>
                    <a:pt x="46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29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7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4"/>
                    <a:pt x="6" y="55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60"/>
                    <a:pt x="14" y="61"/>
                    <a:pt x="1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5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7"/>
                    <a:pt x="44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7"/>
                    <a:pt x="51" y="46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42"/>
                    <a:pt x="52" y="42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  <a:moveTo>
                    <a:pt x="3" y="38"/>
                  </a:moveTo>
                  <a:cubicBezTo>
                    <a:pt x="3" y="37"/>
                    <a:pt x="3" y="36"/>
                    <a:pt x="3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3" y="38"/>
                  </a:cubicBezTo>
                  <a:close/>
                  <a:moveTo>
                    <a:pt x="50" y="38"/>
                  </a:moveTo>
                  <a:cubicBezTo>
                    <a:pt x="50" y="38"/>
                    <a:pt x="50" y="39"/>
                    <a:pt x="49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7"/>
                    <a:pt x="50" y="38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1"/>
                    <a:pt x="43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30"/>
                    <a:pt x="49" y="31"/>
                  </a:cubicBezTo>
                  <a:lnTo>
                    <a:pt x="43" y="32"/>
                  </a:lnTo>
                  <a:close/>
                  <a:moveTo>
                    <a:pt x="19" y="24"/>
                  </a:moveTo>
                  <a:cubicBezTo>
                    <a:pt x="21" y="23"/>
                    <a:pt x="24" y="22"/>
                    <a:pt x="26" y="22"/>
                  </a:cubicBezTo>
                  <a:cubicBezTo>
                    <a:pt x="29" y="22"/>
                    <a:pt x="31" y="23"/>
                    <a:pt x="33" y="24"/>
                  </a:cubicBezTo>
                  <a:cubicBezTo>
                    <a:pt x="38" y="27"/>
                    <a:pt x="41" y="32"/>
                    <a:pt x="41" y="38"/>
                  </a:cubicBezTo>
                  <a:cubicBezTo>
                    <a:pt x="41" y="46"/>
                    <a:pt x="34" y="53"/>
                    <a:pt x="26" y="53"/>
                  </a:cubicBezTo>
                  <a:cubicBezTo>
                    <a:pt x="18" y="53"/>
                    <a:pt x="11" y="46"/>
                    <a:pt x="11" y="38"/>
                  </a:cubicBezTo>
                  <a:cubicBezTo>
                    <a:pt x="11" y="32"/>
                    <a:pt x="14" y="27"/>
                    <a:pt x="19" y="24"/>
                  </a:cubicBezTo>
                  <a:close/>
                  <a:moveTo>
                    <a:pt x="41" y="27"/>
                  </a:moveTo>
                  <a:cubicBezTo>
                    <a:pt x="40" y="26"/>
                    <a:pt x="40" y="26"/>
                    <a:pt x="39" y="25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2"/>
                    <a:pt x="44" y="23"/>
                    <a:pt x="45" y="24"/>
                  </a:cubicBezTo>
                  <a:lnTo>
                    <a:pt x="41" y="27"/>
                  </a:lnTo>
                  <a:close/>
                  <a:moveTo>
                    <a:pt x="36" y="22"/>
                  </a:moveTo>
                  <a:cubicBezTo>
                    <a:pt x="36" y="22"/>
                    <a:pt x="35" y="22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7"/>
                    <a:pt x="38" y="17"/>
                    <a:pt x="39" y="18"/>
                  </a:cubicBezTo>
                  <a:lnTo>
                    <a:pt x="36" y="22"/>
                  </a:lnTo>
                  <a:close/>
                  <a:moveTo>
                    <a:pt x="31" y="19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4"/>
                    <a:pt x="32" y="15"/>
                  </a:cubicBezTo>
                  <a:lnTo>
                    <a:pt x="31" y="19"/>
                  </a:lnTo>
                  <a:close/>
                  <a:moveTo>
                    <a:pt x="24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4"/>
                    <a:pt x="24" y="14"/>
                  </a:cubicBezTo>
                  <a:lnTo>
                    <a:pt x="24" y="16"/>
                  </a:ln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5" y="17"/>
                    <a:pt x="16" y="16"/>
                  </a:cubicBezTo>
                  <a:lnTo>
                    <a:pt x="18" y="21"/>
                  </a:lnTo>
                  <a:close/>
                  <a:moveTo>
                    <a:pt x="13" y="25"/>
                  </a:moveTo>
                  <a:cubicBezTo>
                    <a:pt x="12" y="26"/>
                    <a:pt x="12" y="26"/>
                    <a:pt x="12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2"/>
                    <a:pt x="9" y="21"/>
                  </a:cubicBezTo>
                  <a:lnTo>
                    <a:pt x="13" y="25"/>
                  </a:lnTo>
                  <a:close/>
                  <a:moveTo>
                    <a:pt x="9" y="30"/>
                  </a:moveTo>
                  <a:cubicBezTo>
                    <a:pt x="9" y="31"/>
                    <a:pt x="9" y="32"/>
                    <a:pt x="9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0"/>
                    <a:pt x="4" y="29"/>
                    <a:pt x="5" y="28"/>
                  </a:cubicBezTo>
                  <a:lnTo>
                    <a:pt x="9" y="30"/>
                  </a:lnTo>
                  <a:close/>
                  <a:moveTo>
                    <a:pt x="9" y="43"/>
                  </a:moveTo>
                  <a:cubicBezTo>
                    <a:pt x="9" y="43"/>
                    <a:pt x="9" y="44"/>
                    <a:pt x="9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5"/>
                    <a:pt x="3" y="44"/>
                  </a:cubicBezTo>
                  <a:lnTo>
                    <a:pt x="9" y="43"/>
                  </a:lnTo>
                  <a:close/>
                  <a:moveTo>
                    <a:pt x="12" y="48"/>
                  </a:moveTo>
                  <a:cubicBezTo>
                    <a:pt x="12" y="49"/>
                    <a:pt x="12" y="49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3"/>
                    <a:pt x="8" y="52"/>
                    <a:pt x="7" y="51"/>
                  </a:cubicBezTo>
                  <a:lnTo>
                    <a:pt x="12" y="48"/>
                  </a:lnTo>
                  <a:close/>
                  <a:moveTo>
                    <a:pt x="16" y="53"/>
                  </a:moveTo>
                  <a:cubicBezTo>
                    <a:pt x="17" y="53"/>
                    <a:pt x="17" y="53"/>
                    <a:pt x="18" y="5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8"/>
                    <a:pt x="14" y="58"/>
                    <a:pt x="13" y="57"/>
                  </a:cubicBezTo>
                  <a:lnTo>
                    <a:pt x="16" y="53"/>
                  </a:lnTo>
                  <a:close/>
                  <a:moveTo>
                    <a:pt x="22" y="55"/>
                  </a:moveTo>
                  <a:cubicBezTo>
                    <a:pt x="23" y="55"/>
                    <a:pt x="23" y="55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1" y="61"/>
                    <a:pt x="20" y="60"/>
                  </a:cubicBezTo>
                  <a:lnTo>
                    <a:pt x="22" y="55"/>
                  </a:lnTo>
                  <a:close/>
                  <a:moveTo>
                    <a:pt x="28" y="56"/>
                  </a:moveTo>
                  <a:cubicBezTo>
                    <a:pt x="29" y="55"/>
                    <a:pt x="30" y="55"/>
                    <a:pt x="30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61"/>
                    <a:pt x="30" y="61"/>
                    <a:pt x="28" y="61"/>
                  </a:cubicBezTo>
                  <a:lnTo>
                    <a:pt x="28" y="56"/>
                  </a:lnTo>
                  <a:close/>
                  <a:moveTo>
                    <a:pt x="34" y="54"/>
                  </a:moveTo>
                  <a:cubicBezTo>
                    <a:pt x="35" y="53"/>
                    <a:pt x="35" y="53"/>
                    <a:pt x="36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7" y="58"/>
                    <a:pt x="36" y="59"/>
                  </a:cubicBezTo>
                  <a:lnTo>
                    <a:pt x="34" y="54"/>
                  </a:lnTo>
                  <a:close/>
                  <a:moveTo>
                    <a:pt x="39" y="50"/>
                  </a:moveTo>
                  <a:cubicBezTo>
                    <a:pt x="40" y="49"/>
                    <a:pt x="40" y="49"/>
                    <a:pt x="41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3"/>
                    <a:pt x="43" y="54"/>
                  </a:cubicBezTo>
                  <a:lnTo>
                    <a:pt x="39" y="50"/>
                  </a:lnTo>
                  <a:close/>
                  <a:moveTo>
                    <a:pt x="43" y="45"/>
                  </a:moveTo>
                  <a:cubicBezTo>
                    <a:pt x="43" y="44"/>
                    <a:pt x="43" y="43"/>
                    <a:pt x="43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8" y="45"/>
                    <a:pt x="48" y="46"/>
                    <a:pt x="47" y="47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5661025" y="1444625"/>
            <a:ext cx="1228725" cy="1339850"/>
            <a:chOff x="3614192" y="1127253"/>
            <a:chExt cx="1229333" cy="1339252"/>
          </a:xfrm>
        </p:grpSpPr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614192" y="1958732"/>
              <a:ext cx="1059387" cy="507773"/>
            </a:xfrm>
            <a:custGeom>
              <a:avLst/>
              <a:gdLst>
                <a:gd name="T0" fmla="*/ 247 w 280"/>
                <a:gd name="T1" fmla="*/ 134 h 134"/>
                <a:gd name="T2" fmla="*/ 280 w 280"/>
                <a:gd name="T3" fmla="*/ 90 h 134"/>
                <a:gd name="T4" fmla="*/ 0 w 280"/>
                <a:gd name="T5" fmla="*/ 13 h 134"/>
                <a:gd name="T6" fmla="*/ 7 w 280"/>
                <a:gd name="T7" fmla="*/ 68 h 134"/>
                <a:gd name="T8" fmla="*/ 247 w 28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34">
                  <a:moveTo>
                    <a:pt x="247" y="134"/>
                  </a:moveTo>
                  <a:cubicBezTo>
                    <a:pt x="280" y="90"/>
                    <a:pt x="280" y="90"/>
                    <a:pt x="280" y="90"/>
                  </a:cubicBezTo>
                  <a:cubicBezTo>
                    <a:pt x="204" y="31"/>
                    <a:pt x="104" y="0"/>
                    <a:pt x="0" y="1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96" y="57"/>
                    <a:pt x="181" y="83"/>
                    <a:pt x="24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3688842" y="1127253"/>
              <a:ext cx="1154683" cy="1153598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4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3773021" y="1220874"/>
              <a:ext cx="987914" cy="961596"/>
            </a:xfrm>
            <a:custGeom>
              <a:avLst/>
              <a:gdLst>
                <a:gd name="T0" fmla="*/ 146 w 261"/>
                <a:gd name="T1" fmla="*/ 252 h 254"/>
                <a:gd name="T2" fmla="*/ 97 w 261"/>
                <a:gd name="T3" fmla="*/ 249 h 254"/>
                <a:gd name="T4" fmla="*/ 21 w 261"/>
                <a:gd name="T5" fmla="*/ 189 h 254"/>
                <a:gd name="T6" fmla="*/ 9 w 261"/>
                <a:gd name="T7" fmla="*/ 94 h 254"/>
                <a:gd name="T8" fmla="*/ 115 w 261"/>
                <a:gd name="T9" fmla="*/ 2 h 254"/>
                <a:gd name="T10" fmla="*/ 164 w 261"/>
                <a:gd name="T11" fmla="*/ 6 h 254"/>
                <a:gd name="T12" fmla="*/ 240 w 261"/>
                <a:gd name="T13" fmla="*/ 65 h 254"/>
                <a:gd name="T14" fmla="*/ 252 w 261"/>
                <a:gd name="T15" fmla="*/ 161 h 254"/>
                <a:gd name="T16" fmla="*/ 146 w 261"/>
                <a:gd name="T17" fmla="*/ 252 h 254"/>
                <a:gd name="T18" fmla="*/ 146 w 261"/>
                <a:gd name="T19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4">
                  <a:moveTo>
                    <a:pt x="146" y="252"/>
                  </a:moveTo>
                  <a:cubicBezTo>
                    <a:pt x="130" y="254"/>
                    <a:pt x="113" y="253"/>
                    <a:pt x="97" y="249"/>
                  </a:cubicBezTo>
                  <a:cubicBezTo>
                    <a:pt x="65" y="240"/>
                    <a:pt x="38" y="219"/>
                    <a:pt x="21" y="189"/>
                  </a:cubicBezTo>
                  <a:cubicBezTo>
                    <a:pt x="5" y="160"/>
                    <a:pt x="0" y="126"/>
                    <a:pt x="9" y="94"/>
                  </a:cubicBezTo>
                  <a:cubicBezTo>
                    <a:pt x="23" y="44"/>
                    <a:pt x="64" y="9"/>
                    <a:pt x="115" y="2"/>
                  </a:cubicBezTo>
                  <a:cubicBezTo>
                    <a:pt x="132" y="0"/>
                    <a:pt x="148" y="1"/>
                    <a:pt x="164" y="6"/>
                  </a:cubicBezTo>
                  <a:cubicBezTo>
                    <a:pt x="196" y="15"/>
                    <a:pt x="223" y="36"/>
                    <a:pt x="240" y="65"/>
                  </a:cubicBezTo>
                  <a:cubicBezTo>
                    <a:pt x="257" y="94"/>
                    <a:pt x="261" y="128"/>
                    <a:pt x="252" y="161"/>
                  </a:cubicBezTo>
                  <a:cubicBezTo>
                    <a:pt x="238" y="210"/>
                    <a:pt x="197" y="246"/>
                    <a:pt x="146" y="252"/>
                  </a:cubicBezTo>
                  <a:cubicBezTo>
                    <a:pt x="146" y="252"/>
                    <a:pt x="146" y="252"/>
                    <a:pt x="146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4014440" y="1417636"/>
              <a:ext cx="508251" cy="510947"/>
            </a:xfrm>
            <a:custGeom>
              <a:avLst/>
              <a:gdLst>
                <a:gd name="T0" fmla="*/ 125 w 134"/>
                <a:gd name="T1" fmla="*/ 61 h 135"/>
                <a:gd name="T2" fmla="*/ 125 w 134"/>
                <a:gd name="T3" fmla="*/ 41 h 135"/>
                <a:gd name="T4" fmla="*/ 125 w 134"/>
                <a:gd name="T5" fmla="*/ 27 h 135"/>
                <a:gd name="T6" fmla="*/ 125 w 134"/>
                <a:gd name="T7" fmla="*/ 14 h 135"/>
                <a:gd name="T8" fmla="*/ 101 w 134"/>
                <a:gd name="T9" fmla="*/ 0 h 135"/>
                <a:gd name="T10" fmla="*/ 15 w 134"/>
                <a:gd name="T11" fmla="*/ 14 h 135"/>
                <a:gd name="T12" fmla="*/ 0 w 134"/>
                <a:gd name="T13" fmla="*/ 28 h 135"/>
                <a:gd name="T14" fmla="*/ 15 w 134"/>
                <a:gd name="T15" fmla="*/ 135 h 135"/>
                <a:gd name="T16" fmla="*/ 125 w 134"/>
                <a:gd name="T17" fmla="*/ 103 h 135"/>
                <a:gd name="T18" fmla="*/ 127 w 134"/>
                <a:gd name="T19" fmla="*/ 103 h 135"/>
                <a:gd name="T20" fmla="*/ 134 w 134"/>
                <a:gd name="T21" fmla="*/ 96 h 135"/>
                <a:gd name="T22" fmla="*/ 127 w 134"/>
                <a:gd name="T23" fmla="*/ 61 h 135"/>
                <a:gd name="T24" fmla="*/ 131 w 134"/>
                <a:gd name="T25" fmla="*/ 96 h 135"/>
                <a:gd name="T26" fmla="*/ 127 w 134"/>
                <a:gd name="T27" fmla="*/ 100 h 135"/>
                <a:gd name="T28" fmla="*/ 94 w 134"/>
                <a:gd name="T29" fmla="*/ 90 h 135"/>
                <a:gd name="T30" fmla="*/ 106 w 134"/>
                <a:gd name="T31" fmla="*/ 76 h 135"/>
                <a:gd name="T32" fmla="*/ 127 w 134"/>
                <a:gd name="T33" fmla="*/ 76 h 135"/>
                <a:gd name="T34" fmla="*/ 15 w 134"/>
                <a:gd name="T35" fmla="*/ 132 h 135"/>
                <a:gd name="T36" fmla="*/ 3 w 134"/>
                <a:gd name="T37" fmla="*/ 37 h 135"/>
                <a:gd name="T38" fmla="*/ 122 w 134"/>
                <a:gd name="T39" fmla="*/ 44 h 135"/>
                <a:gd name="T40" fmla="*/ 122 w 134"/>
                <a:gd name="T41" fmla="*/ 73 h 135"/>
                <a:gd name="T42" fmla="*/ 91 w 134"/>
                <a:gd name="T43" fmla="*/ 88 h 135"/>
                <a:gd name="T44" fmla="*/ 106 w 134"/>
                <a:gd name="T45" fmla="*/ 103 h 135"/>
                <a:gd name="T46" fmla="*/ 122 w 134"/>
                <a:gd name="T47" fmla="*/ 132 h 135"/>
                <a:gd name="T48" fmla="*/ 15 w 134"/>
                <a:gd name="T49" fmla="*/ 17 h 135"/>
                <a:gd name="T50" fmla="*/ 58 w 134"/>
                <a:gd name="T51" fmla="*/ 20 h 135"/>
                <a:gd name="T52" fmla="*/ 7 w 134"/>
                <a:gd name="T53" fmla="*/ 27 h 135"/>
                <a:gd name="T54" fmla="*/ 7 w 134"/>
                <a:gd name="T55" fmla="*/ 38 h 135"/>
                <a:gd name="T56" fmla="*/ 6 w 134"/>
                <a:gd name="T57" fmla="*/ 37 h 135"/>
                <a:gd name="T58" fmla="*/ 6 w 134"/>
                <a:gd name="T59" fmla="*/ 36 h 135"/>
                <a:gd name="T60" fmla="*/ 5 w 134"/>
                <a:gd name="T61" fmla="*/ 35 h 135"/>
                <a:gd name="T62" fmla="*/ 4 w 134"/>
                <a:gd name="T63" fmla="*/ 34 h 135"/>
                <a:gd name="T64" fmla="*/ 3 w 134"/>
                <a:gd name="T65" fmla="*/ 32 h 135"/>
                <a:gd name="T66" fmla="*/ 3 w 134"/>
                <a:gd name="T67" fmla="*/ 31 h 135"/>
                <a:gd name="T68" fmla="*/ 3 w 134"/>
                <a:gd name="T69" fmla="*/ 29 h 135"/>
                <a:gd name="T70" fmla="*/ 3 w 134"/>
                <a:gd name="T71" fmla="*/ 29 h 135"/>
                <a:gd name="T72" fmla="*/ 15 w 134"/>
                <a:gd name="T73" fmla="*/ 17 h 135"/>
                <a:gd name="T74" fmla="*/ 30 w 134"/>
                <a:gd name="T75" fmla="*/ 34 h 135"/>
                <a:gd name="T76" fmla="*/ 10 w 134"/>
                <a:gd name="T77" fmla="*/ 30 h 135"/>
                <a:gd name="T78" fmla="*/ 100 w 134"/>
                <a:gd name="T79" fmla="*/ 37 h 135"/>
                <a:gd name="T80" fmla="*/ 48 w 134"/>
                <a:gd name="T81" fmla="*/ 41 h 135"/>
                <a:gd name="T82" fmla="*/ 100 w 134"/>
                <a:gd name="T83" fmla="*/ 37 h 135"/>
                <a:gd name="T84" fmla="*/ 117 w 134"/>
                <a:gd name="T85" fmla="*/ 34 h 135"/>
                <a:gd name="T86" fmla="*/ 122 w 134"/>
                <a:gd name="T87" fmla="*/ 30 h 135"/>
                <a:gd name="T88" fmla="*/ 122 w 134"/>
                <a:gd name="T89" fmla="*/ 20 h 135"/>
                <a:gd name="T90" fmla="*/ 109 w 134"/>
                <a:gd name="T91" fmla="*/ 17 h 135"/>
                <a:gd name="T92" fmla="*/ 122 w 134"/>
                <a:gd name="T93" fmla="*/ 20 h 135"/>
                <a:gd name="T94" fmla="*/ 111 w 134"/>
                <a:gd name="T95" fmla="*/ 41 h 135"/>
                <a:gd name="T96" fmla="*/ 88 w 134"/>
                <a:gd name="T97" fmla="*/ 15 h 135"/>
                <a:gd name="T98" fmla="*/ 23 w 134"/>
                <a:gd name="T99" fmla="*/ 41 h 135"/>
                <a:gd name="T100" fmla="*/ 117 w 134"/>
                <a:gd name="T101" fmla="*/ 4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135">
                  <a:moveTo>
                    <a:pt x="127" y="61"/>
                  </a:moveTo>
                  <a:cubicBezTo>
                    <a:pt x="125" y="61"/>
                    <a:pt x="125" y="61"/>
                    <a:pt x="125" y="61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7" y="14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7" y="135"/>
                    <a:pt x="1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8" y="103"/>
                    <a:pt x="128" y="103"/>
                  </a:cubicBezTo>
                  <a:cubicBezTo>
                    <a:pt x="131" y="102"/>
                    <a:pt x="134" y="99"/>
                    <a:pt x="134" y="96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4" y="65"/>
                    <a:pt x="131" y="61"/>
                    <a:pt x="127" y="61"/>
                  </a:cubicBezTo>
                  <a:close/>
                  <a:moveTo>
                    <a:pt x="131" y="75"/>
                  </a:move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100"/>
                    <a:pt x="127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0" y="100"/>
                    <a:pt x="95" y="95"/>
                    <a:pt x="94" y="90"/>
                  </a:cubicBezTo>
                  <a:cubicBezTo>
                    <a:pt x="94" y="89"/>
                    <a:pt x="94" y="88"/>
                    <a:pt x="94" y="88"/>
                  </a:cubicBezTo>
                  <a:cubicBezTo>
                    <a:pt x="94" y="81"/>
                    <a:pt x="100" y="76"/>
                    <a:pt x="106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8" y="76"/>
                    <a:pt x="130" y="75"/>
                    <a:pt x="131" y="75"/>
                  </a:cubicBezTo>
                  <a:close/>
                  <a:moveTo>
                    <a:pt x="15" y="132"/>
                  </a:moveTo>
                  <a:cubicBezTo>
                    <a:pt x="8" y="132"/>
                    <a:pt x="3" y="126"/>
                    <a:pt x="3" y="12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41"/>
                    <a:pt x="10" y="44"/>
                    <a:pt x="15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98" y="73"/>
                    <a:pt x="91" y="80"/>
                    <a:pt x="91" y="88"/>
                  </a:cubicBezTo>
                  <a:cubicBezTo>
                    <a:pt x="91" y="89"/>
                    <a:pt x="91" y="89"/>
                    <a:pt x="91" y="90"/>
                  </a:cubicBezTo>
                  <a:cubicBezTo>
                    <a:pt x="92" y="97"/>
                    <a:pt x="99" y="103"/>
                    <a:pt x="106" y="103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22" y="132"/>
                    <a:pt x="122" y="132"/>
                    <a:pt x="122" y="132"/>
                  </a:cubicBezTo>
                  <a:lnTo>
                    <a:pt x="15" y="132"/>
                  </a:lnTo>
                  <a:close/>
                  <a:moveTo>
                    <a:pt x="15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0"/>
                    <a:pt x="3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2"/>
                    <a:pt x="8" y="17"/>
                    <a:pt x="15" y="17"/>
                  </a:cubicBezTo>
                  <a:close/>
                  <a:moveTo>
                    <a:pt x="38" y="30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38" y="30"/>
                  </a:lnTo>
                  <a:close/>
                  <a:moveTo>
                    <a:pt x="100" y="37"/>
                  </a:moveTo>
                  <a:cubicBezTo>
                    <a:pt x="101" y="38"/>
                    <a:pt x="101" y="39"/>
                    <a:pt x="102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4" y="23"/>
                    <a:pt x="96" y="27"/>
                    <a:pt x="100" y="37"/>
                  </a:cubicBezTo>
                  <a:close/>
                  <a:moveTo>
                    <a:pt x="122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4"/>
                  </a:lnTo>
                  <a:close/>
                  <a:moveTo>
                    <a:pt x="122" y="20"/>
                  </a:moveTo>
                  <a:cubicBezTo>
                    <a:pt x="111" y="20"/>
                    <a:pt x="111" y="20"/>
                    <a:pt x="111" y="20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lnTo>
                    <a:pt x="122" y="20"/>
                  </a:lnTo>
                  <a:close/>
                  <a:moveTo>
                    <a:pt x="117" y="41"/>
                  </a:moveTo>
                  <a:cubicBezTo>
                    <a:pt x="111" y="41"/>
                    <a:pt x="111" y="41"/>
                    <a:pt x="111" y="4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7" y="22"/>
                    <a:pt x="91" y="20"/>
                    <a:pt x="88" y="1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00" y="4"/>
                    <a:pt x="100" y="4"/>
                    <a:pt x="100" y="4"/>
                  </a:cubicBezTo>
                  <a:lnTo>
                    <a:pt x="117" y="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Oval 67"/>
            <p:cNvSpPr>
              <a:spLocks noChangeArrowheads="1"/>
            </p:cNvSpPr>
            <p:nvPr/>
          </p:nvSpPr>
          <p:spPr bwMode="auto">
            <a:xfrm>
              <a:off x="4394041" y="1723887"/>
              <a:ext cx="49236" cy="491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>
            <a:off x="14288" y="1500188"/>
            <a:ext cx="11871325" cy="4698147"/>
            <a:chOff x="14778" y="1500484"/>
            <a:chExt cx="11870892" cy="4698524"/>
          </a:xfrm>
        </p:grpSpPr>
        <p:grpSp>
          <p:nvGrpSpPr>
            <p:cNvPr id="20499" name="组合 125"/>
            <p:cNvGrpSpPr>
              <a:grpSpLocks/>
            </p:cNvGrpSpPr>
            <p:nvPr/>
          </p:nvGrpSpPr>
          <p:grpSpPr bwMode="auto">
            <a:xfrm>
              <a:off x="6845541" y="1508422"/>
              <a:ext cx="3805099" cy="848527"/>
              <a:chOff x="6845541" y="1508422"/>
              <a:chExt cx="3805099" cy="84852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845541" y="1508422"/>
                <a:ext cx="1108035" cy="368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923415" y="1525886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0" name="组合 126"/>
            <p:cNvGrpSpPr>
              <a:grpSpLocks/>
            </p:cNvGrpSpPr>
            <p:nvPr/>
          </p:nvGrpSpPr>
          <p:grpSpPr bwMode="auto">
            <a:xfrm>
              <a:off x="7971038" y="2595947"/>
              <a:ext cx="3805098" cy="848526"/>
              <a:chOff x="7971038" y="2595947"/>
              <a:chExt cx="3805098" cy="84852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971038" y="2595947"/>
                <a:ext cx="1108035" cy="369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48911" y="2613410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1" name="组合 127"/>
            <p:cNvGrpSpPr>
              <a:grpSpLocks/>
            </p:cNvGrpSpPr>
            <p:nvPr/>
          </p:nvGrpSpPr>
          <p:grpSpPr bwMode="auto">
            <a:xfrm>
              <a:off x="8080571" y="3775553"/>
              <a:ext cx="3805099" cy="848527"/>
              <a:chOff x="8080571" y="3775553"/>
              <a:chExt cx="3805099" cy="848527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8080571" y="3775553"/>
                <a:ext cx="1108035" cy="368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158445" y="3793017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2" name="组合 128"/>
            <p:cNvGrpSpPr>
              <a:grpSpLocks/>
            </p:cNvGrpSpPr>
            <p:nvPr/>
          </p:nvGrpSpPr>
          <p:grpSpPr bwMode="auto">
            <a:xfrm>
              <a:off x="7286850" y="5010727"/>
              <a:ext cx="3803511" cy="848527"/>
              <a:chOff x="7286850" y="5010727"/>
              <a:chExt cx="3803511" cy="848527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7286850" y="5010727"/>
                <a:ext cx="1108035" cy="3699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8364724" y="5028191"/>
                <a:ext cx="2725637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2673743" y="2665802"/>
              <a:ext cx="1108035" cy="369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778" y="2641987"/>
              <a:ext cx="2771674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732567" y="5353655"/>
              <a:ext cx="1108035" cy="368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0588" y="5367944"/>
              <a:ext cx="2771674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410316" y="1508422"/>
              <a:ext cx="1209631" cy="3699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29135" y="1500484"/>
              <a:ext cx="2773262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735654" y="4075615"/>
              <a:ext cx="1108035" cy="369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5576" y="4116894"/>
              <a:ext cx="2773261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125" name="组合 124"/>
          <p:cNvGrpSpPr>
            <a:grpSpLocks/>
          </p:cNvGrpSpPr>
          <p:nvPr/>
        </p:nvGrpSpPr>
        <p:grpSpPr bwMode="auto">
          <a:xfrm>
            <a:off x="4938713" y="2919413"/>
            <a:ext cx="1803400" cy="1516062"/>
            <a:chOff x="4998885" y="2919544"/>
            <a:chExt cx="1804680" cy="1515733"/>
          </a:xfrm>
        </p:grpSpPr>
        <p:grpSp>
          <p:nvGrpSpPr>
            <p:cNvPr id="20495" name="组合 122"/>
            <p:cNvGrpSpPr>
              <a:grpSpLocks/>
            </p:cNvGrpSpPr>
            <p:nvPr/>
          </p:nvGrpSpPr>
          <p:grpSpPr bwMode="auto">
            <a:xfrm>
              <a:off x="5347227" y="2919544"/>
              <a:ext cx="1107996" cy="892504"/>
              <a:chOff x="5105185" y="2919544"/>
              <a:chExt cx="1107996" cy="892504"/>
            </a:xfrm>
          </p:grpSpPr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5389116" y="2919544"/>
                <a:ext cx="540133" cy="484082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7 h 77"/>
                  <a:gd name="T34" fmla="*/ 29 w 86"/>
                  <a:gd name="T35" fmla="*/ 77 h 77"/>
                  <a:gd name="T36" fmla="*/ 46 w 86"/>
                  <a:gd name="T37" fmla="*/ 77 h 77"/>
                  <a:gd name="T38" fmla="*/ 46 w 86"/>
                  <a:gd name="T39" fmla="*/ 77 h 77"/>
                  <a:gd name="T40" fmla="*/ 52 w 86"/>
                  <a:gd name="T41" fmla="*/ 71 h 77"/>
                  <a:gd name="T42" fmla="*/ 67 w 86"/>
                  <a:gd name="T43" fmla="*/ 69 h 77"/>
                  <a:gd name="T44" fmla="*/ 67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7 w 86"/>
                  <a:gd name="T51" fmla="*/ 25 h 77"/>
                  <a:gd name="T52" fmla="*/ 67 w 86"/>
                  <a:gd name="T53" fmla="*/ 31 h 77"/>
                  <a:gd name="T54" fmla="*/ 62 w 86"/>
                  <a:gd name="T55" fmla="*/ 31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7"/>
                      <a:pt x="16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5"/>
                      <a:pt x="33" y="17"/>
                      <a:pt x="3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104752" y="3441717"/>
                <a:ext cx="1108862" cy="3698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4998885" y="3789305"/>
              <a:ext cx="1804680" cy="6459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在这里输入一些描述文字，可以是对这部分内容的简要说明</a:t>
              </a:r>
            </a:p>
          </p:txBody>
        </p:sp>
      </p:grpSp>
      <p:sp>
        <p:nvSpPr>
          <p:cNvPr id="104" name="文本框 10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726363" y="1349375"/>
            <a:ext cx="3935412" cy="2624138"/>
            <a:chOff x="7726833" y="1349605"/>
            <a:chExt cx="3934848" cy="2623232"/>
          </a:xfrm>
        </p:grpSpPr>
        <p:graphicFrame>
          <p:nvGraphicFramePr>
            <p:cNvPr id="21551" name="图表 14"/>
            <p:cNvGraphicFramePr>
              <a:graphicFrameLocks/>
            </p:cNvGraphicFramePr>
            <p:nvPr/>
          </p:nvGraphicFramePr>
          <p:xfrm>
            <a:off x="7676033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name="图表" r:id="rId3" imgW="4041998" imgH="2731245" progId="Excel.Chart.8">
                    <p:embed/>
                  </p:oleObj>
                </mc:Choice>
                <mc:Fallback>
                  <p:oleObj name="图表" r:id="rId3" imgW="4041998" imgH="2731245" progId="Excel.Chart.8">
                    <p:embed/>
                    <p:pic>
                      <p:nvPicPr>
                        <p:cNvPr id="0" name="图表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6033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9222044" y="2214494"/>
              <a:ext cx="1015854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20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26805" y="2712797"/>
              <a:ext cx="1006331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421813" y="4057650"/>
            <a:ext cx="546100" cy="546100"/>
            <a:chOff x="9456922" y="4269844"/>
            <a:chExt cx="546016" cy="546016"/>
          </a:xfrm>
        </p:grpSpPr>
        <p:sp>
          <p:nvSpPr>
            <p:cNvPr id="34" name="椭圆 33"/>
            <p:cNvSpPr/>
            <p:nvPr/>
          </p:nvSpPr>
          <p:spPr>
            <a:xfrm>
              <a:off x="9456922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50" name="Freeform 257"/>
            <p:cNvSpPr>
              <a:spLocks noEditPoints="1"/>
            </p:cNvSpPr>
            <p:nvPr/>
          </p:nvSpPr>
          <p:spPr bwMode="auto">
            <a:xfrm>
              <a:off x="9564036" y="4369021"/>
              <a:ext cx="331788" cy="347663"/>
            </a:xfrm>
            <a:custGeom>
              <a:avLst/>
              <a:gdLst>
                <a:gd name="T0" fmla="*/ 403225608 w 209"/>
                <a:gd name="T1" fmla="*/ 70564476 h 219"/>
                <a:gd name="T2" fmla="*/ 425907842 w 209"/>
                <a:gd name="T3" fmla="*/ 22682233 h 219"/>
                <a:gd name="T4" fmla="*/ 352822407 w 209"/>
                <a:gd name="T5" fmla="*/ 42843512 h 219"/>
                <a:gd name="T6" fmla="*/ 17641914 w 209"/>
                <a:gd name="T7" fmla="*/ 372983661 h 219"/>
                <a:gd name="T8" fmla="*/ 73085435 w 209"/>
                <a:gd name="T9" fmla="*/ 524193254 h 219"/>
                <a:gd name="T10" fmla="*/ 73085435 w 209"/>
                <a:gd name="T11" fmla="*/ 400706214 h 219"/>
                <a:gd name="T12" fmla="*/ 252016005 w 209"/>
                <a:gd name="T13" fmla="*/ 272177266 h 219"/>
                <a:gd name="T14" fmla="*/ 274698239 w 209"/>
                <a:gd name="T15" fmla="*/ 216733749 h 219"/>
                <a:gd name="T16" fmla="*/ 201612804 w 209"/>
                <a:gd name="T17" fmla="*/ 244456302 h 219"/>
                <a:gd name="T18" fmla="*/ 178932157 w 209"/>
                <a:gd name="T19" fmla="*/ 234375662 h 219"/>
                <a:gd name="T20" fmla="*/ 274698239 w 209"/>
                <a:gd name="T21" fmla="*/ 194053104 h 219"/>
                <a:gd name="T22" fmla="*/ 312499846 w 209"/>
                <a:gd name="T23" fmla="*/ 216733749 h 219"/>
                <a:gd name="T24" fmla="*/ 312499846 w 209"/>
                <a:gd name="T25" fmla="*/ 42843512 h 219"/>
                <a:gd name="T26" fmla="*/ 425907842 w 209"/>
                <a:gd name="T27" fmla="*/ 0 h 219"/>
                <a:gd name="T28" fmla="*/ 430948162 w 209"/>
                <a:gd name="T29" fmla="*/ 0 h 219"/>
                <a:gd name="T30" fmla="*/ 526714244 w 209"/>
                <a:gd name="T31" fmla="*/ 42843512 h 219"/>
                <a:gd name="T32" fmla="*/ 403225608 w 209"/>
                <a:gd name="T33" fmla="*/ 441028772 h 219"/>
                <a:gd name="T34" fmla="*/ 367943367 w 209"/>
                <a:gd name="T35" fmla="*/ 423386859 h 219"/>
                <a:gd name="T36" fmla="*/ 252016005 w 209"/>
                <a:gd name="T37" fmla="*/ 496472289 h 219"/>
                <a:gd name="T38" fmla="*/ 206653124 w 209"/>
                <a:gd name="T39" fmla="*/ 473790056 h 219"/>
                <a:gd name="T40" fmla="*/ 88206395 w 209"/>
                <a:gd name="T41" fmla="*/ 551915806 h 219"/>
                <a:gd name="T42" fmla="*/ 5040320 w 209"/>
                <a:gd name="T43" fmla="*/ 514112614 h 219"/>
                <a:gd name="T44" fmla="*/ 0 w 209"/>
                <a:gd name="T45" fmla="*/ 509072295 h 219"/>
                <a:gd name="T46" fmla="*/ 0 w 209"/>
                <a:gd name="T47" fmla="*/ 350303016 h 219"/>
                <a:gd name="T48" fmla="*/ 105846722 w 209"/>
                <a:gd name="T49" fmla="*/ 307459505 h 219"/>
                <a:gd name="T50" fmla="*/ 110887042 w 209"/>
                <a:gd name="T51" fmla="*/ 307459505 h 219"/>
                <a:gd name="T52" fmla="*/ 206653124 w 209"/>
                <a:gd name="T53" fmla="*/ 350303016 h 219"/>
                <a:gd name="T54" fmla="*/ 234375678 w 209"/>
                <a:gd name="T55" fmla="*/ 468749737 h 219"/>
                <a:gd name="T56" fmla="*/ 178932157 w 209"/>
                <a:gd name="T57" fmla="*/ 272177266 h 219"/>
                <a:gd name="T58" fmla="*/ 161290243 w 209"/>
                <a:gd name="T59" fmla="*/ 330141737 h 219"/>
                <a:gd name="T60" fmla="*/ 161290243 w 209"/>
                <a:gd name="T61" fmla="*/ 244456302 h 219"/>
                <a:gd name="T62" fmla="*/ 330141760 w 209"/>
                <a:gd name="T63" fmla="*/ 221774069 h 219"/>
                <a:gd name="T64" fmla="*/ 367943367 w 209"/>
                <a:gd name="T65" fmla="*/ 244456302 h 219"/>
                <a:gd name="T66" fmla="*/ 385585281 w 209"/>
                <a:gd name="T67" fmla="*/ 413306219 h 219"/>
                <a:gd name="T68" fmla="*/ 330141760 w 209"/>
                <a:gd name="T69" fmla="*/ 70564476 h 219"/>
                <a:gd name="T70" fmla="*/ 330141760 w 209"/>
                <a:gd name="T71" fmla="*/ 221774069 h 219"/>
                <a:gd name="T72" fmla="*/ 88206395 w 209"/>
                <a:gd name="T73" fmla="*/ 372983661 h 219"/>
                <a:gd name="T74" fmla="*/ 110887042 w 209"/>
                <a:gd name="T75" fmla="*/ 322580464 h 219"/>
                <a:gd name="T76" fmla="*/ 37803194 w 209"/>
                <a:gd name="T77" fmla="*/ 350303016 h 219"/>
                <a:gd name="T78" fmla="*/ 408265928 w 209"/>
                <a:gd name="T79" fmla="*/ 88206389 h 219"/>
                <a:gd name="T80" fmla="*/ 403225608 w 209"/>
                <a:gd name="T81" fmla="*/ 88206389 h 2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8507413" y="4710113"/>
            <a:ext cx="2373312" cy="1331912"/>
            <a:chOff x="8507154" y="4710598"/>
            <a:chExt cx="2374206" cy="1331994"/>
          </a:xfrm>
        </p:grpSpPr>
        <p:sp>
          <p:nvSpPr>
            <p:cNvPr id="32" name="矩形 31"/>
            <p:cNvSpPr/>
            <p:nvPr/>
          </p:nvSpPr>
          <p:spPr>
            <a:xfrm>
              <a:off x="8507154" y="5088446"/>
              <a:ext cx="2374206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140805" y="4710598"/>
              <a:ext cx="1106905" cy="36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sp>
        <p:nvSpPr>
          <p:cNvPr id="46" name="椭圆 45"/>
          <p:cNvSpPr/>
          <p:nvPr/>
        </p:nvSpPr>
        <p:spPr>
          <a:xfrm>
            <a:off x="7219950" y="3059113"/>
            <a:ext cx="149225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51413" y="3581400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047877">
            <a:off x="7078663" y="2020888"/>
            <a:ext cx="388937" cy="3889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047877">
            <a:off x="5137150" y="3632200"/>
            <a:ext cx="169863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5005388" y="1746250"/>
            <a:ext cx="125412" cy="125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575050" y="3046413"/>
            <a:ext cx="149225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25513" y="3046413"/>
            <a:ext cx="242887" cy="242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3136900" y="3446463"/>
            <a:ext cx="387350" cy="3889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047877">
            <a:off x="1028700" y="2579688"/>
            <a:ext cx="169863" cy="169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741488" y="1317625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9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5BEC8C-40F6-4F01-83CD-8570FC1A9748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8262938" y="2549525"/>
            <a:ext cx="228600" cy="230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804525" y="3041650"/>
            <a:ext cx="149225" cy="147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736013" y="3536950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047877" flipH="1">
            <a:off x="10956925" y="2805113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55613" y="1349375"/>
            <a:ext cx="3935412" cy="2624138"/>
            <a:chOff x="455677" y="1349605"/>
            <a:chExt cx="3934848" cy="2623232"/>
          </a:xfrm>
        </p:grpSpPr>
        <p:graphicFrame>
          <p:nvGraphicFramePr>
            <p:cNvPr id="21542" name="图表 10"/>
            <p:cNvGraphicFramePr>
              <a:graphicFrameLocks/>
            </p:cNvGraphicFramePr>
            <p:nvPr/>
          </p:nvGraphicFramePr>
          <p:xfrm>
            <a:off x="404877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4" name="图表" r:id="rId5" imgW="4041998" imgH="2731245" progId="Excel.Chart.8">
                    <p:embed/>
                  </p:oleObj>
                </mc:Choice>
                <mc:Fallback>
                  <p:oleObj name="图表" r:id="rId5" imgW="4041998" imgH="2731245" progId="Excel.Chart.8">
                    <p:embed/>
                    <p:pic>
                      <p:nvPicPr>
                        <p:cNvPr id="0" name="图表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77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1931840" y="2214494"/>
              <a:ext cx="1014267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40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746" y="2712797"/>
              <a:ext cx="1006331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149475" y="4057650"/>
            <a:ext cx="546100" cy="546100"/>
            <a:chOff x="2150093" y="4269844"/>
            <a:chExt cx="546016" cy="546016"/>
          </a:xfrm>
        </p:grpSpPr>
        <p:sp>
          <p:nvSpPr>
            <p:cNvPr id="22" name="椭圆 21"/>
            <p:cNvSpPr/>
            <p:nvPr/>
          </p:nvSpPr>
          <p:spPr>
            <a:xfrm>
              <a:off x="2150093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41" name="Freeform 266"/>
            <p:cNvSpPr>
              <a:spLocks noEditPoints="1"/>
            </p:cNvSpPr>
            <p:nvPr/>
          </p:nvSpPr>
          <p:spPr bwMode="auto">
            <a:xfrm>
              <a:off x="2232601" y="4399977"/>
              <a:ext cx="381000" cy="285750"/>
            </a:xfrm>
            <a:custGeom>
              <a:avLst/>
              <a:gdLst>
                <a:gd name="T0" fmla="*/ 37334472 w 108"/>
                <a:gd name="T1" fmla="*/ 672041667 h 81"/>
                <a:gd name="T2" fmla="*/ 261348361 w 108"/>
                <a:gd name="T3" fmla="*/ 584926722 h 81"/>
                <a:gd name="T4" fmla="*/ 323574833 w 108"/>
                <a:gd name="T5" fmla="*/ 535142722 h 81"/>
                <a:gd name="T6" fmla="*/ 435581778 w 108"/>
                <a:gd name="T7" fmla="*/ 771602611 h 81"/>
                <a:gd name="T8" fmla="*/ 535142722 w 108"/>
                <a:gd name="T9" fmla="*/ 535142722 h 81"/>
                <a:gd name="T10" fmla="*/ 597369194 w 108"/>
                <a:gd name="T11" fmla="*/ 584926722 h 81"/>
                <a:gd name="T12" fmla="*/ 746714139 w 108"/>
                <a:gd name="T13" fmla="*/ 634707194 h 81"/>
                <a:gd name="T14" fmla="*/ 759156611 w 108"/>
                <a:gd name="T15" fmla="*/ 622261194 h 81"/>
                <a:gd name="T16" fmla="*/ 896055556 w 108"/>
                <a:gd name="T17" fmla="*/ 572480722 h 81"/>
                <a:gd name="T18" fmla="*/ 1045396972 w 108"/>
                <a:gd name="T19" fmla="*/ 746714139 h 81"/>
                <a:gd name="T20" fmla="*/ 1194741917 w 108"/>
                <a:gd name="T21" fmla="*/ 572480722 h 81"/>
                <a:gd name="T22" fmla="*/ 1306748861 w 108"/>
                <a:gd name="T23" fmla="*/ 597369194 h 81"/>
                <a:gd name="T24" fmla="*/ 1344083333 w 108"/>
                <a:gd name="T25" fmla="*/ 883609556 h 81"/>
                <a:gd name="T26" fmla="*/ 871163556 w 108"/>
                <a:gd name="T27" fmla="*/ 883609556 h 81"/>
                <a:gd name="T28" fmla="*/ 871163556 w 108"/>
                <a:gd name="T29" fmla="*/ 1008062500 h 81"/>
                <a:gd name="T30" fmla="*/ 0 w 108"/>
                <a:gd name="T31" fmla="*/ 1008062500 h 81"/>
                <a:gd name="T32" fmla="*/ 37334472 w 108"/>
                <a:gd name="T33" fmla="*/ 672041667 h 81"/>
                <a:gd name="T34" fmla="*/ 920947556 w 108"/>
                <a:gd name="T35" fmla="*/ 323574833 h 81"/>
                <a:gd name="T36" fmla="*/ 1169849917 w 108"/>
                <a:gd name="T37" fmla="*/ 298686361 h 81"/>
                <a:gd name="T38" fmla="*/ 1144961444 w 108"/>
                <a:gd name="T39" fmla="*/ 460473778 h 81"/>
                <a:gd name="T40" fmla="*/ 1107623444 w 108"/>
                <a:gd name="T41" fmla="*/ 510254250 h 81"/>
                <a:gd name="T42" fmla="*/ 1232076389 w 108"/>
                <a:gd name="T43" fmla="*/ 522700250 h 81"/>
                <a:gd name="T44" fmla="*/ 1219630389 w 108"/>
                <a:gd name="T45" fmla="*/ 385801306 h 81"/>
                <a:gd name="T46" fmla="*/ 858721083 w 108"/>
                <a:gd name="T47" fmla="*/ 385801306 h 81"/>
                <a:gd name="T48" fmla="*/ 846275083 w 108"/>
                <a:gd name="T49" fmla="*/ 522700250 h 81"/>
                <a:gd name="T50" fmla="*/ 970728028 w 108"/>
                <a:gd name="T51" fmla="*/ 510254250 h 81"/>
                <a:gd name="T52" fmla="*/ 933390028 w 108"/>
                <a:gd name="T53" fmla="*/ 460473778 h 81"/>
                <a:gd name="T54" fmla="*/ 920947556 w 108"/>
                <a:gd name="T55" fmla="*/ 323574833 h 81"/>
                <a:gd name="T56" fmla="*/ 920947556 w 108"/>
                <a:gd name="T57" fmla="*/ 323574833 h 81"/>
                <a:gd name="T58" fmla="*/ 273794361 w 108"/>
                <a:gd name="T59" fmla="*/ 373355306 h 81"/>
                <a:gd name="T60" fmla="*/ 286240361 w 108"/>
                <a:gd name="T61" fmla="*/ 186679417 h 81"/>
                <a:gd name="T62" fmla="*/ 584926722 w 108"/>
                <a:gd name="T63" fmla="*/ 186679417 h 81"/>
                <a:gd name="T64" fmla="*/ 597369194 w 108"/>
                <a:gd name="T65" fmla="*/ 385801306 h 81"/>
                <a:gd name="T66" fmla="*/ 647149667 w 108"/>
                <a:gd name="T67" fmla="*/ 311128833 h 81"/>
                <a:gd name="T68" fmla="*/ 622261194 w 108"/>
                <a:gd name="T69" fmla="*/ 99560944 h 81"/>
                <a:gd name="T70" fmla="*/ 248905889 w 108"/>
                <a:gd name="T71" fmla="*/ 74672472 h 81"/>
                <a:gd name="T72" fmla="*/ 224013889 w 108"/>
                <a:gd name="T73" fmla="*/ 336020833 h 81"/>
                <a:gd name="T74" fmla="*/ 273794361 w 108"/>
                <a:gd name="T75" fmla="*/ 373355306 h 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1"/>
                    <a:pt x="15" y="49"/>
                    <a:pt x="21" y="47"/>
                  </a:cubicBezTo>
                  <a:cubicBezTo>
                    <a:pt x="23" y="45"/>
                    <a:pt x="24" y="44"/>
                    <a:pt x="26" y="43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4"/>
                    <a:pt x="46" y="46"/>
                    <a:pt x="48" y="47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1" y="50"/>
                    <a:pt x="61" y="50"/>
                  </a:cubicBezTo>
                  <a:cubicBezTo>
                    <a:pt x="65" y="48"/>
                    <a:pt x="69" y="47"/>
                    <a:pt x="72" y="46"/>
                  </a:cubicBezTo>
                  <a:cubicBezTo>
                    <a:pt x="75" y="52"/>
                    <a:pt x="79" y="57"/>
                    <a:pt x="84" y="60"/>
                  </a:cubicBezTo>
                  <a:cubicBezTo>
                    <a:pt x="89" y="57"/>
                    <a:pt x="93" y="52"/>
                    <a:pt x="96" y="46"/>
                  </a:cubicBezTo>
                  <a:cubicBezTo>
                    <a:pt x="99" y="47"/>
                    <a:pt x="102" y="48"/>
                    <a:pt x="105" y="48"/>
                  </a:cubicBezTo>
                  <a:cubicBezTo>
                    <a:pt x="108" y="53"/>
                    <a:pt x="108" y="64"/>
                    <a:pt x="108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4"/>
                    <a:pt x="70" y="77"/>
                    <a:pt x="70" y="81"/>
                  </a:cubicBezTo>
                  <a:cubicBezTo>
                    <a:pt x="47" y="81"/>
                    <a:pt x="24" y="81"/>
                    <a:pt x="0" y="81"/>
                  </a:cubicBezTo>
                  <a:cubicBezTo>
                    <a:pt x="0" y="68"/>
                    <a:pt x="1" y="58"/>
                    <a:pt x="3" y="54"/>
                  </a:cubicBezTo>
                  <a:close/>
                  <a:moveTo>
                    <a:pt x="74" y="26"/>
                  </a:moveTo>
                  <a:cubicBezTo>
                    <a:pt x="79" y="27"/>
                    <a:pt x="89" y="26"/>
                    <a:pt x="94" y="24"/>
                  </a:cubicBezTo>
                  <a:cubicBezTo>
                    <a:pt x="94" y="27"/>
                    <a:pt x="94" y="32"/>
                    <a:pt x="92" y="37"/>
                  </a:cubicBezTo>
                  <a:cubicBezTo>
                    <a:pt x="91" y="39"/>
                    <a:pt x="90" y="40"/>
                    <a:pt x="89" y="41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3"/>
                    <a:pt x="98" y="31"/>
                  </a:cubicBezTo>
                  <a:cubicBezTo>
                    <a:pt x="102" y="2"/>
                    <a:pt x="65" y="2"/>
                    <a:pt x="69" y="31"/>
                  </a:cubicBezTo>
                  <a:cubicBezTo>
                    <a:pt x="69" y="33"/>
                    <a:pt x="68" y="42"/>
                    <a:pt x="68" y="42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7" y="40"/>
                    <a:pt x="76" y="39"/>
                    <a:pt x="75" y="37"/>
                  </a:cubicBezTo>
                  <a:cubicBezTo>
                    <a:pt x="74" y="33"/>
                    <a:pt x="73" y="29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lose/>
                  <a:moveTo>
                    <a:pt x="22" y="30"/>
                  </a:moveTo>
                  <a:cubicBezTo>
                    <a:pt x="21" y="25"/>
                    <a:pt x="21" y="21"/>
                    <a:pt x="23" y="15"/>
                  </a:cubicBezTo>
                  <a:cubicBezTo>
                    <a:pt x="29" y="11"/>
                    <a:pt x="37" y="17"/>
                    <a:pt x="47" y="15"/>
                  </a:cubicBezTo>
                  <a:cubicBezTo>
                    <a:pt x="48" y="20"/>
                    <a:pt x="48" y="24"/>
                    <a:pt x="48" y="31"/>
                  </a:cubicBezTo>
                  <a:cubicBezTo>
                    <a:pt x="48" y="31"/>
                    <a:pt x="52" y="27"/>
                    <a:pt x="52" y="25"/>
                  </a:cubicBezTo>
                  <a:cubicBezTo>
                    <a:pt x="53" y="22"/>
                    <a:pt x="52" y="10"/>
                    <a:pt x="50" y="8"/>
                  </a:cubicBezTo>
                  <a:cubicBezTo>
                    <a:pt x="45" y="0"/>
                    <a:pt x="26" y="0"/>
                    <a:pt x="20" y="6"/>
                  </a:cubicBezTo>
                  <a:cubicBezTo>
                    <a:pt x="18" y="8"/>
                    <a:pt x="16" y="25"/>
                    <a:pt x="18" y="27"/>
                  </a:cubicBezTo>
                  <a:cubicBezTo>
                    <a:pt x="20" y="29"/>
                    <a:pt x="22" y="30"/>
                    <a:pt x="22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1236663" y="4710113"/>
            <a:ext cx="2373312" cy="1331912"/>
            <a:chOff x="1235998" y="4710598"/>
            <a:chExt cx="2374206" cy="1331994"/>
          </a:xfrm>
        </p:grpSpPr>
        <p:sp>
          <p:nvSpPr>
            <p:cNvPr id="20" name="矩形 19"/>
            <p:cNvSpPr/>
            <p:nvPr/>
          </p:nvSpPr>
          <p:spPr>
            <a:xfrm>
              <a:off x="1235998" y="5088446"/>
              <a:ext cx="2374206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7933" y="4710598"/>
              <a:ext cx="2250335" cy="3699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130675" y="1349375"/>
            <a:ext cx="3935413" cy="2624138"/>
            <a:chOff x="4091255" y="1349605"/>
            <a:chExt cx="3934848" cy="2623232"/>
          </a:xfrm>
        </p:grpSpPr>
        <p:graphicFrame>
          <p:nvGraphicFramePr>
            <p:cNvPr id="21535" name="图表 6"/>
            <p:cNvGraphicFramePr>
              <a:graphicFrameLocks/>
            </p:cNvGraphicFramePr>
            <p:nvPr/>
          </p:nvGraphicFramePr>
          <p:xfrm>
            <a:off x="4040455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图表" r:id="rId7" imgW="4041998" imgH="2731245" progId="Excel.Chart.8">
                    <p:embed/>
                  </p:oleObj>
                </mc:Choice>
                <mc:Fallback>
                  <p:oleObj name="图表" r:id="rId7" imgW="4041998" imgH="2731245" progId="Excel.Chart.8">
                    <p:embed/>
                    <p:pic>
                      <p:nvPicPr>
                        <p:cNvPr id="0" name="图表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455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5553133" y="2214494"/>
              <a:ext cx="1015854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80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56308" y="2712797"/>
              <a:ext cx="1004743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786438" y="4057650"/>
            <a:ext cx="544512" cy="546100"/>
            <a:chOff x="5785671" y="4269844"/>
            <a:chExt cx="546016" cy="546016"/>
          </a:xfrm>
        </p:grpSpPr>
        <p:sp>
          <p:nvSpPr>
            <p:cNvPr id="28" name="椭圆 27"/>
            <p:cNvSpPr/>
            <p:nvPr/>
          </p:nvSpPr>
          <p:spPr>
            <a:xfrm>
              <a:off x="5785671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34" name="Freeform 247"/>
            <p:cNvSpPr>
              <a:spLocks noEditPoints="1"/>
            </p:cNvSpPr>
            <p:nvPr/>
          </p:nvSpPr>
          <p:spPr bwMode="auto">
            <a:xfrm>
              <a:off x="5908660" y="4393627"/>
              <a:ext cx="300038" cy="298450"/>
            </a:xfrm>
            <a:custGeom>
              <a:avLst/>
              <a:gdLst>
                <a:gd name="T0" fmla="*/ 996793303 w 85"/>
                <a:gd name="T1" fmla="*/ 653401852 h 85"/>
                <a:gd name="T2" fmla="*/ 996793303 w 85"/>
                <a:gd name="T3" fmla="*/ 986268404 h 85"/>
                <a:gd name="T4" fmla="*/ 922034423 w 85"/>
                <a:gd name="T5" fmla="*/ 1047910618 h 85"/>
                <a:gd name="T6" fmla="*/ 124600487 w 85"/>
                <a:gd name="T7" fmla="*/ 1047910618 h 85"/>
                <a:gd name="T8" fmla="*/ 62298478 w 85"/>
                <a:gd name="T9" fmla="*/ 986268404 h 85"/>
                <a:gd name="T10" fmla="*/ 62298478 w 85"/>
                <a:gd name="T11" fmla="*/ 653401852 h 85"/>
                <a:gd name="T12" fmla="*/ 211819768 w 85"/>
                <a:gd name="T13" fmla="*/ 690388585 h 85"/>
                <a:gd name="T14" fmla="*/ 211819768 w 85"/>
                <a:gd name="T15" fmla="*/ 752030799 h 85"/>
                <a:gd name="T16" fmla="*/ 261657845 w 85"/>
                <a:gd name="T17" fmla="*/ 752030799 h 85"/>
                <a:gd name="T18" fmla="*/ 261657845 w 85"/>
                <a:gd name="T19" fmla="*/ 838328494 h 85"/>
                <a:gd name="T20" fmla="*/ 336416725 w 85"/>
                <a:gd name="T21" fmla="*/ 838328494 h 85"/>
                <a:gd name="T22" fmla="*/ 336416725 w 85"/>
                <a:gd name="T23" fmla="*/ 752030799 h 85"/>
                <a:gd name="T24" fmla="*/ 373797930 w 85"/>
                <a:gd name="T25" fmla="*/ 752030799 h 85"/>
                <a:gd name="T26" fmla="*/ 373797930 w 85"/>
                <a:gd name="T27" fmla="*/ 702716325 h 85"/>
                <a:gd name="T28" fmla="*/ 672833450 w 85"/>
                <a:gd name="T29" fmla="*/ 702716325 h 85"/>
                <a:gd name="T30" fmla="*/ 672833450 w 85"/>
                <a:gd name="T31" fmla="*/ 752030799 h 85"/>
                <a:gd name="T32" fmla="*/ 710214655 w 85"/>
                <a:gd name="T33" fmla="*/ 752030799 h 85"/>
                <a:gd name="T34" fmla="*/ 710214655 w 85"/>
                <a:gd name="T35" fmla="*/ 838328494 h 85"/>
                <a:gd name="T36" fmla="*/ 784973535 w 85"/>
                <a:gd name="T37" fmla="*/ 838328494 h 85"/>
                <a:gd name="T38" fmla="*/ 784973535 w 85"/>
                <a:gd name="T39" fmla="*/ 752030799 h 85"/>
                <a:gd name="T40" fmla="*/ 822354740 w 85"/>
                <a:gd name="T41" fmla="*/ 752030799 h 85"/>
                <a:gd name="T42" fmla="*/ 822354740 w 85"/>
                <a:gd name="T43" fmla="*/ 690388585 h 85"/>
                <a:gd name="T44" fmla="*/ 996793303 w 85"/>
                <a:gd name="T45" fmla="*/ 653401852 h 85"/>
                <a:gd name="T46" fmla="*/ 386258332 w 85"/>
                <a:gd name="T47" fmla="*/ 0 h 85"/>
                <a:gd name="T48" fmla="*/ 672833450 w 85"/>
                <a:gd name="T49" fmla="*/ 0 h 85"/>
                <a:gd name="T50" fmla="*/ 760052732 w 85"/>
                <a:gd name="T51" fmla="*/ 86297695 h 85"/>
                <a:gd name="T52" fmla="*/ 760052732 w 85"/>
                <a:gd name="T53" fmla="*/ 197254383 h 85"/>
                <a:gd name="T54" fmla="*/ 660376578 w 85"/>
                <a:gd name="T55" fmla="*/ 197254383 h 85"/>
                <a:gd name="T56" fmla="*/ 660376578 w 85"/>
                <a:gd name="T57" fmla="*/ 98625436 h 85"/>
                <a:gd name="T58" fmla="*/ 398715203 w 85"/>
                <a:gd name="T59" fmla="*/ 98625436 h 85"/>
                <a:gd name="T60" fmla="*/ 398715203 w 85"/>
                <a:gd name="T61" fmla="*/ 197254383 h 85"/>
                <a:gd name="T62" fmla="*/ 299039050 w 85"/>
                <a:gd name="T63" fmla="*/ 197254383 h 85"/>
                <a:gd name="T64" fmla="*/ 299039050 w 85"/>
                <a:gd name="T65" fmla="*/ 86297695 h 85"/>
                <a:gd name="T66" fmla="*/ 386258332 w 85"/>
                <a:gd name="T67" fmla="*/ 0 h 85"/>
                <a:gd name="T68" fmla="*/ 0 w 85"/>
                <a:gd name="T69" fmla="*/ 246568856 h 85"/>
                <a:gd name="T70" fmla="*/ 0 w 85"/>
                <a:gd name="T71" fmla="*/ 591759638 h 85"/>
                <a:gd name="T72" fmla="*/ 1059091782 w 85"/>
                <a:gd name="T73" fmla="*/ 591759638 h 85"/>
                <a:gd name="T74" fmla="*/ 1059091782 w 85"/>
                <a:gd name="T75" fmla="*/ 246568856 h 85"/>
                <a:gd name="T76" fmla="*/ 0 w 85"/>
                <a:gd name="T77" fmla="*/ 246568856 h 8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875213" y="4710113"/>
            <a:ext cx="2366962" cy="1331912"/>
            <a:chOff x="4874917" y="4710598"/>
            <a:chExt cx="2367524" cy="1331994"/>
          </a:xfrm>
        </p:grpSpPr>
        <p:sp>
          <p:nvSpPr>
            <p:cNvPr id="26" name="矩形 25"/>
            <p:cNvSpPr/>
            <p:nvPr/>
          </p:nvSpPr>
          <p:spPr>
            <a:xfrm>
              <a:off x="4874917" y="5088446"/>
              <a:ext cx="2367524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05304" y="4710598"/>
              <a:ext cx="1106751" cy="36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sp>
        <p:nvSpPr>
          <p:cNvPr id="51" name="文本框 50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6" grpId="0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图表 97"/>
          <p:cNvGraphicFramePr>
            <a:graphicFrameLocks/>
          </p:cNvGraphicFramePr>
          <p:nvPr/>
        </p:nvGraphicFramePr>
        <p:xfrm>
          <a:off x="147638" y="1063625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19175" y="1846263"/>
            <a:ext cx="1562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accent1"/>
                </a:solidFill>
                <a:latin typeface="Century Gothic" pitchFamily="34" charset="0"/>
              </a:rPr>
              <a:t>75</a:t>
            </a:r>
            <a:r>
              <a:rPr lang="en-US" altLang="zh-CN" sz="1800">
                <a:solidFill>
                  <a:schemeClr val="accent1"/>
                </a:solidFill>
                <a:latin typeface="Century Gothic" pitchFamily="34" charset="0"/>
              </a:rPr>
              <a:t>%</a:t>
            </a:r>
            <a:endParaRPr lang="zh-CN" altLang="en-US" sz="1800">
              <a:solidFill>
                <a:schemeClr val="accent1"/>
              </a:solidFill>
              <a:latin typeface="Century Gothic" pitchFamily="34" charset="0"/>
            </a:endParaRP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828675" y="3254376"/>
            <a:ext cx="1943100" cy="1831084"/>
            <a:chOff x="829100" y="3255130"/>
            <a:chExt cx="1943219" cy="1830159"/>
          </a:xfrm>
        </p:grpSpPr>
        <p:sp>
          <p:nvSpPr>
            <p:cNvPr id="40" name="矩形 39"/>
            <p:cNvSpPr/>
            <p:nvPr/>
          </p:nvSpPr>
          <p:spPr>
            <a:xfrm>
              <a:off x="894192" y="3700993"/>
              <a:ext cx="1813036" cy="13842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29100" y="3255130"/>
              <a:ext cx="1943219" cy="4490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2" name="椭圆 141"/>
          <p:cNvSpPr/>
          <p:nvPr/>
        </p:nvSpPr>
        <p:spPr>
          <a:xfrm>
            <a:off x="2786063" y="2133600"/>
            <a:ext cx="185737" cy="1857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2735263" y="2628900"/>
            <a:ext cx="90487" cy="90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758825" y="2386013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AE0F4C3-18E3-45B2-8A9E-3915D6F0B822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876675" y="1843088"/>
            <a:ext cx="15621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50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103" name="图表 102"/>
          <p:cNvGraphicFramePr>
            <a:graphicFrameLocks/>
          </p:cNvGraphicFramePr>
          <p:nvPr/>
        </p:nvGraphicFramePr>
        <p:xfrm>
          <a:off x="3003550" y="1060450"/>
          <a:ext cx="3306763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7" name="图表 106"/>
          <p:cNvGraphicFramePr>
            <a:graphicFrameLocks/>
          </p:cNvGraphicFramePr>
          <p:nvPr/>
        </p:nvGraphicFramePr>
        <p:xfrm>
          <a:off x="5861050" y="1060450"/>
          <a:ext cx="3305175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1" name="图表 110"/>
          <p:cNvGraphicFramePr>
            <a:graphicFrameLocks/>
          </p:cNvGraphicFramePr>
          <p:nvPr/>
        </p:nvGraphicFramePr>
        <p:xfrm>
          <a:off x="8716963" y="1060450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41" name="组合 140"/>
          <p:cNvGrpSpPr>
            <a:grpSpLocks/>
          </p:cNvGrpSpPr>
          <p:nvPr/>
        </p:nvGrpSpPr>
        <p:grpSpPr bwMode="auto">
          <a:xfrm>
            <a:off x="828675" y="5259388"/>
            <a:ext cx="10625138" cy="422077"/>
            <a:chOff x="829100" y="943157"/>
            <a:chExt cx="10625218" cy="421644"/>
          </a:xfrm>
        </p:grpSpPr>
        <p:sp>
          <p:nvSpPr>
            <p:cNvPr id="138" name="矩形 137"/>
            <p:cNvSpPr/>
            <p:nvPr/>
          </p:nvSpPr>
          <p:spPr>
            <a:xfrm>
              <a:off x="835450" y="1057340"/>
              <a:ext cx="10612518" cy="307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</a:t>
              </a:r>
              <a:r>
                <a:rPr lang="en-US" altLang="zh-CN" sz="1400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ideasAdd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your text here and write down your ideas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829100" y="943157"/>
              <a:ext cx="10625218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椭圆 146"/>
          <p:cNvSpPr/>
          <p:nvPr/>
        </p:nvSpPr>
        <p:spPr>
          <a:xfrm rot="20331486">
            <a:off x="5562600" y="1709738"/>
            <a:ext cx="188913" cy="188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20331486">
            <a:off x="5680075" y="2209800"/>
            <a:ext cx="93663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 rot="20331486">
            <a:off x="3749675" y="2697163"/>
            <a:ext cx="93663" cy="936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20327678">
            <a:off x="8261350" y="28146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5" name="组合 164"/>
          <p:cNvGrpSpPr>
            <a:grpSpLocks/>
          </p:cNvGrpSpPr>
          <p:nvPr/>
        </p:nvGrpSpPr>
        <p:grpSpPr bwMode="auto">
          <a:xfrm>
            <a:off x="3751263" y="3252788"/>
            <a:ext cx="1812925" cy="1832670"/>
            <a:chOff x="3751050" y="3252327"/>
            <a:chExt cx="1812364" cy="1833123"/>
          </a:xfrm>
        </p:grpSpPr>
        <p:sp>
          <p:nvSpPr>
            <p:cNvPr id="131" name="矩形 130"/>
            <p:cNvSpPr/>
            <p:nvPr/>
          </p:nvSpPr>
          <p:spPr>
            <a:xfrm>
              <a:off x="3751050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887533" y="3252327"/>
              <a:ext cx="1566377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7" name="组合 166"/>
          <p:cNvGrpSpPr>
            <a:grpSpLocks/>
          </p:cNvGrpSpPr>
          <p:nvPr/>
        </p:nvGrpSpPr>
        <p:grpSpPr bwMode="auto">
          <a:xfrm>
            <a:off x="6607175" y="3252788"/>
            <a:ext cx="1812925" cy="1832670"/>
            <a:chOff x="6607573" y="3252327"/>
            <a:chExt cx="1812364" cy="1833123"/>
          </a:xfrm>
        </p:grpSpPr>
        <p:sp>
          <p:nvSpPr>
            <p:cNvPr id="132" name="矩形 131"/>
            <p:cNvSpPr/>
            <p:nvPr/>
          </p:nvSpPr>
          <p:spPr>
            <a:xfrm>
              <a:off x="6607573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744056" y="3252327"/>
              <a:ext cx="1566378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>
            <a:off x="9464675" y="3252788"/>
            <a:ext cx="1811338" cy="1832670"/>
            <a:chOff x="9464095" y="3252327"/>
            <a:chExt cx="1812364" cy="1833123"/>
          </a:xfrm>
        </p:grpSpPr>
        <p:sp>
          <p:nvSpPr>
            <p:cNvPr id="133" name="矩形 132"/>
            <p:cNvSpPr/>
            <p:nvPr/>
          </p:nvSpPr>
          <p:spPr>
            <a:xfrm>
              <a:off x="9464095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00697" y="3252327"/>
              <a:ext cx="1566162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6732588" y="1843088"/>
            <a:ext cx="15621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25</a:t>
            </a:r>
            <a:r>
              <a:rPr lang="en-US" altLang="zh-CN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836150" y="1843088"/>
            <a:ext cx="1068388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5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rot="20327678">
            <a:off x="8524875" y="1730375"/>
            <a:ext cx="188913" cy="188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rot="20327678">
            <a:off x="8267700" y="14430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20327678">
            <a:off x="9191625" y="2162175"/>
            <a:ext cx="188913" cy="188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20327678">
            <a:off x="11403013" y="2093913"/>
            <a:ext cx="149225" cy="1508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20327678">
            <a:off x="9374188" y="2419350"/>
            <a:ext cx="93662" cy="92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  <p:bldP spid="8" grpId="0"/>
      <p:bldP spid="142" grpId="0" animBg="1"/>
      <p:bldP spid="143" grpId="0" animBg="1"/>
      <p:bldP spid="144" grpId="0" animBg="1"/>
      <p:bldP spid="102" grpId="0"/>
      <p:bldGraphic spid="103" grpId="0">
        <p:bldAsOne/>
      </p:bldGraphic>
      <p:bldGraphic spid="107" grpId="0">
        <p:bldAsOne/>
      </p:bldGraphic>
      <p:bldGraphic spid="111" grpId="0">
        <p:bldAsOne/>
      </p:bldGraphic>
      <p:bldP spid="147" grpId="0" animBg="1"/>
      <p:bldP spid="148" grpId="0" animBg="1"/>
      <p:bldP spid="149" grpId="0" animBg="1"/>
      <p:bldP spid="153" grpId="0" animBg="1"/>
      <p:bldP spid="106" grpId="0"/>
      <p:bldP spid="110" grpId="0"/>
      <p:bldP spid="151" grpId="0" animBg="1"/>
      <p:bldP spid="152" grpId="0" animBg="1"/>
      <p:bldP spid="156" grpId="0" animBg="1"/>
      <p:bldP spid="157" grpId="0" animBg="1"/>
      <p:bldP spid="1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7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04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808162"/>
            <a:chOff x="277329" y="1093495"/>
            <a:chExt cx="5427948" cy="180824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584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A828987-4274-4168-9207-35F67700B711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162050" y="5053013"/>
            <a:ext cx="9731375" cy="1262540"/>
            <a:chOff x="1444608" y="836515"/>
            <a:chExt cx="9731392" cy="1263387"/>
          </a:xfrm>
        </p:grpSpPr>
        <p:sp>
          <p:nvSpPr>
            <p:cNvPr id="30" name="矩形 29"/>
            <p:cNvSpPr/>
            <p:nvPr/>
          </p:nvSpPr>
          <p:spPr bwMode="auto">
            <a:xfrm>
              <a:off x="1543033" y="836515"/>
              <a:ext cx="9632967" cy="1259732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4627" name="组合 30"/>
            <p:cNvGrpSpPr>
              <a:grpSpLocks/>
            </p:cNvGrpSpPr>
            <p:nvPr/>
          </p:nvGrpSpPr>
          <p:grpSpPr bwMode="auto">
            <a:xfrm>
              <a:off x="1444608" y="836515"/>
              <a:ext cx="9256729" cy="1263387"/>
              <a:chOff x="1104129" y="5270499"/>
              <a:chExt cx="9256729" cy="126338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359717" y="5375344"/>
                <a:ext cx="2492379" cy="3987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在这里输入文字信息</a:t>
                </a:r>
              </a:p>
            </p:txBody>
          </p:sp>
          <p:grpSp>
            <p:nvGrpSpPr>
              <p:cNvPr id="24629" name="组合 32"/>
              <p:cNvGrpSpPr>
                <a:grpSpLocks/>
              </p:cNvGrpSpPr>
              <p:nvPr/>
            </p:nvGrpSpPr>
            <p:grpSpPr bwMode="auto">
              <a:xfrm>
                <a:off x="1104129" y="5270499"/>
                <a:ext cx="9256729" cy="1263387"/>
                <a:chOff x="1104129" y="5270499"/>
                <a:chExt cx="9256729" cy="126338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104129" y="5270499"/>
                  <a:ext cx="98425" cy="12597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383529" y="5794726"/>
                  <a:ext cx="8977329" cy="73916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1568450" y="895350"/>
            <a:ext cx="9029700" cy="4029075"/>
            <a:chOff x="1567998" y="894805"/>
            <a:chExt cx="9029701" cy="4029076"/>
          </a:xfrm>
        </p:grpSpPr>
        <p:grpSp>
          <p:nvGrpSpPr>
            <p:cNvPr id="24596" name="组合 72"/>
            <p:cNvGrpSpPr>
              <a:grpSpLocks/>
            </p:cNvGrpSpPr>
            <p:nvPr/>
          </p:nvGrpSpPr>
          <p:grpSpPr bwMode="auto">
            <a:xfrm>
              <a:off x="1567998" y="894805"/>
              <a:ext cx="9029701" cy="4029076"/>
              <a:chOff x="1567998" y="894805"/>
              <a:chExt cx="9029701" cy="4029076"/>
            </a:xfrm>
          </p:grpSpPr>
          <p:grpSp>
            <p:nvGrpSpPr>
              <p:cNvPr id="24601" name="组合 5"/>
              <p:cNvGrpSpPr>
                <a:grpSpLocks/>
              </p:cNvGrpSpPr>
              <p:nvPr/>
            </p:nvGrpSpPr>
            <p:grpSpPr bwMode="auto">
              <a:xfrm>
                <a:off x="1567998" y="894805"/>
                <a:ext cx="9029701" cy="4029076"/>
                <a:chOff x="1581150" y="1414463"/>
                <a:chExt cx="9029701" cy="4029076"/>
              </a:xfrm>
            </p:grpSpPr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8793164" y="2528888"/>
                  <a:ext cx="1817687" cy="18161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1330325" cy="1500188"/>
                </a:xfrm>
                <a:custGeom>
                  <a:avLst/>
                  <a:gdLst>
                    <a:gd name="T0" fmla="*/ 354 w 354"/>
                    <a:gd name="T1" fmla="*/ 74 h 399"/>
                    <a:gd name="T2" fmla="*/ 175 w 354"/>
                    <a:gd name="T3" fmla="*/ 0 h 399"/>
                    <a:gd name="T4" fmla="*/ 0 w 354"/>
                    <a:gd name="T5" fmla="*/ 333 h 399"/>
                    <a:gd name="T6" fmla="*/ 200 w 354"/>
                    <a:gd name="T7" fmla="*/ 399 h 399"/>
                    <a:gd name="T8" fmla="*/ 354 w 354"/>
                    <a:gd name="T9" fmla="*/ 74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399">
                      <a:moveTo>
                        <a:pt x="354" y="74"/>
                      </a:moveTo>
                      <a:cubicBezTo>
                        <a:pt x="354" y="74"/>
                        <a:pt x="217" y="128"/>
                        <a:pt x="175" y="0"/>
                      </a:cubicBez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132" y="270"/>
                        <a:pt x="200" y="399"/>
                      </a:cubicBezTo>
                      <a:lnTo>
                        <a:pt x="354" y="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Oval 7"/>
                <p:cNvSpPr>
                  <a:spLocks noChangeArrowheads="1"/>
                </p:cNvSpPr>
                <p:nvPr/>
              </p:nvSpPr>
              <p:spPr bwMode="auto">
                <a:xfrm>
                  <a:off x="8921750" y="2652713"/>
                  <a:ext cx="1565275" cy="1568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0" name="Freeform 8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819150" cy="1252538"/>
                </a:xfrm>
                <a:custGeom>
                  <a:avLst/>
                  <a:gdLst>
                    <a:gd name="T0" fmla="*/ 175 w 218"/>
                    <a:gd name="T1" fmla="*/ 0 h 333"/>
                    <a:gd name="T2" fmla="*/ 0 w 218"/>
                    <a:gd name="T3" fmla="*/ 333 h 333"/>
                    <a:gd name="T4" fmla="*/ 94 w 218"/>
                    <a:gd name="T5" fmla="*/ 319 h 333"/>
                    <a:gd name="T6" fmla="*/ 218 w 218"/>
                    <a:gd name="T7" fmla="*/ 64 h 333"/>
                    <a:gd name="T8" fmla="*/ 175 w 218"/>
                    <a:gd name="T9" fmla="*/ 0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333">
                      <a:moveTo>
                        <a:pt x="175" y="0"/>
                      </a:move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44" y="312"/>
                        <a:pt x="94" y="319"/>
                      </a:cubicBezTo>
                      <a:cubicBezTo>
                        <a:pt x="169" y="259"/>
                        <a:pt x="217" y="167"/>
                        <a:pt x="218" y="64"/>
                      </a:cubicBezTo>
                      <a:cubicBezTo>
                        <a:pt x="200" y="51"/>
                        <a:pt x="185" y="31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6589714" y="1414463"/>
                  <a:ext cx="2203450" cy="22129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5846763" y="2493963"/>
                  <a:ext cx="1722437" cy="1633538"/>
                </a:xfrm>
                <a:custGeom>
                  <a:avLst/>
                  <a:gdLst>
                    <a:gd name="T0" fmla="*/ 198 w 459"/>
                    <a:gd name="T1" fmla="*/ 0 h 434"/>
                    <a:gd name="T2" fmla="*/ 0 w 459"/>
                    <a:gd name="T3" fmla="*/ 138 h 434"/>
                    <a:gd name="T4" fmla="*/ 198 w 459"/>
                    <a:gd name="T5" fmla="*/ 375 h 434"/>
                    <a:gd name="T6" fmla="*/ 289 w 459"/>
                    <a:gd name="T7" fmla="*/ 434 h 434"/>
                    <a:gd name="T8" fmla="*/ 459 w 459"/>
                    <a:gd name="T9" fmla="*/ 299 h 434"/>
                    <a:gd name="T10" fmla="*/ 198 w 459"/>
                    <a:gd name="T11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9" h="434">
                      <a:moveTo>
                        <a:pt x="198" y="0"/>
                      </a:moveTo>
                      <a:cubicBezTo>
                        <a:pt x="198" y="0"/>
                        <a:pt x="192" y="132"/>
                        <a:pt x="0" y="138"/>
                      </a:cubicBezTo>
                      <a:cubicBezTo>
                        <a:pt x="198" y="375"/>
                        <a:pt x="198" y="375"/>
                        <a:pt x="198" y="375"/>
                      </a:cubicBezTo>
                      <a:cubicBezTo>
                        <a:pt x="289" y="434"/>
                        <a:pt x="289" y="434"/>
                        <a:pt x="289" y="434"/>
                      </a:cubicBezTo>
                      <a:cubicBezTo>
                        <a:pt x="289" y="434"/>
                        <a:pt x="278" y="285"/>
                        <a:pt x="459" y="299"/>
                      </a:cubicBez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8" name="Oval 11"/>
                <p:cNvSpPr>
                  <a:spLocks noChangeArrowheads="1"/>
                </p:cNvSpPr>
                <p:nvPr/>
              </p:nvSpPr>
              <p:spPr bwMode="auto">
                <a:xfrm>
                  <a:off x="6765925" y="1590676"/>
                  <a:ext cx="1855788" cy="18589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4" name="Freeform 12"/>
                <p:cNvSpPr>
                  <a:spLocks/>
                </p:cNvSpPr>
                <p:nvPr/>
              </p:nvSpPr>
              <p:spPr bwMode="auto">
                <a:xfrm>
                  <a:off x="5846763" y="2941638"/>
                  <a:ext cx="1182687" cy="1185863"/>
                </a:xfrm>
                <a:custGeom>
                  <a:avLst/>
                  <a:gdLst>
                    <a:gd name="T0" fmla="*/ 100 w 315"/>
                    <a:gd name="T1" fmla="*/ 0 h 315"/>
                    <a:gd name="T2" fmla="*/ 0 w 315"/>
                    <a:gd name="T3" fmla="*/ 19 h 315"/>
                    <a:gd name="T4" fmla="*/ 198 w 315"/>
                    <a:gd name="T5" fmla="*/ 256 h 315"/>
                    <a:gd name="T6" fmla="*/ 289 w 315"/>
                    <a:gd name="T7" fmla="*/ 315 h 315"/>
                    <a:gd name="T8" fmla="*/ 315 w 315"/>
                    <a:gd name="T9" fmla="*/ 229 h 315"/>
                    <a:gd name="T10" fmla="*/ 100 w 315"/>
                    <a:gd name="T11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5" h="315">
                      <a:moveTo>
                        <a:pt x="100" y="0"/>
                      </a:moveTo>
                      <a:cubicBezTo>
                        <a:pt x="74" y="11"/>
                        <a:pt x="42" y="18"/>
                        <a:pt x="0" y="19"/>
                      </a:cubicBezTo>
                      <a:cubicBezTo>
                        <a:pt x="198" y="256"/>
                        <a:pt x="198" y="256"/>
                        <a:pt x="198" y="256"/>
                      </a:cubicBezTo>
                      <a:cubicBezTo>
                        <a:pt x="289" y="315"/>
                        <a:pt x="289" y="315"/>
                        <a:pt x="289" y="315"/>
                      </a:cubicBezTo>
                      <a:cubicBezTo>
                        <a:pt x="289" y="315"/>
                        <a:pt x="286" y="268"/>
                        <a:pt x="315" y="229"/>
                      </a:cubicBezTo>
                      <a:cubicBezTo>
                        <a:pt x="280" y="125"/>
                        <a:pt x="201" y="41"/>
                        <a:pt x="10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0" name="Oval 13"/>
                <p:cNvSpPr>
                  <a:spLocks noChangeArrowheads="1"/>
                </p:cNvSpPr>
                <p:nvPr/>
              </p:nvSpPr>
              <p:spPr bwMode="auto">
                <a:xfrm>
                  <a:off x="4497388" y="3006726"/>
                  <a:ext cx="2433638" cy="24368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24621" name="Freeform 14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2144713" cy="2316163"/>
                </a:xfrm>
                <a:custGeom>
                  <a:avLst/>
                  <a:gdLst>
                    <a:gd name="T0" fmla="*/ 2147483646 w 571"/>
                    <a:gd name="T1" fmla="*/ 1922719850 h 616"/>
                    <a:gd name="T2" fmla="*/ 2147483646 w 571"/>
                    <a:gd name="T3" fmla="*/ 0 h 616"/>
                    <a:gd name="T4" fmla="*/ 0 w 571"/>
                    <a:gd name="T5" fmla="*/ 2147483646 h 616"/>
                    <a:gd name="T6" fmla="*/ 2147483646 w 571"/>
                    <a:gd name="T7" fmla="*/ 2147483646 h 616"/>
                    <a:gd name="T8" fmla="*/ 2147483646 w 571"/>
                    <a:gd name="T9" fmla="*/ 1922719850 h 6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1" h="616">
                      <a:moveTo>
                        <a:pt x="571" y="136"/>
                      </a:moveTo>
                      <a:cubicBezTo>
                        <a:pt x="571" y="136"/>
                        <a:pt x="396" y="179"/>
                        <a:pt x="329" y="0"/>
                      </a:cubicBez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309" y="429"/>
                        <a:pt x="398" y="616"/>
                      </a:cubicBezTo>
                      <a:lnTo>
                        <a:pt x="571" y="13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Oval 15"/>
                <p:cNvSpPr>
                  <a:spLocks noChangeArrowheads="1"/>
                </p:cNvSpPr>
                <p:nvPr/>
              </p:nvSpPr>
              <p:spPr bwMode="auto">
                <a:xfrm>
                  <a:off x="4670425" y="3182938"/>
                  <a:ext cx="2087563" cy="2087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1473200" cy="1903412"/>
                </a:xfrm>
                <a:custGeom>
                  <a:avLst/>
                  <a:gdLst>
                    <a:gd name="T0" fmla="*/ 329 w 392"/>
                    <a:gd name="T1" fmla="*/ 0 h 506"/>
                    <a:gd name="T2" fmla="*/ 0 w 392"/>
                    <a:gd name="T3" fmla="*/ 506 h 506"/>
                    <a:gd name="T4" fmla="*/ 179 w 392"/>
                    <a:gd name="T5" fmla="*/ 492 h 506"/>
                    <a:gd name="T6" fmla="*/ 392 w 392"/>
                    <a:gd name="T7" fmla="*/ 119 h 506"/>
                    <a:gd name="T8" fmla="*/ 391 w 392"/>
                    <a:gd name="T9" fmla="*/ 93 h 506"/>
                    <a:gd name="T10" fmla="*/ 329 w 392"/>
                    <a:gd name="T11" fmla="*/ 0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2" h="506">
                      <a:moveTo>
                        <a:pt x="329" y="0"/>
                      </a:move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85" y="485"/>
                        <a:pt x="179" y="492"/>
                      </a:cubicBezTo>
                      <a:cubicBezTo>
                        <a:pt x="307" y="417"/>
                        <a:pt x="392" y="278"/>
                        <a:pt x="392" y="119"/>
                      </a:cubicBezTo>
                      <a:cubicBezTo>
                        <a:pt x="392" y="110"/>
                        <a:pt x="391" y="102"/>
                        <a:pt x="391" y="93"/>
                      </a:cubicBezTo>
                      <a:cubicBezTo>
                        <a:pt x="367" y="72"/>
                        <a:pt x="345" y="4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4" name="Oval 17"/>
                <p:cNvSpPr>
                  <a:spLocks noChangeArrowheads="1"/>
                </p:cNvSpPr>
                <p:nvPr/>
              </p:nvSpPr>
              <p:spPr bwMode="auto">
                <a:xfrm>
                  <a:off x="1581150" y="1546226"/>
                  <a:ext cx="2916238" cy="292258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24625" name="Oval 18"/>
                <p:cNvSpPr>
                  <a:spLocks noChangeArrowheads="1"/>
                </p:cNvSpPr>
                <p:nvPr/>
              </p:nvSpPr>
              <p:spPr bwMode="auto">
                <a:xfrm>
                  <a:off x="1835150" y="1801813"/>
                  <a:ext cx="2408238" cy="2411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</p:grpSp>
          <p:sp>
            <p:nvSpPr>
              <p:cNvPr id="41" name="Freeform 54"/>
              <p:cNvSpPr>
                <a:spLocks noEditPoints="1"/>
              </p:cNvSpPr>
              <p:nvPr/>
            </p:nvSpPr>
            <p:spPr bwMode="auto">
              <a:xfrm>
                <a:off x="7459212" y="1259930"/>
                <a:ext cx="495300" cy="485775"/>
              </a:xfrm>
              <a:custGeom>
                <a:avLst/>
                <a:gdLst>
                  <a:gd name="T0" fmla="*/ 112 w 112"/>
                  <a:gd name="T1" fmla="*/ 93 h 110"/>
                  <a:gd name="T2" fmla="*/ 0 w 112"/>
                  <a:gd name="T3" fmla="*/ 93 h 110"/>
                  <a:gd name="T4" fmla="*/ 9 w 112"/>
                  <a:gd name="T5" fmla="*/ 86 h 110"/>
                  <a:gd name="T6" fmla="*/ 103 w 112"/>
                  <a:gd name="T7" fmla="*/ 86 h 110"/>
                  <a:gd name="T8" fmla="*/ 29 w 112"/>
                  <a:gd name="T9" fmla="*/ 4 h 110"/>
                  <a:gd name="T10" fmla="*/ 29 w 112"/>
                  <a:gd name="T11" fmla="*/ 24 h 110"/>
                  <a:gd name="T12" fmla="*/ 29 w 112"/>
                  <a:gd name="T13" fmla="*/ 4 h 110"/>
                  <a:gd name="T14" fmla="*/ 73 w 112"/>
                  <a:gd name="T15" fmla="*/ 14 h 110"/>
                  <a:gd name="T16" fmla="*/ 93 w 112"/>
                  <a:gd name="T17" fmla="*/ 14 h 110"/>
                  <a:gd name="T18" fmla="*/ 73 w 112"/>
                  <a:gd name="T19" fmla="*/ 62 h 110"/>
                  <a:gd name="T20" fmla="*/ 80 w 112"/>
                  <a:gd name="T21" fmla="*/ 89 h 110"/>
                  <a:gd name="T22" fmla="*/ 86 w 112"/>
                  <a:gd name="T23" fmla="*/ 89 h 110"/>
                  <a:gd name="T24" fmla="*/ 94 w 112"/>
                  <a:gd name="T25" fmla="*/ 59 h 110"/>
                  <a:gd name="T26" fmla="*/ 99 w 112"/>
                  <a:gd name="T27" fmla="*/ 36 h 110"/>
                  <a:gd name="T28" fmla="*/ 78 w 112"/>
                  <a:gd name="T29" fmla="*/ 26 h 110"/>
                  <a:gd name="T30" fmla="*/ 78 w 112"/>
                  <a:gd name="T31" fmla="*/ 35 h 110"/>
                  <a:gd name="T32" fmla="*/ 73 w 112"/>
                  <a:gd name="T33" fmla="*/ 62 h 110"/>
                  <a:gd name="T34" fmla="*/ 67 w 112"/>
                  <a:gd name="T35" fmla="*/ 11 h 110"/>
                  <a:gd name="T36" fmla="*/ 45 w 112"/>
                  <a:gd name="T37" fmla="*/ 11 h 110"/>
                  <a:gd name="T38" fmla="*/ 67 w 112"/>
                  <a:gd name="T39" fmla="*/ 60 h 110"/>
                  <a:gd name="T40" fmla="*/ 73 w 112"/>
                  <a:gd name="T41" fmla="*/ 35 h 110"/>
                  <a:gd name="T42" fmla="*/ 49 w 112"/>
                  <a:gd name="T43" fmla="*/ 24 h 110"/>
                  <a:gd name="T44" fmla="*/ 39 w 112"/>
                  <a:gd name="T45" fmla="*/ 51 h 110"/>
                  <a:gd name="T46" fmla="*/ 45 w 112"/>
                  <a:gd name="T47" fmla="*/ 93 h 110"/>
                  <a:gd name="T48" fmla="*/ 56 w 112"/>
                  <a:gd name="T49" fmla="*/ 72 h 110"/>
                  <a:gd name="T50" fmla="*/ 67 w 112"/>
                  <a:gd name="T51" fmla="*/ 93 h 110"/>
                  <a:gd name="T52" fmla="*/ 39 w 112"/>
                  <a:gd name="T53" fmla="*/ 62 h 110"/>
                  <a:gd name="T54" fmla="*/ 34 w 112"/>
                  <a:gd name="T55" fmla="*/ 35 h 110"/>
                  <a:gd name="T56" fmla="*/ 34 w 112"/>
                  <a:gd name="T57" fmla="*/ 26 h 110"/>
                  <a:gd name="T58" fmla="*/ 13 w 112"/>
                  <a:gd name="T59" fmla="*/ 36 h 110"/>
                  <a:gd name="T60" fmla="*/ 18 w 112"/>
                  <a:gd name="T61" fmla="*/ 59 h 110"/>
                  <a:gd name="T62" fmla="*/ 26 w 112"/>
                  <a:gd name="T63" fmla="*/ 89 h 110"/>
                  <a:gd name="T64" fmla="*/ 32 w 112"/>
                  <a:gd name="T65" fmla="*/ 89 h 110"/>
                  <a:gd name="T66" fmla="*/ 39 w 112"/>
                  <a:gd name="T67" fmla="*/ 6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2" h="110">
                    <a:moveTo>
                      <a:pt x="100" y="82"/>
                    </a:moveTo>
                    <a:cubicBezTo>
                      <a:pt x="107" y="85"/>
                      <a:pt x="112" y="89"/>
                      <a:pt x="112" y="93"/>
                    </a:cubicBezTo>
                    <a:cubicBezTo>
                      <a:pt x="112" y="102"/>
                      <a:pt x="87" y="110"/>
                      <a:pt x="56" y="110"/>
                    </a:cubicBezTo>
                    <a:cubicBezTo>
                      <a:pt x="25" y="110"/>
                      <a:pt x="0" y="102"/>
                      <a:pt x="0" y="93"/>
                    </a:cubicBezTo>
                    <a:cubicBezTo>
                      <a:pt x="0" y="89"/>
                      <a:pt x="5" y="85"/>
                      <a:pt x="12" y="82"/>
                    </a:cubicBezTo>
                    <a:cubicBezTo>
                      <a:pt x="10" y="83"/>
                      <a:pt x="9" y="85"/>
                      <a:pt x="9" y="86"/>
                    </a:cubicBezTo>
                    <a:cubicBezTo>
                      <a:pt x="9" y="92"/>
                      <a:pt x="30" y="98"/>
                      <a:pt x="56" y="98"/>
                    </a:cubicBezTo>
                    <a:cubicBezTo>
                      <a:pt x="82" y="98"/>
                      <a:pt x="103" y="92"/>
                      <a:pt x="103" y="86"/>
                    </a:cubicBezTo>
                    <a:cubicBezTo>
                      <a:pt x="103" y="85"/>
                      <a:pt x="102" y="83"/>
                      <a:pt x="100" y="82"/>
                    </a:cubicBezTo>
                    <a:close/>
                    <a:moveTo>
                      <a:pt x="29" y="4"/>
                    </a:moveTo>
                    <a:cubicBezTo>
                      <a:pt x="34" y="4"/>
                      <a:pt x="39" y="9"/>
                      <a:pt x="39" y="14"/>
                    </a:cubicBezTo>
                    <a:cubicBezTo>
                      <a:pt x="39" y="20"/>
                      <a:pt x="34" y="24"/>
                      <a:pt x="29" y="24"/>
                    </a:cubicBezTo>
                    <a:cubicBezTo>
                      <a:pt x="23" y="24"/>
                      <a:pt x="19" y="20"/>
                      <a:pt x="19" y="14"/>
                    </a:cubicBezTo>
                    <a:cubicBezTo>
                      <a:pt x="19" y="9"/>
                      <a:pt x="23" y="4"/>
                      <a:pt x="29" y="4"/>
                    </a:cubicBezTo>
                    <a:close/>
                    <a:moveTo>
                      <a:pt x="83" y="4"/>
                    </a:moveTo>
                    <a:cubicBezTo>
                      <a:pt x="78" y="4"/>
                      <a:pt x="73" y="9"/>
                      <a:pt x="73" y="14"/>
                    </a:cubicBezTo>
                    <a:cubicBezTo>
                      <a:pt x="73" y="20"/>
                      <a:pt x="78" y="24"/>
                      <a:pt x="83" y="24"/>
                    </a:cubicBezTo>
                    <a:cubicBezTo>
                      <a:pt x="89" y="24"/>
                      <a:pt x="93" y="20"/>
                      <a:pt x="93" y="14"/>
                    </a:cubicBezTo>
                    <a:cubicBezTo>
                      <a:pt x="93" y="9"/>
                      <a:pt x="89" y="4"/>
                      <a:pt x="83" y="4"/>
                    </a:cubicBezTo>
                    <a:close/>
                    <a:moveTo>
                      <a:pt x="73" y="62"/>
                    </a:moveTo>
                    <a:cubicBezTo>
                      <a:pt x="73" y="89"/>
                      <a:pt x="73" y="89"/>
                      <a:pt x="73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7" y="58"/>
                      <a:pt x="99" y="55"/>
                      <a:pt x="99" y="51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0"/>
                      <a:pt x="95" y="26"/>
                      <a:pt x="89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7" y="26"/>
                      <a:pt x="76" y="26"/>
                      <a:pt x="75" y="26"/>
                    </a:cubicBezTo>
                    <a:cubicBezTo>
                      <a:pt x="77" y="29"/>
                      <a:pt x="78" y="32"/>
                      <a:pt x="78" y="35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5"/>
                      <a:pt x="76" y="59"/>
                      <a:pt x="73" y="62"/>
                    </a:cubicBezTo>
                    <a:close/>
                    <a:moveTo>
                      <a:pt x="56" y="0"/>
                    </a:moveTo>
                    <a:cubicBezTo>
                      <a:pt x="62" y="0"/>
                      <a:pt x="67" y="5"/>
                      <a:pt x="67" y="11"/>
                    </a:cubicBezTo>
                    <a:cubicBezTo>
                      <a:pt x="67" y="17"/>
                      <a:pt x="62" y="22"/>
                      <a:pt x="56" y="22"/>
                    </a:cubicBezTo>
                    <a:cubicBezTo>
                      <a:pt x="50" y="22"/>
                      <a:pt x="45" y="17"/>
                      <a:pt x="45" y="11"/>
                    </a:cubicBezTo>
                    <a:cubicBezTo>
                      <a:pt x="45" y="5"/>
                      <a:pt x="50" y="0"/>
                      <a:pt x="56" y="0"/>
                    </a:cubicBezTo>
                    <a:close/>
                    <a:moveTo>
                      <a:pt x="67" y="60"/>
                    </a:moveTo>
                    <a:cubicBezTo>
                      <a:pt x="70" y="59"/>
                      <a:pt x="73" y="55"/>
                      <a:pt x="73" y="51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68" y="24"/>
                      <a:pt x="62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4" y="24"/>
                      <a:pt x="39" y="29"/>
                      <a:pt x="39" y="35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5"/>
                      <a:pt x="41" y="59"/>
                      <a:pt x="45" y="6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60"/>
                      <a:pt x="67" y="60"/>
                      <a:pt x="67" y="60"/>
                    </a:cubicBezTo>
                    <a:close/>
                    <a:moveTo>
                      <a:pt x="39" y="62"/>
                    </a:moveTo>
                    <a:cubicBezTo>
                      <a:pt x="36" y="59"/>
                      <a:pt x="34" y="55"/>
                      <a:pt x="34" y="51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2"/>
                      <a:pt x="35" y="29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7" y="26"/>
                      <a:pt x="13" y="30"/>
                      <a:pt x="13" y="36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5"/>
                      <a:pt x="15" y="58"/>
                      <a:pt x="18" y="59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9" y="89"/>
                      <a:pt x="39" y="89"/>
                      <a:pt x="39" y="89"/>
                    </a:cubicBezTo>
                    <a:lnTo>
                      <a:pt x="39" y="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930574" y="1753643"/>
                <a:ext cx="1552575" cy="3683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3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grpSp>
            <p:nvGrpSpPr>
              <p:cNvPr id="24604" name="组合 50"/>
              <p:cNvGrpSpPr>
                <a:grpSpLocks/>
              </p:cNvGrpSpPr>
              <p:nvPr/>
            </p:nvGrpSpPr>
            <p:grpSpPr bwMode="auto">
              <a:xfrm>
                <a:off x="2018848" y="1468011"/>
                <a:ext cx="1920875" cy="1906946"/>
                <a:chOff x="1815345" y="1222786"/>
                <a:chExt cx="1920875" cy="1906946"/>
              </a:xfrm>
            </p:grpSpPr>
            <p:sp>
              <p:nvSpPr>
                <p:cNvPr id="24609" name="Freeform 72"/>
                <p:cNvSpPr>
                  <a:spLocks noEditPoints="1"/>
                </p:cNvSpPr>
                <p:nvPr/>
              </p:nvSpPr>
              <p:spPr bwMode="auto">
                <a:xfrm>
                  <a:off x="2454117" y="1222786"/>
                  <a:ext cx="642952" cy="685292"/>
                </a:xfrm>
                <a:custGeom>
                  <a:avLst/>
                  <a:gdLst>
                    <a:gd name="T0" fmla="*/ 409632262 w 358"/>
                    <a:gd name="T1" fmla="*/ 939739843 h 382"/>
                    <a:gd name="T2" fmla="*/ 1038597362 w 358"/>
                    <a:gd name="T3" fmla="*/ 202751352 h 382"/>
                    <a:gd name="T4" fmla="*/ 1074076459 w 358"/>
                    <a:gd name="T5" fmla="*/ 363665807 h 382"/>
                    <a:gd name="T6" fmla="*/ 1083753067 w 358"/>
                    <a:gd name="T7" fmla="*/ 572855675 h 382"/>
                    <a:gd name="T8" fmla="*/ 1090204138 w 358"/>
                    <a:gd name="T9" fmla="*/ 788480471 h 382"/>
                    <a:gd name="T10" fmla="*/ 1035371827 w 358"/>
                    <a:gd name="T11" fmla="*/ 1010541988 h 382"/>
                    <a:gd name="T12" fmla="*/ 874098632 w 358"/>
                    <a:gd name="T13" fmla="*/ 1229385145 h 382"/>
                    <a:gd name="T14" fmla="*/ 554777778 w 358"/>
                    <a:gd name="T15" fmla="*/ 727333408 h 382"/>
                    <a:gd name="T16" fmla="*/ 396731915 w 358"/>
                    <a:gd name="T17" fmla="*/ 634002737 h 382"/>
                    <a:gd name="T18" fmla="*/ 403181191 w 358"/>
                    <a:gd name="T19" fmla="*/ 669402913 h 382"/>
                    <a:gd name="T20" fmla="*/ 561228850 w 358"/>
                    <a:gd name="T21" fmla="*/ 759515223 h 382"/>
                    <a:gd name="T22" fmla="*/ 554777778 w 358"/>
                    <a:gd name="T23" fmla="*/ 727333408 h 382"/>
                    <a:gd name="T24" fmla="*/ 928930943 w 358"/>
                    <a:gd name="T25" fmla="*/ 437686313 h 382"/>
                    <a:gd name="T26" fmla="*/ 848294346 w 358"/>
                    <a:gd name="T27" fmla="*/ 402286138 h 382"/>
                    <a:gd name="T28" fmla="*/ 551552243 w 358"/>
                    <a:gd name="T29" fmla="*/ 225279878 h 382"/>
                    <a:gd name="T30" fmla="*/ 477366717 w 358"/>
                    <a:gd name="T31" fmla="*/ 173787898 h 382"/>
                    <a:gd name="T32" fmla="*/ 551552243 w 358"/>
                    <a:gd name="T33" fmla="*/ 225279878 h 382"/>
                    <a:gd name="T34" fmla="*/ 657993126 w 358"/>
                    <a:gd name="T35" fmla="*/ 125512486 h 382"/>
                    <a:gd name="T36" fmla="*/ 622512233 w 358"/>
                    <a:gd name="T37" fmla="*/ 205969713 h 382"/>
                    <a:gd name="T38" fmla="*/ 832166667 w 358"/>
                    <a:gd name="T39" fmla="*/ 331483993 h 382"/>
                    <a:gd name="T40" fmla="*/ 883775239 w 358"/>
                    <a:gd name="T41" fmla="*/ 257463487 h 382"/>
                    <a:gd name="T42" fmla="*/ 832166667 w 358"/>
                    <a:gd name="T43" fmla="*/ 331483993 h 382"/>
                    <a:gd name="T44" fmla="*/ 803138642 w 358"/>
                    <a:gd name="T45" fmla="*/ 177006259 h 382"/>
                    <a:gd name="T46" fmla="*/ 728953116 w 358"/>
                    <a:gd name="T47" fmla="*/ 228498239 h 382"/>
                    <a:gd name="T48" fmla="*/ 587033136 w 358"/>
                    <a:gd name="T49" fmla="*/ 672621274 h 382"/>
                    <a:gd name="T50" fmla="*/ 428985477 w 358"/>
                    <a:gd name="T51" fmla="*/ 579290603 h 382"/>
                    <a:gd name="T52" fmla="*/ 435436548 w 358"/>
                    <a:gd name="T53" fmla="*/ 611474211 h 382"/>
                    <a:gd name="T54" fmla="*/ 593484207 w 358"/>
                    <a:gd name="T55" fmla="*/ 704804882 h 382"/>
                    <a:gd name="T56" fmla="*/ 587033136 w 358"/>
                    <a:gd name="T57" fmla="*/ 672621274 h 382"/>
                    <a:gd name="T58" fmla="*/ 506396538 w 358"/>
                    <a:gd name="T59" fmla="*/ 334702353 h 382"/>
                    <a:gd name="T60" fmla="*/ 599935278 w 358"/>
                    <a:gd name="T61" fmla="*/ 627566016 h 382"/>
                    <a:gd name="T62" fmla="*/ 716050973 w 358"/>
                    <a:gd name="T63" fmla="*/ 289645301 h 382"/>
                    <a:gd name="T64" fmla="*/ 438662084 w 358"/>
                    <a:gd name="T65" fmla="*/ 765951945 h 382"/>
                    <a:gd name="T66" fmla="*/ 416083334 w 358"/>
                    <a:gd name="T67" fmla="*/ 695149800 h 38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8" h="382">
                      <a:moveTo>
                        <a:pt x="131" y="382"/>
                      </a:moveTo>
                      <a:cubicBezTo>
                        <a:pt x="135" y="352"/>
                        <a:pt x="135" y="320"/>
                        <a:pt x="127" y="292"/>
                      </a:cubicBezTo>
                      <a:cubicBezTo>
                        <a:pt x="0" y="220"/>
                        <a:pt x="34" y="56"/>
                        <a:pt x="140" y="23"/>
                      </a:cubicBezTo>
                      <a:cubicBezTo>
                        <a:pt x="196" y="0"/>
                        <a:pt x="272" y="14"/>
                        <a:pt x="322" y="63"/>
                      </a:cubicBezTo>
                      <a:cubicBezTo>
                        <a:pt x="358" y="99"/>
                        <a:pt x="340" y="109"/>
                        <a:pt x="340" y="109"/>
                      </a:cubicBezTo>
                      <a:cubicBezTo>
                        <a:pt x="333" y="113"/>
                        <a:pt x="333" y="113"/>
                        <a:pt x="333" y="113"/>
                      </a:cubicBezTo>
                      <a:cubicBezTo>
                        <a:pt x="337" y="130"/>
                        <a:pt x="345" y="162"/>
                        <a:pt x="344" y="166"/>
                      </a:cubicBezTo>
                      <a:cubicBezTo>
                        <a:pt x="342" y="172"/>
                        <a:pt x="336" y="178"/>
                        <a:pt x="336" y="178"/>
                      </a:cubicBezTo>
                      <a:cubicBezTo>
                        <a:pt x="354" y="239"/>
                        <a:pt x="354" y="239"/>
                        <a:pt x="354" y="239"/>
                      </a:cubicBezTo>
                      <a:cubicBezTo>
                        <a:pt x="338" y="245"/>
                        <a:pt x="338" y="245"/>
                        <a:pt x="338" y="245"/>
                      </a:cubicBezTo>
                      <a:cubicBezTo>
                        <a:pt x="341" y="265"/>
                        <a:pt x="343" y="281"/>
                        <a:pt x="341" y="300"/>
                      </a:cubicBezTo>
                      <a:cubicBezTo>
                        <a:pt x="341" y="304"/>
                        <a:pt x="330" y="313"/>
                        <a:pt x="321" y="314"/>
                      </a:cubicBezTo>
                      <a:cubicBezTo>
                        <a:pt x="267" y="317"/>
                        <a:pt x="267" y="317"/>
                        <a:pt x="267" y="317"/>
                      </a:cubicBezTo>
                      <a:cubicBezTo>
                        <a:pt x="271" y="382"/>
                        <a:pt x="271" y="382"/>
                        <a:pt x="271" y="382"/>
                      </a:cubicBezTo>
                      <a:cubicBezTo>
                        <a:pt x="131" y="382"/>
                        <a:pt x="131" y="382"/>
                        <a:pt x="131" y="382"/>
                      </a:cubicBezTo>
                      <a:close/>
                      <a:moveTo>
                        <a:pt x="172" y="226"/>
                      </a:moveTo>
                      <a:cubicBezTo>
                        <a:pt x="132" y="196"/>
                        <a:pt x="132" y="196"/>
                        <a:pt x="132" y="196"/>
                      </a:cubicBezTo>
                      <a:cubicBezTo>
                        <a:pt x="129" y="193"/>
                        <a:pt x="125" y="194"/>
                        <a:pt x="123" y="197"/>
                      </a:cubicBezTo>
                      <a:cubicBezTo>
                        <a:pt x="123" y="197"/>
                        <a:pt x="123" y="197"/>
                        <a:pt x="123" y="197"/>
                      </a:cubicBezTo>
                      <a:cubicBezTo>
                        <a:pt x="121" y="201"/>
                        <a:pt x="122" y="205"/>
                        <a:pt x="125" y="208"/>
                      </a:cubicBezTo>
                      <a:cubicBezTo>
                        <a:pt x="165" y="238"/>
                        <a:pt x="165" y="238"/>
                        <a:pt x="165" y="238"/>
                      </a:cubicBezTo>
                      <a:cubicBezTo>
                        <a:pt x="168" y="240"/>
                        <a:pt x="172" y="239"/>
                        <a:pt x="174" y="236"/>
                      </a:cubicBezTo>
                      <a:cubicBezTo>
                        <a:pt x="174" y="236"/>
                        <a:pt x="174" y="236"/>
                        <a:pt x="174" y="236"/>
                      </a:cubicBezTo>
                      <a:cubicBezTo>
                        <a:pt x="176" y="233"/>
                        <a:pt x="175" y="228"/>
                        <a:pt x="172" y="226"/>
                      </a:cubicBezTo>
                      <a:close/>
                      <a:moveTo>
                        <a:pt x="263" y="136"/>
                      </a:moveTo>
                      <a:cubicBezTo>
                        <a:pt x="288" y="136"/>
                        <a:pt x="288" y="136"/>
                        <a:pt x="288" y="136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63" y="125"/>
                        <a:pt x="263" y="125"/>
                        <a:pt x="263" y="125"/>
                      </a:cubicBezTo>
                      <a:cubicBezTo>
                        <a:pt x="263" y="136"/>
                        <a:pt x="263" y="136"/>
                        <a:pt x="263" y="136"/>
                      </a:cubicBezTo>
                      <a:close/>
                      <a:moveTo>
                        <a:pt x="171" y="70"/>
                      </a:move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48" y="54"/>
                        <a:pt x="148" y="54"/>
                        <a:pt x="148" y="54"/>
                      </a:cubicBezTo>
                      <a:cubicBezTo>
                        <a:pt x="161" y="76"/>
                        <a:pt x="161" y="76"/>
                        <a:pt x="161" y="76"/>
                      </a:cubicBezTo>
                      <a:cubicBezTo>
                        <a:pt x="171" y="70"/>
                        <a:pt x="171" y="70"/>
                        <a:pt x="171" y="70"/>
                      </a:cubicBezTo>
                      <a:close/>
                      <a:moveTo>
                        <a:pt x="204" y="64"/>
                      </a:moveTo>
                      <a:cubicBezTo>
                        <a:pt x="204" y="39"/>
                        <a:pt x="204" y="39"/>
                        <a:pt x="204" y="39"/>
                      </a:cubicBezTo>
                      <a:cubicBezTo>
                        <a:pt x="193" y="39"/>
                        <a:pt x="193" y="39"/>
                        <a:pt x="193" y="39"/>
                      </a:cubicBezTo>
                      <a:cubicBezTo>
                        <a:pt x="193" y="64"/>
                        <a:pt x="193" y="64"/>
                        <a:pt x="193" y="64"/>
                      </a:cubicBezTo>
                      <a:cubicBezTo>
                        <a:pt x="204" y="64"/>
                        <a:pt x="204" y="64"/>
                        <a:pt x="204" y="64"/>
                      </a:cubicBezTo>
                      <a:close/>
                      <a:moveTo>
                        <a:pt x="258" y="103"/>
                      </a:moveTo>
                      <a:cubicBezTo>
                        <a:pt x="279" y="90"/>
                        <a:pt x="279" y="90"/>
                        <a:pt x="279" y="90"/>
                      </a:cubicBezTo>
                      <a:cubicBezTo>
                        <a:pt x="274" y="80"/>
                        <a:pt x="274" y="80"/>
                        <a:pt x="274" y="80"/>
                      </a:cubicBezTo>
                      <a:cubicBezTo>
                        <a:pt x="252" y="93"/>
                        <a:pt x="252" y="93"/>
                        <a:pt x="252" y="93"/>
                      </a:cubicBezTo>
                      <a:cubicBezTo>
                        <a:pt x="258" y="103"/>
                        <a:pt x="258" y="103"/>
                        <a:pt x="258" y="103"/>
                      </a:cubicBezTo>
                      <a:close/>
                      <a:moveTo>
                        <a:pt x="236" y="76"/>
                      </a:moveTo>
                      <a:cubicBezTo>
                        <a:pt x="249" y="55"/>
                        <a:pt x="249" y="55"/>
                        <a:pt x="249" y="55"/>
                      </a:cubicBezTo>
                      <a:cubicBezTo>
                        <a:pt x="239" y="49"/>
                        <a:pt x="239" y="49"/>
                        <a:pt x="239" y="49"/>
                      </a:cubicBezTo>
                      <a:cubicBezTo>
                        <a:pt x="226" y="71"/>
                        <a:pt x="226" y="71"/>
                        <a:pt x="226" y="71"/>
                      </a:cubicBezTo>
                      <a:cubicBezTo>
                        <a:pt x="236" y="76"/>
                        <a:pt x="236" y="76"/>
                        <a:pt x="236" y="76"/>
                      </a:cubicBezTo>
                      <a:close/>
                      <a:moveTo>
                        <a:pt x="182" y="209"/>
                      </a:moveTo>
                      <a:cubicBezTo>
                        <a:pt x="142" y="178"/>
                        <a:pt x="142" y="178"/>
                        <a:pt x="142" y="178"/>
                      </a:cubicBezTo>
                      <a:cubicBezTo>
                        <a:pt x="139" y="176"/>
                        <a:pt x="135" y="177"/>
                        <a:pt x="133" y="180"/>
                      </a:cubicBezTo>
                      <a:cubicBezTo>
                        <a:pt x="133" y="180"/>
                        <a:pt x="133" y="180"/>
                        <a:pt x="133" y="180"/>
                      </a:cubicBezTo>
                      <a:cubicBezTo>
                        <a:pt x="131" y="183"/>
                        <a:pt x="132" y="188"/>
                        <a:pt x="135" y="190"/>
                      </a:cubicBezTo>
                      <a:cubicBezTo>
                        <a:pt x="175" y="221"/>
                        <a:pt x="175" y="221"/>
                        <a:pt x="175" y="221"/>
                      </a:cubicBezTo>
                      <a:cubicBezTo>
                        <a:pt x="178" y="223"/>
                        <a:pt x="182" y="222"/>
                        <a:pt x="184" y="219"/>
                      </a:cubicBezTo>
                      <a:cubicBezTo>
                        <a:pt x="184" y="219"/>
                        <a:pt x="184" y="219"/>
                        <a:pt x="184" y="219"/>
                      </a:cubicBezTo>
                      <a:cubicBezTo>
                        <a:pt x="186" y="216"/>
                        <a:pt x="185" y="211"/>
                        <a:pt x="182" y="209"/>
                      </a:cubicBezTo>
                      <a:close/>
                      <a:moveTo>
                        <a:pt x="222" y="90"/>
                      </a:moveTo>
                      <a:cubicBezTo>
                        <a:pt x="198" y="76"/>
                        <a:pt x="169" y="83"/>
                        <a:pt x="157" y="104"/>
                      </a:cubicBezTo>
                      <a:cubicBezTo>
                        <a:pt x="144" y="126"/>
                        <a:pt x="160" y="151"/>
                        <a:pt x="149" y="174"/>
                      </a:cubicBezTo>
                      <a:cubicBezTo>
                        <a:pt x="186" y="195"/>
                        <a:pt x="186" y="195"/>
                        <a:pt x="186" y="195"/>
                      </a:cubicBezTo>
                      <a:cubicBezTo>
                        <a:pt x="200" y="174"/>
                        <a:pt x="229" y="176"/>
                        <a:pt x="242" y="154"/>
                      </a:cubicBezTo>
                      <a:cubicBezTo>
                        <a:pt x="255" y="132"/>
                        <a:pt x="245" y="104"/>
                        <a:pt x="222" y="90"/>
                      </a:cubicBezTo>
                      <a:close/>
                      <a:moveTo>
                        <a:pt x="129" y="216"/>
                      </a:moveTo>
                      <a:cubicBezTo>
                        <a:pt x="125" y="224"/>
                        <a:pt x="128" y="233"/>
                        <a:pt x="136" y="238"/>
                      </a:cubicBezTo>
                      <a:cubicBezTo>
                        <a:pt x="142" y="241"/>
                        <a:pt x="150" y="240"/>
                        <a:pt x="155" y="236"/>
                      </a:cubicBezTo>
                      <a:lnTo>
                        <a:pt x="129" y="2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2170945" y="2032293"/>
                  <a:ext cx="1209675" cy="40005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文字内容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815345" y="2391068"/>
                  <a:ext cx="1920875" cy="7386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6933749" y="2034630"/>
                <a:ext cx="1546225" cy="7381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  <p:grpSp>
            <p:nvGrpSpPr>
              <p:cNvPr id="24606" name="组合 52"/>
              <p:cNvGrpSpPr>
                <a:grpSpLocks/>
              </p:cNvGrpSpPr>
              <p:nvPr/>
            </p:nvGrpSpPr>
            <p:grpSpPr bwMode="auto">
              <a:xfrm>
                <a:off x="9155860" y="2511219"/>
                <a:ext cx="1107997" cy="888209"/>
                <a:chOff x="8952357" y="2265994"/>
                <a:chExt cx="1107997" cy="888209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8952746" y="2784768"/>
                  <a:ext cx="1108075" cy="369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文字内容</a:t>
                  </a:r>
                </a:p>
              </p:txBody>
            </p:sp>
            <p:sp>
              <p:nvSpPr>
                <p:cNvPr id="52" name="Freeform 28"/>
                <p:cNvSpPr>
                  <a:spLocks noEditPoints="1"/>
                </p:cNvSpPr>
                <p:nvPr/>
              </p:nvSpPr>
              <p:spPr bwMode="auto">
                <a:xfrm>
                  <a:off x="9151184" y="2265655"/>
                  <a:ext cx="711200" cy="530225"/>
                </a:xfrm>
                <a:custGeom>
                  <a:avLst/>
                  <a:gdLst>
                    <a:gd name="T0" fmla="*/ 44 w 209"/>
                    <a:gd name="T1" fmla="*/ 99 h 155"/>
                    <a:gd name="T2" fmla="*/ 24 w 209"/>
                    <a:gd name="T3" fmla="*/ 87 h 155"/>
                    <a:gd name="T4" fmla="*/ 28 w 209"/>
                    <a:gd name="T5" fmla="*/ 4 h 155"/>
                    <a:gd name="T6" fmla="*/ 179 w 209"/>
                    <a:gd name="T7" fmla="*/ 4 h 155"/>
                    <a:gd name="T8" fmla="*/ 182 w 209"/>
                    <a:gd name="T9" fmla="*/ 87 h 155"/>
                    <a:gd name="T10" fmla="*/ 161 w 209"/>
                    <a:gd name="T11" fmla="*/ 99 h 155"/>
                    <a:gd name="T12" fmla="*/ 209 w 209"/>
                    <a:gd name="T13" fmla="*/ 141 h 155"/>
                    <a:gd name="T14" fmla="*/ 7 w 209"/>
                    <a:gd name="T15" fmla="*/ 155 h 155"/>
                    <a:gd name="T16" fmla="*/ 63 w 209"/>
                    <a:gd name="T17" fmla="*/ 102 h 155"/>
                    <a:gd name="T18" fmla="*/ 63 w 209"/>
                    <a:gd name="T19" fmla="*/ 99 h 155"/>
                    <a:gd name="T20" fmla="*/ 36 w 209"/>
                    <a:gd name="T21" fmla="*/ 12 h 155"/>
                    <a:gd name="T22" fmla="*/ 36 w 209"/>
                    <a:gd name="T23" fmla="*/ 12 h 155"/>
                    <a:gd name="T24" fmla="*/ 36 w 209"/>
                    <a:gd name="T25" fmla="*/ 87 h 155"/>
                    <a:gd name="T26" fmla="*/ 170 w 209"/>
                    <a:gd name="T27" fmla="*/ 87 h 155"/>
                    <a:gd name="T28" fmla="*/ 170 w 209"/>
                    <a:gd name="T29" fmla="*/ 12 h 155"/>
                    <a:gd name="T30" fmla="*/ 27 w 209"/>
                    <a:gd name="T31" fmla="*/ 133 h 155"/>
                    <a:gd name="T32" fmla="*/ 31 w 209"/>
                    <a:gd name="T33" fmla="*/ 126 h 155"/>
                    <a:gd name="T34" fmla="*/ 61 w 209"/>
                    <a:gd name="T35" fmla="*/ 115 h 155"/>
                    <a:gd name="T36" fmla="*/ 157 w 209"/>
                    <a:gd name="T37" fmla="*/ 110 h 155"/>
                    <a:gd name="T38" fmla="*/ 170 w 209"/>
                    <a:gd name="T39" fmla="*/ 110 h 155"/>
                    <a:gd name="T40" fmla="*/ 140 w 209"/>
                    <a:gd name="T41" fmla="*/ 115 h 155"/>
                    <a:gd name="T42" fmla="*/ 139 w 209"/>
                    <a:gd name="T43" fmla="*/ 110 h 155"/>
                    <a:gd name="T44" fmla="*/ 136 w 209"/>
                    <a:gd name="T45" fmla="*/ 115 h 155"/>
                    <a:gd name="T46" fmla="*/ 103 w 209"/>
                    <a:gd name="T47" fmla="*/ 110 h 155"/>
                    <a:gd name="T48" fmla="*/ 117 w 209"/>
                    <a:gd name="T49" fmla="*/ 110 h 155"/>
                    <a:gd name="T50" fmla="*/ 84 w 209"/>
                    <a:gd name="T51" fmla="*/ 115 h 155"/>
                    <a:gd name="T52" fmla="*/ 85 w 209"/>
                    <a:gd name="T53" fmla="*/ 110 h 155"/>
                    <a:gd name="T54" fmla="*/ 80 w 209"/>
                    <a:gd name="T55" fmla="*/ 115 h 155"/>
                    <a:gd name="T56" fmla="*/ 152 w 209"/>
                    <a:gd name="T57" fmla="*/ 117 h 155"/>
                    <a:gd name="T58" fmla="*/ 175 w 209"/>
                    <a:gd name="T59" fmla="*/ 117 h 155"/>
                    <a:gd name="T60" fmla="*/ 134 w 209"/>
                    <a:gd name="T61" fmla="*/ 123 h 155"/>
                    <a:gd name="T62" fmla="*/ 132 w 209"/>
                    <a:gd name="T63" fmla="*/ 117 h 155"/>
                    <a:gd name="T64" fmla="*/ 129 w 209"/>
                    <a:gd name="T65" fmla="*/ 123 h 155"/>
                    <a:gd name="T66" fmla="*/ 94 w 209"/>
                    <a:gd name="T67" fmla="*/ 117 h 155"/>
                    <a:gd name="T68" fmla="*/ 109 w 209"/>
                    <a:gd name="T69" fmla="*/ 117 h 155"/>
                    <a:gd name="T70" fmla="*/ 73 w 209"/>
                    <a:gd name="T71" fmla="*/ 123 h 155"/>
                    <a:gd name="T72" fmla="*/ 75 w 209"/>
                    <a:gd name="T73" fmla="*/ 117 h 155"/>
                    <a:gd name="T74" fmla="*/ 68 w 209"/>
                    <a:gd name="T75" fmla="*/ 123 h 155"/>
                    <a:gd name="T76" fmla="*/ 37 w 209"/>
                    <a:gd name="T77" fmla="*/ 117 h 155"/>
                    <a:gd name="T78" fmla="*/ 51 w 209"/>
                    <a:gd name="T79" fmla="*/ 117 h 155"/>
                    <a:gd name="T80" fmla="*/ 163 w 209"/>
                    <a:gd name="T81" fmla="*/ 133 h 155"/>
                    <a:gd name="T82" fmla="*/ 160 w 209"/>
                    <a:gd name="T83" fmla="*/ 126 h 155"/>
                    <a:gd name="T84" fmla="*/ 158 w 209"/>
                    <a:gd name="T85" fmla="*/ 133 h 155"/>
                    <a:gd name="T86" fmla="*/ 119 w 209"/>
                    <a:gd name="T87" fmla="*/ 126 h 155"/>
                    <a:gd name="T88" fmla="*/ 135 w 209"/>
                    <a:gd name="T89" fmla="*/ 126 h 155"/>
                    <a:gd name="T90" fmla="*/ 98 w 209"/>
                    <a:gd name="T91" fmla="*/ 133 h 155"/>
                    <a:gd name="T92" fmla="*/ 98 w 209"/>
                    <a:gd name="T93" fmla="*/ 126 h 155"/>
                    <a:gd name="T94" fmla="*/ 92 w 209"/>
                    <a:gd name="T95" fmla="*/ 133 h 155"/>
                    <a:gd name="T96" fmla="*/ 57 w 209"/>
                    <a:gd name="T97" fmla="*/ 126 h 155"/>
                    <a:gd name="T98" fmla="*/ 73 w 209"/>
                    <a:gd name="T99" fmla="*/ 12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09" h="155">
                      <a:moveTo>
                        <a:pt x="27" y="102"/>
                      </a:moveTo>
                      <a:cubicBezTo>
                        <a:pt x="44" y="102"/>
                        <a:pt x="44" y="102"/>
                        <a:pt x="44" y="102"/>
                      </a:cubicBezTo>
                      <a:cubicBezTo>
                        <a:pt x="44" y="99"/>
                        <a:pt x="44" y="99"/>
                        <a:pt x="44" y="99"/>
                      </a:cubicBezTo>
                      <a:cubicBezTo>
                        <a:pt x="36" y="99"/>
                        <a:pt x="36" y="99"/>
                        <a:pt x="36" y="99"/>
                      </a:cubicBezTo>
                      <a:cubicBezTo>
                        <a:pt x="33" y="99"/>
                        <a:pt x="30" y="98"/>
                        <a:pt x="28" y="96"/>
                      </a:cubicBezTo>
                      <a:cubicBezTo>
                        <a:pt x="25" y="93"/>
                        <a:pt x="24" y="90"/>
                        <a:pt x="24" y="87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9"/>
                        <a:pt x="25" y="6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30" y="1"/>
                        <a:pt x="33" y="0"/>
                        <a:pt x="36" y="0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3" y="0"/>
                        <a:pt x="177" y="1"/>
                        <a:pt x="179" y="4"/>
                      </a:cubicBezTo>
                      <a:cubicBezTo>
                        <a:pt x="179" y="4"/>
                        <a:pt x="179" y="4"/>
                        <a:pt x="179" y="4"/>
                      </a:cubicBezTo>
                      <a:cubicBezTo>
                        <a:pt x="181" y="6"/>
                        <a:pt x="182" y="9"/>
                        <a:pt x="182" y="12"/>
                      </a:cubicBezTo>
                      <a:cubicBezTo>
                        <a:pt x="182" y="87"/>
                        <a:pt x="182" y="87"/>
                        <a:pt x="182" y="87"/>
                      </a:cubicBezTo>
                      <a:cubicBezTo>
                        <a:pt x="182" y="90"/>
                        <a:pt x="181" y="93"/>
                        <a:pt x="179" y="96"/>
                      </a:cubicBezTo>
                      <a:cubicBezTo>
                        <a:pt x="177" y="98"/>
                        <a:pt x="173" y="99"/>
                        <a:pt x="170" y="99"/>
                      </a:cubicBezTo>
                      <a:cubicBezTo>
                        <a:pt x="161" y="99"/>
                        <a:pt x="161" y="99"/>
                        <a:pt x="161" y="99"/>
                      </a:cubicBezTo>
                      <a:cubicBezTo>
                        <a:pt x="161" y="102"/>
                        <a:pt x="161" y="102"/>
                        <a:pt x="161" y="102"/>
                      </a:cubicBezTo>
                      <a:cubicBezTo>
                        <a:pt x="180" y="102"/>
                        <a:pt x="180" y="102"/>
                        <a:pt x="180" y="102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2" y="155"/>
                        <a:pt x="202" y="155"/>
                        <a:pt x="202" y="155"/>
                      </a:cubicBezTo>
                      <a:cubicBezTo>
                        <a:pt x="7" y="155"/>
                        <a:pt x="7" y="155"/>
                        <a:pt x="7" y="155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27" y="102"/>
                        <a:pt x="27" y="102"/>
                        <a:pt x="27" y="102"/>
                      </a:cubicBezTo>
                      <a:close/>
                      <a:moveTo>
                        <a:pt x="63" y="102"/>
                      </a:moveTo>
                      <a:cubicBezTo>
                        <a:pt x="143" y="102"/>
                        <a:pt x="143" y="102"/>
                        <a:pt x="143" y="102"/>
                      </a:cubicBezTo>
                      <a:cubicBezTo>
                        <a:pt x="143" y="99"/>
                        <a:pt x="143" y="99"/>
                        <a:pt x="143" y="99"/>
                      </a:cubicBezTo>
                      <a:cubicBezTo>
                        <a:pt x="63" y="99"/>
                        <a:pt x="63" y="99"/>
                        <a:pt x="63" y="99"/>
                      </a:cubicBezTo>
                      <a:cubicBezTo>
                        <a:pt x="63" y="102"/>
                        <a:pt x="63" y="102"/>
                        <a:pt x="63" y="102"/>
                      </a:cubicBezTo>
                      <a:close/>
                      <a:moveTo>
                        <a:pt x="170" y="12"/>
                      </a:move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lose/>
                      <a:moveTo>
                        <a:pt x="31" y="126"/>
                      </a:moveTo>
                      <a:cubicBezTo>
                        <a:pt x="30" y="128"/>
                        <a:pt x="28" y="131"/>
                        <a:pt x="27" y="133"/>
                      </a:cubicBezTo>
                      <a:cubicBezTo>
                        <a:pt x="34" y="133"/>
                        <a:pt x="41" y="133"/>
                        <a:pt x="48" y="133"/>
                      </a:cubicBezTo>
                      <a:cubicBezTo>
                        <a:pt x="49" y="131"/>
                        <a:pt x="50" y="128"/>
                        <a:pt x="51" y="126"/>
                      </a:cubicBezTo>
                      <a:cubicBezTo>
                        <a:pt x="44" y="126"/>
                        <a:pt x="38" y="126"/>
                        <a:pt x="31" y="126"/>
                      </a:cubicBezTo>
                      <a:close/>
                      <a:moveTo>
                        <a:pt x="41" y="110"/>
                      </a:moveTo>
                      <a:cubicBezTo>
                        <a:pt x="40" y="111"/>
                        <a:pt x="39" y="113"/>
                        <a:pt x="38" y="115"/>
                      </a:cubicBezTo>
                      <a:cubicBezTo>
                        <a:pt x="46" y="115"/>
                        <a:pt x="53" y="115"/>
                        <a:pt x="61" y="115"/>
                      </a:cubicBezTo>
                      <a:cubicBezTo>
                        <a:pt x="62" y="113"/>
                        <a:pt x="62" y="111"/>
                        <a:pt x="63" y="110"/>
                      </a:cubicBezTo>
                      <a:cubicBezTo>
                        <a:pt x="56" y="110"/>
                        <a:pt x="49" y="110"/>
                        <a:pt x="41" y="110"/>
                      </a:cubicBezTo>
                      <a:close/>
                      <a:moveTo>
                        <a:pt x="157" y="110"/>
                      </a:moveTo>
                      <a:cubicBezTo>
                        <a:pt x="157" y="111"/>
                        <a:pt x="158" y="113"/>
                        <a:pt x="159" y="115"/>
                      </a:cubicBezTo>
                      <a:cubicBezTo>
                        <a:pt x="164" y="115"/>
                        <a:pt x="169" y="115"/>
                        <a:pt x="173" y="115"/>
                      </a:cubicBezTo>
                      <a:cubicBezTo>
                        <a:pt x="172" y="113"/>
                        <a:pt x="171" y="111"/>
                        <a:pt x="170" y="110"/>
                      </a:cubicBezTo>
                      <a:cubicBezTo>
                        <a:pt x="166" y="110"/>
                        <a:pt x="161" y="110"/>
                        <a:pt x="157" y="110"/>
                      </a:cubicBezTo>
                      <a:close/>
                      <a:moveTo>
                        <a:pt x="139" y="110"/>
                      </a:moveTo>
                      <a:cubicBezTo>
                        <a:pt x="139" y="111"/>
                        <a:pt x="140" y="113"/>
                        <a:pt x="140" y="115"/>
                      </a:cubicBezTo>
                      <a:cubicBezTo>
                        <a:pt x="145" y="115"/>
                        <a:pt x="150" y="115"/>
                        <a:pt x="155" y="115"/>
                      </a:cubicBezTo>
                      <a:cubicBezTo>
                        <a:pt x="154" y="113"/>
                        <a:pt x="153" y="111"/>
                        <a:pt x="152" y="110"/>
                      </a:cubicBezTo>
                      <a:cubicBezTo>
                        <a:pt x="148" y="110"/>
                        <a:pt x="143" y="110"/>
                        <a:pt x="139" y="110"/>
                      </a:cubicBezTo>
                      <a:close/>
                      <a:moveTo>
                        <a:pt x="121" y="110"/>
                      </a:moveTo>
                      <a:cubicBezTo>
                        <a:pt x="121" y="111"/>
                        <a:pt x="121" y="113"/>
                        <a:pt x="122" y="115"/>
                      </a:cubicBezTo>
                      <a:cubicBezTo>
                        <a:pt x="126" y="115"/>
                        <a:pt x="131" y="115"/>
                        <a:pt x="136" y="115"/>
                      </a:cubicBezTo>
                      <a:cubicBezTo>
                        <a:pt x="135" y="113"/>
                        <a:pt x="135" y="111"/>
                        <a:pt x="134" y="110"/>
                      </a:cubicBezTo>
                      <a:cubicBezTo>
                        <a:pt x="130" y="110"/>
                        <a:pt x="125" y="110"/>
                        <a:pt x="121" y="110"/>
                      </a:cubicBezTo>
                      <a:close/>
                      <a:moveTo>
                        <a:pt x="103" y="110"/>
                      </a:moveTo>
                      <a:cubicBezTo>
                        <a:pt x="103" y="111"/>
                        <a:pt x="103" y="113"/>
                        <a:pt x="103" y="115"/>
                      </a:cubicBezTo>
                      <a:cubicBezTo>
                        <a:pt x="108" y="115"/>
                        <a:pt x="113" y="115"/>
                        <a:pt x="117" y="115"/>
                      </a:cubicBezTo>
                      <a:cubicBezTo>
                        <a:pt x="117" y="113"/>
                        <a:pt x="117" y="111"/>
                        <a:pt x="117" y="110"/>
                      </a:cubicBezTo>
                      <a:cubicBezTo>
                        <a:pt x="112" y="110"/>
                        <a:pt x="108" y="110"/>
                        <a:pt x="103" y="110"/>
                      </a:cubicBezTo>
                      <a:close/>
                      <a:moveTo>
                        <a:pt x="85" y="110"/>
                      </a:moveTo>
                      <a:cubicBezTo>
                        <a:pt x="85" y="111"/>
                        <a:pt x="85" y="113"/>
                        <a:pt x="84" y="115"/>
                      </a:cubicBezTo>
                      <a:cubicBezTo>
                        <a:pt x="89" y="115"/>
                        <a:pt x="94" y="115"/>
                        <a:pt x="98" y="115"/>
                      </a:cubicBezTo>
                      <a:cubicBezTo>
                        <a:pt x="99" y="113"/>
                        <a:pt x="99" y="111"/>
                        <a:pt x="99" y="110"/>
                      </a:cubicBezTo>
                      <a:cubicBezTo>
                        <a:pt x="94" y="110"/>
                        <a:pt x="90" y="110"/>
                        <a:pt x="85" y="110"/>
                      </a:cubicBezTo>
                      <a:close/>
                      <a:moveTo>
                        <a:pt x="67" y="110"/>
                      </a:moveTo>
                      <a:cubicBezTo>
                        <a:pt x="67" y="111"/>
                        <a:pt x="66" y="113"/>
                        <a:pt x="66" y="115"/>
                      </a:cubicBezTo>
                      <a:cubicBezTo>
                        <a:pt x="70" y="115"/>
                        <a:pt x="75" y="115"/>
                        <a:pt x="80" y="115"/>
                      </a:cubicBezTo>
                      <a:cubicBezTo>
                        <a:pt x="80" y="113"/>
                        <a:pt x="81" y="111"/>
                        <a:pt x="81" y="110"/>
                      </a:cubicBezTo>
                      <a:cubicBezTo>
                        <a:pt x="77" y="110"/>
                        <a:pt x="72" y="110"/>
                        <a:pt x="67" y="110"/>
                      </a:cubicBezTo>
                      <a:close/>
                      <a:moveTo>
                        <a:pt x="152" y="117"/>
                      </a:moveTo>
                      <a:cubicBezTo>
                        <a:pt x="153" y="119"/>
                        <a:pt x="153" y="121"/>
                        <a:pt x="154" y="123"/>
                      </a:cubicBezTo>
                      <a:cubicBezTo>
                        <a:pt x="162" y="123"/>
                        <a:pt x="170" y="123"/>
                        <a:pt x="178" y="123"/>
                      </a:cubicBezTo>
                      <a:cubicBezTo>
                        <a:pt x="177" y="121"/>
                        <a:pt x="176" y="119"/>
                        <a:pt x="175" y="117"/>
                      </a:cubicBezTo>
                      <a:cubicBezTo>
                        <a:pt x="167" y="117"/>
                        <a:pt x="160" y="117"/>
                        <a:pt x="152" y="117"/>
                      </a:cubicBezTo>
                      <a:close/>
                      <a:moveTo>
                        <a:pt x="132" y="117"/>
                      </a:moveTo>
                      <a:cubicBezTo>
                        <a:pt x="133" y="119"/>
                        <a:pt x="133" y="121"/>
                        <a:pt x="134" y="123"/>
                      </a:cubicBezTo>
                      <a:cubicBezTo>
                        <a:pt x="139" y="123"/>
                        <a:pt x="144" y="123"/>
                        <a:pt x="149" y="123"/>
                      </a:cubicBezTo>
                      <a:cubicBezTo>
                        <a:pt x="148" y="121"/>
                        <a:pt x="148" y="119"/>
                        <a:pt x="147" y="117"/>
                      </a:cubicBezTo>
                      <a:cubicBezTo>
                        <a:pt x="142" y="117"/>
                        <a:pt x="137" y="117"/>
                        <a:pt x="132" y="117"/>
                      </a:cubicBezTo>
                      <a:close/>
                      <a:moveTo>
                        <a:pt x="113" y="117"/>
                      </a:moveTo>
                      <a:cubicBezTo>
                        <a:pt x="113" y="119"/>
                        <a:pt x="114" y="121"/>
                        <a:pt x="114" y="123"/>
                      </a:cubicBezTo>
                      <a:cubicBezTo>
                        <a:pt x="119" y="123"/>
                        <a:pt x="124" y="123"/>
                        <a:pt x="129" y="123"/>
                      </a:cubicBezTo>
                      <a:cubicBezTo>
                        <a:pt x="129" y="121"/>
                        <a:pt x="128" y="119"/>
                        <a:pt x="128" y="117"/>
                      </a:cubicBezTo>
                      <a:cubicBezTo>
                        <a:pt x="123" y="117"/>
                        <a:pt x="118" y="117"/>
                        <a:pt x="113" y="117"/>
                      </a:cubicBezTo>
                      <a:close/>
                      <a:moveTo>
                        <a:pt x="94" y="117"/>
                      </a:moveTo>
                      <a:cubicBezTo>
                        <a:pt x="94" y="119"/>
                        <a:pt x="94" y="121"/>
                        <a:pt x="93" y="123"/>
                      </a:cubicBezTo>
                      <a:cubicBezTo>
                        <a:pt x="99" y="123"/>
                        <a:pt x="104" y="123"/>
                        <a:pt x="109" y="123"/>
                      </a:cubicBezTo>
                      <a:cubicBezTo>
                        <a:pt x="109" y="121"/>
                        <a:pt x="109" y="119"/>
                        <a:pt x="109" y="117"/>
                      </a:cubicBezTo>
                      <a:cubicBezTo>
                        <a:pt x="104" y="117"/>
                        <a:pt x="99" y="117"/>
                        <a:pt x="94" y="117"/>
                      </a:cubicBezTo>
                      <a:close/>
                      <a:moveTo>
                        <a:pt x="75" y="117"/>
                      </a:moveTo>
                      <a:cubicBezTo>
                        <a:pt x="74" y="119"/>
                        <a:pt x="74" y="121"/>
                        <a:pt x="73" y="123"/>
                      </a:cubicBezTo>
                      <a:cubicBezTo>
                        <a:pt x="79" y="123"/>
                        <a:pt x="84" y="123"/>
                        <a:pt x="89" y="123"/>
                      </a:cubicBezTo>
                      <a:cubicBezTo>
                        <a:pt x="89" y="121"/>
                        <a:pt x="89" y="119"/>
                        <a:pt x="90" y="117"/>
                      </a:cubicBezTo>
                      <a:cubicBezTo>
                        <a:pt x="85" y="117"/>
                        <a:pt x="80" y="117"/>
                        <a:pt x="75" y="117"/>
                      </a:cubicBezTo>
                      <a:close/>
                      <a:moveTo>
                        <a:pt x="56" y="117"/>
                      </a:moveTo>
                      <a:cubicBezTo>
                        <a:pt x="55" y="119"/>
                        <a:pt x="54" y="121"/>
                        <a:pt x="53" y="123"/>
                      </a:cubicBezTo>
                      <a:cubicBezTo>
                        <a:pt x="58" y="123"/>
                        <a:pt x="63" y="123"/>
                        <a:pt x="68" y="123"/>
                      </a:cubicBezTo>
                      <a:cubicBezTo>
                        <a:pt x="69" y="121"/>
                        <a:pt x="70" y="119"/>
                        <a:pt x="70" y="117"/>
                      </a:cubicBezTo>
                      <a:cubicBezTo>
                        <a:pt x="65" y="117"/>
                        <a:pt x="60" y="117"/>
                        <a:pt x="56" y="117"/>
                      </a:cubicBezTo>
                      <a:close/>
                      <a:moveTo>
                        <a:pt x="37" y="117"/>
                      </a:moveTo>
                      <a:cubicBezTo>
                        <a:pt x="35" y="119"/>
                        <a:pt x="34" y="121"/>
                        <a:pt x="33" y="123"/>
                      </a:cubicBezTo>
                      <a:cubicBezTo>
                        <a:pt x="38" y="123"/>
                        <a:pt x="43" y="123"/>
                        <a:pt x="48" y="123"/>
                      </a:cubicBezTo>
                      <a:cubicBezTo>
                        <a:pt x="49" y="121"/>
                        <a:pt x="50" y="119"/>
                        <a:pt x="51" y="117"/>
                      </a:cubicBezTo>
                      <a:cubicBezTo>
                        <a:pt x="46" y="117"/>
                        <a:pt x="41" y="117"/>
                        <a:pt x="37" y="117"/>
                      </a:cubicBezTo>
                      <a:close/>
                      <a:moveTo>
                        <a:pt x="160" y="126"/>
                      </a:moveTo>
                      <a:cubicBezTo>
                        <a:pt x="161" y="128"/>
                        <a:pt x="162" y="131"/>
                        <a:pt x="163" y="133"/>
                      </a:cubicBezTo>
                      <a:cubicBezTo>
                        <a:pt x="170" y="133"/>
                        <a:pt x="177" y="133"/>
                        <a:pt x="184" y="133"/>
                      </a:cubicBezTo>
                      <a:cubicBezTo>
                        <a:pt x="183" y="131"/>
                        <a:pt x="182" y="128"/>
                        <a:pt x="180" y="126"/>
                      </a:cubicBezTo>
                      <a:cubicBezTo>
                        <a:pt x="174" y="126"/>
                        <a:pt x="167" y="126"/>
                        <a:pt x="160" y="126"/>
                      </a:cubicBezTo>
                      <a:close/>
                      <a:moveTo>
                        <a:pt x="139" y="126"/>
                      </a:moveTo>
                      <a:cubicBezTo>
                        <a:pt x="140" y="128"/>
                        <a:pt x="141" y="131"/>
                        <a:pt x="141" y="133"/>
                      </a:cubicBezTo>
                      <a:cubicBezTo>
                        <a:pt x="147" y="133"/>
                        <a:pt x="152" y="133"/>
                        <a:pt x="158" y="133"/>
                      </a:cubicBezTo>
                      <a:cubicBezTo>
                        <a:pt x="157" y="131"/>
                        <a:pt x="156" y="128"/>
                        <a:pt x="155" y="126"/>
                      </a:cubicBezTo>
                      <a:cubicBezTo>
                        <a:pt x="150" y="126"/>
                        <a:pt x="145" y="126"/>
                        <a:pt x="139" y="126"/>
                      </a:cubicBezTo>
                      <a:close/>
                      <a:moveTo>
                        <a:pt x="119" y="126"/>
                      </a:moveTo>
                      <a:cubicBezTo>
                        <a:pt x="119" y="128"/>
                        <a:pt x="119" y="131"/>
                        <a:pt x="119" y="133"/>
                      </a:cubicBezTo>
                      <a:cubicBezTo>
                        <a:pt x="125" y="133"/>
                        <a:pt x="131" y="133"/>
                        <a:pt x="136" y="133"/>
                      </a:cubicBezTo>
                      <a:cubicBezTo>
                        <a:pt x="136" y="131"/>
                        <a:pt x="135" y="128"/>
                        <a:pt x="135" y="126"/>
                      </a:cubicBezTo>
                      <a:cubicBezTo>
                        <a:pt x="129" y="126"/>
                        <a:pt x="124" y="126"/>
                        <a:pt x="119" y="126"/>
                      </a:cubicBezTo>
                      <a:close/>
                      <a:moveTo>
                        <a:pt x="98" y="126"/>
                      </a:moveTo>
                      <a:cubicBezTo>
                        <a:pt x="98" y="128"/>
                        <a:pt x="98" y="131"/>
                        <a:pt x="98" y="133"/>
                      </a:cubicBezTo>
                      <a:cubicBezTo>
                        <a:pt x="103" y="133"/>
                        <a:pt x="109" y="133"/>
                        <a:pt x="115" y="133"/>
                      </a:cubicBezTo>
                      <a:cubicBezTo>
                        <a:pt x="114" y="131"/>
                        <a:pt x="114" y="128"/>
                        <a:pt x="114" y="126"/>
                      </a:cubicBezTo>
                      <a:cubicBezTo>
                        <a:pt x="109" y="126"/>
                        <a:pt x="103" y="126"/>
                        <a:pt x="98" y="126"/>
                      </a:cubicBezTo>
                      <a:close/>
                      <a:moveTo>
                        <a:pt x="77" y="126"/>
                      </a:moveTo>
                      <a:cubicBezTo>
                        <a:pt x="77" y="128"/>
                        <a:pt x="76" y="131"/>
                        <a:pt x="76" y="133"/>
                      </a:cubicBezTo>
                      <a:cubicBezTo>
                        <a:pt x="81" y="133"/>
                        <a:pt x="87" y="133"/>
                        <a:pt x="92" y="133"/>
                      </a:cubicBezTo>
                      <a:cubicBezTo>
                        <a:pt x="93" y="131"/>
                        <a:pt x="93" y="128"/>
                        <a:pt x="93" y="126"/>
                      </a:cubicBezTo>
                      <a:cubicBezTo>
                        <a:pt x="88" y="126"/>
                        <a:pt x="83" y="126"/>
                        <a:pt x="77" y="126"/>
                      </a:cubicBezTo>
                      <a:close/>
                      <a:moveTo>
                        <a:pt x="57" y="126"/>
                      </a:moveTo>
                      <a:cubicBezTo>
                        <a:pt x="56" y="128"/>
                        <a:pt x="55" y="131"/>
                        <a:pt x="54" y="133"/>
                      </a:cubicBezTo>
                      <a:cubicBezTo>
                        <a:pt x="60" y="133"/>
                        <a:pt x="65" y="133"/>
                        <a:pt x="71" y="133"/>
                      </a:cubicBezTo>
                      <a:cubicBezTo>
                        <a:pt x="71" y="131"/>
                        <a:pt x="72" y="128"/>
                        <a:pt x="73" y="126"/>
                      </a:cubicBezTo>
                      <a:cubicBezTo>
                        <a:pt x="67" y="126"/>
                        <a:pt x="62" y="126"/>
                        <a:pt x="57" y="12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4597" name="组合 71"/>
            <p:cNvGrpSpPr>
              <a:grpSpLocks/>
            </p:cNvGrpSpPr>
            <p:nvPr/>
          </p:nvGrpSpPr>
          <p:grpSpPr bwMode="auto">
            <a:xfrm>
              <a:off x="4738236" y="2952637"/>
              <a:ext cx="1917999" cy="1627903"/>
              <a:chOff x="4738236" y="2952637"/>
              <a:chExt cx="1917999" cy="1627903"/>
            </a:xfrm>
          </p:grpSpPr>
          <p:sp>
            <p:nvSpPr>
              <p:cNvPr id="24598" name="Freeform 16"/>
              <p:cNvSpPr>
                <a:spLocks noEditPoints="1"/>
              </p:cNvSpPr>
              <p:nvPr/>
            </p:nvSpPr>
            <p:spPr bwMode="auto">
              <a:xfrm>
                <a:off x="5407809" y="2952637"/>
                <a:ext cx="578853" cy="558715"/>
              </a:xfrm>
              <a:custGeom>
                <a:avLst/>
                <a:gdLst>
                  <a:gd name="T0" fmla="*/ 1460082098 w 97"/>
                  <a:gd name="T1" fmla="*/ 2147483646 h 94"/>
                  <a:gd name="T2" fmla="*/ 1744973255 w 97"/>
                  <a:gd name="T3" fmla="*/ 2147483646 h 94"/>
                  <a:gd name="T4" fmla="*/ 1531304887 w 97"/>
                  <a:gd name="T5" fmla="*/ 2147483646 h 94"/>
                  <a:gd name="T6" fmla="*/ 213668368 w 97"/>
                  <a:gd name="T7" fmla="*/ 2147483646 h 94"/>
                  <a:gd name="T8" fmla="*/ 320505535 w 97"/>
                  <a:gd name="T9" fmla="*/ 2147483646 h 94"/>
                  <a:gd name="T10" fmla="*/ 71222789 w 97"/>
                  <a:gd name="T11" fmla="*/ 2147483646 h 94"/>
                  <a:gd name="T12" fmla="*/ 356119914 w 97"/>
                  <a:gd name="T13" fmla="*/ 1943068119 h 94"/>
                  <a:gd name="T14" fmla="*/ 249282746 w 97"/>
                  <a:gd name="T15" fmla="*/ 1519122310 h 94"/>
                  <a:gd name="T16" fmla="*/ 35614378 w 97"/>
                  <a:gd name="T17" fmla="*/ 1024528772 h 94"/>
                  <a:gd name="T18" fmla="*/ 1388859309 w 97"/>
                  <a:gd name="T19" fmla="*/ 1024528772 h 94"/>
                  <a:gd name="T20" fmla="*/ 1460082098 w 97"/>
                  <a:gd name="T21" fmla="*/ 1448468638 h 94"/>
                  <a:gd name="T22" fmla="*/ 1673750466 w 97"/>
                  <a:gd name="T23" fmla="*/ 1943068119 h 94"/>
                  <a:gd name="T24" fmla="*/ 2147483646 w 97"/>
                  <a:gd name="T25" fmla="*/ 35329808 h 94"/>
                  <a:gd name="T26" fmla="*/ 1958647590 w 97"/>
                  <a:gd name="T27" fmla="*/ 529929290 h 94"/>
                  <a:gd name="T28" fmla="*/ 1709364844 w 97"/>
                  <a:gd name="T29" fmla="*/ 706572387 h 94"/>
                  <a:gd name="T30" fmla="*/ 1958647590 w 97"/>
                  <a:gd name="T31" fmla="*/ 1130512252 h 94"/>
                  <a:gd name="T32" fmla="*/ 1923033212 w 97"/>
                  <a:gd name="T33" fmla="*/ 1589781926 h 94"/>
                  <a:gd name="T34" fmla="*/ 1923033212 w 97"/>
                  <a:gd name="T35" fmla="*/ 2049051600 h 94"/>
                  <a:gd name="T36" fmla="*/ 2029870379 w 97"/>
                  <a:gd name="T37" fmla="*/ 2147483646 h 94"/>
                  <a:gd name="T38" fmla="*/ 1958647590 w 97"/>
                  <a:gd name="T39" fmla="*/ 2147483646 h 94"/>
                  <a:gd name="T40" fmla="*/ 2147483646 w 97"/>
                  <a:gd name="T41" fmla="*/ 2147483646 h 94"/>
                  <a:gd name="T42" fmla="*/ 2147483646 w 97"/>
                  <a:gd name="T43" fmla="*/ 2147483646 h 94"/>
                  <a:gd name="T44" fmla="*/ 2147483646 w 97"/>
                  <a:gd name="T45" fmla="*/ 2147483646 h 94"/>
                  <a:gd name="T46" fmla="*/ 2147483646 w 97"/>
                  <a:gd name="T47" fmla="*/ 2147483646 h 94"/>
                  <a:gd name="T48" fmla="*/ 2147483646 w 97"/>
                  <a:gd name="T49" fmla="*/ 1695765407 h 94"/>
                  <a:gd name="T50" fmla="*/ 2147483646 w 97"/>
                  <a:gd name="T51" fmla="*/ 1236495733 h 94"/>
                  <a:gd name="T52" fmla="*/ 2147483646 w 97"/>
                  <a:gd name="T53" fmla="*/ 1059852636 h 94"/>
                  <a:gd name="T54" fmla="*/ 2147483646 w 97"/>
                  <a:gd name="T55" fmla="*/ 635912770 h 94"/>
                  <a:gd name="T56" fmla="*/ 2147483646 w 97"/>
                  <a:gd name="T57" fmla="*/ 176643097 h 94"/>
                  <a:gd name="T58" fmla="*/ 2147483646 w 97"/>
                  <a:gd name="T59" fmla="*/ 635912770 h 94"/>
                  <a:gd name="T60" fmla="*/ 2147483646 w 97"/>
                  <a:gd name="T61" fmla="*/ 741896251 h 94"/>
                  <a:gd name="T62" fmla="*/ 2147483646 w 97"/>
                  <a:gd name="T63" fmla="*/ 635912770 h 94"/>
                  <a:gd name="T64" fmla="*/ 2147483646 w 97"/>
                  <a:gd name="T65" fmla="*/ 176643097 h 94"/>
                  <a:gd name="T66" fmla="*/ 2101093169 w 97"/>
                  <a:gd name="T67" fmla="*/ 176643097 h 94"/>
                  <a:gd name="T68" fmla="*/ 2147483646 w 97"/>
                  <a:gd name="T69" fmla="*/ 1165842060 h 94"/>
                  <a:gd name="T70" fmla="*/ 2147483646 w 97"/>
                  <a:gd name="T71" fmla="*/ 1271825541 h 94"/>
                  <a:gd name="T72" fmla="*/ 2147483646 w 97"/>
                  <a:gd name="T73" fmla="*/ 1165842060 h 94"/>
                  <a:gd name="T74" fmla="*/ 2147483646 w 97"/>
                  <a:gd name="T75" fmla="*/ 1695765407 h 94"/>
                  <a:gd name="T76" fmla="*/ 2147483646 w 97"/>
                  <a:gd name="T77" fmla="*/ 1766425023 h 94"/>
                  <a:gd name="T78" fmla="*/ 2147483646 w 97"/>
                  <a:gd name="T79" fmla="*/ 1695765407 h 94"/>
                  <a:gd name="T80" fmla="*/ 2147483646 w 97"/>
                  <a:gd name="T81" fmla="*/ 2147483646 h 94"/>
                  <a:gd name="T82" fmla="*/ 2147483646 w 97"/>
                  <a:gd name="T83" fmla="*/ 2147483646 h 94"/>
                  <a:gd name="T84" fmla="*/ 2147483646 w 97"/>
                  <a:gd name="T85" fmla="*/ 2147483646 h 94"/>
                  <a:gd name="T86" fmla="*/ 2147483646 w 97"/>
                  <a:gd name="T87" fmla="*/ 2147483646 h 94"/>
                  <a:gd name="T88" fmla="*/ 2147483646 w 97"/>
                  <a:gd name="T89" fmla="*/ 2147483646 h 94"/>
                  <a:gd name="T90" fmla="*/ 356119914 w 97"/>
                  <a:gd name="T91" fmla="*/ 2147483646 h 94"/>
                  <a:gd name="T92" fmla="*/ 1424467720 w 97"/>
                  <a:gd name="T93" fmla="*/ 2147483646 h 94"/>
                  <a:gd name="T94" fmla="*/ 1460082098 w 97"/>
                  <a:gd name="T95" fmla="*/ 2147483646 h 94"/>
                  <a:gd name="T96" fmla="*/ 1210799352 w 97"/>
                  <a:gd name="T97" fmla="*/ 1519122310 h 94"/>
                  <a:gd name="T98" fmla="*/ 498565492 w 97"/>
                  <a:gd name="T99" fmla="*/ 1589781926 h 94"/>
                  <a:gd name="T100" fmla="*/ 1566913298 w 97"/>
                  <a:gd name="T101" fmla="*/ 1589781926 h 94"/>
                  <a:gd name="T102" fmla="*/ 712233860 w 97"/>
                  <a:gd name="T103" fmla="*/ 1024528772 h 94"/>
                  <a:gd name="T104" fmla="*/ 712233860 w 97"/>
                  <a:gd name="T105" fmla="*/ 1130512252 h 94"/>
                  <a:gd name="T106" fmla="*/ 1210799352 w 97"/>
                  <a:gd name="T107" fmla="*/ 2049051600 h 94"/>
                  <a:gd name="T108" fmla="*/ 320505535 w 97"/>
                  <a:gd name="T109" fmla="*/ 2049051600 h 94"/>
                  <a:gd name="T110" fmla="*/ 1175184974 w 97"/>
                  <a:gd name="T111" fmla="*/ 2119711216 h 9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7" h="94"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8"/>
                      <a:pt x="41" y="59"/>
                      <a:pt x="41" y="59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2" y="67"/>
                      <a:pt x="42" y="67"/>
                    </a:cubicBezTo>
                    <a:cubicBezTo>
                      <a:pt x="45" y="68"/>
                      <a:pt x="47" y="68"/>
                      <a:pt x="48" y="69"/>
                    </a:cubicBezTo>
                    <a:cubicBezTo>
                      <a:pt x="49" y="70"/>
                      <a:pt x="49" y="70"/>
                      <a:pt x="49" y="71"/>
                    </a:cubicBezTo>
                    <a:cubicBezTo>
                      <a:pt x="49" y="74"/>
                      <a:pt x="49" y="77"/>
                      <a:pt x="49" y="80"/>
                    </a:cubicBezTo>
                    <a:cubicBezTo>
                      <a:pt x="49" y="80"/>
                      <a:pt x="49" y="81"/>
                      <a:pt x="48" y="81"/>
                    </a:cubicBezTo>
                    <a:cubicBezTo>
                      <a:pt x="47" y="82"/>
                      <a:pt x="46" y="83"/>
                      <a:pt x="44" y="83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1"/>
                      <a:pt x="43" y="91"/>
                    </a:cubicBezTo>
                    <a:cubicBezTo>
                      <a:pt x="42" y="92"/>
                      <a:pt x="40" y="93"/>
                      <a:pt x="37" y="93"/>
                    </a:cubicBezTo>
                    <a:cubicBezTo>
                      <a:pt x="34" y="94"/>
                      <a:pt x="29" y="94"/>
                      <a:pt x="24" y="94"/>
                    </a:cubicBezTo>
                    <a:cubicBezTo>
                      <a:pt x="19" y="94"/>
                      <a:pt x="15" y="94"/>
                      <a:pt x="12" y="93"/>
                    </a:cubicBezTo>
                    <a:cubicBezTo>
                      <a:pt x="9" y="93"/>
                      <a:pt x="7" y="92"/>
                      <a:pt x="6" y="91"/>
                    </a:cubicBezTo>
                    <a:cubicBezTo>
                      <a:pt x="5" y="91"/>
                      <a:pt x="5" y="90"/>
                      <a:pt x="5" y="90"/>
                    </a:cubicBezTo>
                    <a:cubicBezTo>
                      <a:pt x="5" y="87"/>
                      <a:pt x="5" y="84"/>
                      <a:pt x="5" y="81"/>
                    </a:cubicBezTo>
                    <a:cubicBezTo>
                      <a:pt x="5" y="80"/>
                      <a:pt x="5" y="80"/>
                      <a:pt x="5" y="79"/>
                    </a:cubicBezTo>
                    <a:cubicBezTo>
                      <a:pt x="6" y="79"/>
                      <a:pt x="8" y="78"/>
                      <a:pt x="9" y="78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2"/>
                      <a:pt x="9" y="72"/>
                      <a:pt x="8" y="72"/>
                    </a:cubicBezTo>
                    <a:cubicBezTo>
                      <a:pt x="6" y="71"/>
                      <a:pt x="4" y="71"/>
                      <a:pt x="2" y="70"/>
                    </a:cubicBezTo>
                    <a:cubicBezTo>
                      <a:pt x="2" y="69"/>
                      <a:pt x="2" y="69"/>
                      <a:pt x="2" y="68"/>
                    </a:cubicBezTo>
                    <a:cubicBezTo>
                      <a:pt x="2" y="65"/>
                      <a:pt x="2" y="62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6" y="56"/>
                      <a:pt x="8" y="56"/>
                    </a:cubicBezTo>
                    <a:cubicBezTo>
                      <a:pt x="9" y="55"/>
                      <a:pt x="9" y="55"/>
                      <a:pt x="10" y="55"/>
                    </a:cubicBezTo>
                    <a:cubicBezTo>
                      <a:pt x="9" y="55"/>
                      <a:pt x="9" y="54"/>
                      <a:pt x="9" y="54"/>
                    </a:cubicBezTo>
                    <a:cubicBezTo>
                      <a:pt x="9" y="51"/>
                      <a:pt x="9" y="48"/>
                      <a:pt x="9" y="45"/>
                    </a:cubicBezTo>
                    <a:cubicBezTo>
                      <a:pt x="9" y="45"/>
                      <a:pt x="9" y="44"/>
                      <a:pt x="10" y="44"/>
                    </a:cubicBezTo>
                    <a:cubicBezTo>
                      <a:pt x="9" y="44"/>
                      <a:pt x="8" y="43"/>
                      <a:pt x="7" y="43"/>
                    </a:cubicBezTo>
                    <a:cubicBezTo>
                      <a:pt x="4" y="43"/>
                      <a:pt x="2" y="42"/>
                      <a:pt x="1" y="41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0" y="37"/>
                      <a:pt x="0" y="34"/>
                      <a:pt x="0" y="31"/>
                    </a:cubicBezTo>
                    <a:cubicBezTo>
                      <a:pt x="0" y="30"/>
                      <a:pt x="1" y="30"/>
                      <a:pt x="1" y="29"/>
                    </a:cubicBezTo>
                    <a:cubicBezTo>
                      <a:pt x="2" y="28"/>
                      <a:pt x="4" y="27"/>
                      <a:pt x="7" y="27"/>
                    </a:cubicBezTo>
                    <a:cubicBezTo>
                      <a:pt x="11" y="26"/>
                      <a:pt x="15" y="26"/>
                      <a:pt x="20" y="26"/>
                    </a:cubicBezTo>
                    <a:cubicBezTo>
                      <a:pt x="25" y="26"/>
                      <a:pt x="30" y="26"/>
                      <a:pt x="33" y="27"/>
                    </a:cubicBezTo>
                    <a:cubicBezTo>
                      <a:pt x="36" y="27"/>
                      <a:pt x="38" y="28"/>
                      <a:pt x="39" y="29"/>
                    </a:cubicBezTo>
                    <a:cubicBezTo>
                      <a:pt x="40" y="30"/>
                      <a:pt x="40" y="30"/>
                      <a:pt x="40" y="31"/>
                    </a:cubicBezTo>
                    <a:cubicBezTo>
                      <a:pt x="40" y="34"/>
                      <a:pt x="40" y="37"/>
                      <a:pt x="40" y="39"/>
                    </a:cubicBezTo>
                    <a:cubicBezTo>
                      <a:pt x="40" y="40"/>
                      <a:pt x="40" y="41"/>
                      <a:pt x="39" y="41"/>
                    </a:cubicBezTo>
                    <a:cubicBezTo>
                      <a:pt x="40" y="41"/>
                      <a:pt x="41" y="41"/>
                      <a:pt x="41" y="41"/>
                    </a:cubicBezTo>
                    <a:cubicBezTo>
                      <a:pt x="44" y="42"/>
                      <a:pt x="46" y="42"/>
                      <a:pt x="47" y="43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8"/>
                      <a:pt x="48" y="51"/>
                      <a:pt x="48" y="54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6" y="56"/>
                      <a:pt x="44" y="57"/>
                      <a:pt x="41" y="58"/>
                    </a:cubicBezTo>
                    <a:cubicBezTo>
                      <a:pt x="41" y="58"/>
                      <a:pt x="41" y="58"/>
                      <a:pt x="40" y="58"/>
                    </a:cubicBezTo>
                    <a:close/>
                    <a:moveTo>
                      <a:pt x="74" y="0"/>
                    </a:moveTo>
                    <a:cubicBezTo>
                      <a:pt x="69" y="0"/>
                      <a:pt x="64" y="1"/>
                      <a:pt x="61" y="1"/>
                    </a:cubicBezTo>
                    <a:cubicBezTo>
                      <a:pt x="58" y="2"/>
                      <a:pt x="56" y="2"/>
                      <a:pt x="55" y="4"/>
                    </a:cubicBezTo>
                    <a:cubicBezTo>
                      <a:pt x="54" y="4"/>
                      <a:pt x="54" y="4"/>
                      <a:pt x="54" y="5"/>
                    </a:cubicBezTo>
                    <a:cubicBezTo>
                      <a:pt x="54" y="8"/>
                      <a:pt x="54" y="11"/>
                      <a:pt x="54" y="14"/>
                    </a:cubicBezTo>
                    <a:cubicBezTo>
                      <a:pt x="54" y="14"/>
                      <a:pt x="54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49" y="17"/>
                      <a:pt x="48" y="18"/>
                    </a:cubicBezTo>
                    <a:cubicBezTo>
                      <a:pt x="48" y="19"/>
                      <a:pt x="48" y="19"/>
                      <a:pt x="48" y="20"/>
                    </a:cubicBezTo>
                    <a:cubicBezTo>
                      <a:pt x="48" y="23"/>
                      <a:pt x="48" y="26"/>
                      <a:pt x="48" y="28"/>
                    </a:cubicBezTo>
                    <a:cubicBezTo>
                      <a:pt x="48" y="29"/>
                      <a:pt x="48" y="30"/>
                      <a:pt x="48" y="30"/>
                    </a:cubicBezTo>
                    <a:cubicBezTo>
                      <a:pt x="50" y="31"/>
                      <a:pt x="52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3"/>
                      <a:pt x="54" y="33"/>
                      <a:pt x="54" y="33"/>
                    </a:cubicBezTo>
                    <a:cubicBezTo>
                      <a:pt x="54" y="34"/>
                      <a:pt x="53" y="34"/>
                      <a:pt x="53" y="35"/>
                    </a:cubicBezTo>
                    <a:cubicBezTo>
                      <a:pt x="53" y="37"/>
                      <a:pt x="53" y="40"/>
                      <a:pt x="53" y="43"/>
                    </a:cubicBezTo>
                    <a:cubicBezTo>
                      <a:pt x="53" y="44"/>
                      <a:pt x="54" y="44"/>
                      <a:pt x="54" y="45"/>
                    </a:cubicBezTo>
                    <a:cubicBezTo>
                      <a:pt x="55" y="46"/>
                      <a:pt x="56" y="46"/>
                      <a:pt x="58" y="47"/>
                    </a:cubicBezTo>
                    <a:cubicBezTo>
                      <a:pt x="57" y="47"/>
                      <a:pt x="56" y="47"/>
                      <a:pt x="55" y="48"/>
                    </a:cubicBezTo>
                    <a:cubicBezTo>
                      <a:pt x="55" y="48"/>
                      <a:pt x="54" y="49"/>
                      <a:pt x="54" y="50"/>
                    </a:cubicBezTo>
                    <a:cubicBezTo>
                      <a:pt x="54" y="52"/>
                      <a:pt x="54" y="55"/>
                      <a:pt x="54" y="58"/>
                    </a:cubicBezTo>
                    <a:cubicBezTo>
                      <a:pt x="54" y="59"/>
                      <a:pt x="55" y="59"/>
                      <a:pt x="55" y="60"/>
                    </a:cubicBezTo>
                    <a:cubicBezTo>
                      <a:pt x="56" y="60"/>
                      <a:pt x="58" y="61"/>
                      <a:pt x="60" y="62"/>
                    </a:cubicBezTo>
                    <a:cubicBezTo>
                      <a:pt x="59" y="62"/>
                      <a:pt x="58" y="62"/>
                      <a:pt x="58" y="63"/>
                    </a:cubicBezTo>
                    <a:cubicBezTo>
                      <a:pt x="57" y="63"/>
                      <a:pt x="57" y="64"/>
                      <a:pt x="57" y="64"/>
                    </a:cubicBezTo>
                    <a:cubicBezTo>
                      <a:pt x="57" y="67"/>
                      <a:pt x="57" y="70"/>
                      <a:pt x="57" y="73"/>
                    </a:cubicBezTo>
                    <a:cubicBezTo>
                      <a:pt x="57" y="74"/>
                      <a:pt x="57" y="74"/>
                      <a:pt x="58" y="74"/>
                    </a:cubicBezTo>
                    <a:cubicBezTo>
                      <a:pt x="58" y="75"/>
                      <a:pt x="59" y="75"/>
                      <a:pt x="59" y="75"/>
                    </a:cubicBezTo>
                    <a:cubicBezTo>
                      <a:pt x="57" y="76"/>
                      <a:pt x="56" y="76"/>
                      <a:pt x="55" y="77"/>
                    </a:cubicBezTo>
                    <a:cubicBezTo>
                      <a:pt x="55" y="78"/>
                      <a:pt x="54" y="78"/>
                      <a:pt x="54" y="79"/>
                    </a:cubicBezTo>
                    <a:cubicBezTo>
                      <a:pt x="54" y="82"/>
                      <a:pt x="54" y="85"/>
                      <a:pt x="54" y="87"/>
                    </a:cubicBezTo>
                    <a:cubicBezTo>
                      <a:pt x="54" y="88"/>
                      <a:pt x="55" y="88"/>
                      <a:pt x="55" y="89"/>
                    </a:cubicBezTo>
                    <a:cubicBezTo>
                      <a:pt x="56" y="90"/>
                      <a:pt x="59" y="91"/>
                      <a:pt x="61" y="91"/>
                    </a:cubicBezTo>
                    <a:cubicBezTo>
                      <a:pt x="65" y="92"/>
                      <a:pt x="69" y="92"/>
                      <a:pt x="74" y="92"/>
                    </a:cubicBezTo>
                    <a:cubicBezTo>
                      <a:pt x="79" y="92"/>
                      <a:pt x="84" y="92"/>
                      <a:pt x="87" y="91"/>
                    </a:cubicBezTo>
                    <a:cubicBezTo>
                      <a:pt x="90" y="91"/>
                      <a:pt x="92" y="90"/>
                      <a:pt x="93" y="89"/>
                    </a:cubicBezTo>
                    <a:cubicBezTo>
                      <a:pt x="94" y="89"/>
                      <a:pt x="94" y="88"/>
                      <a:pt x="94" y="87"/>
                    </a:cubicBezTo>
                    <a:cubicBezTo>
                      <a:pt x="94" y="85"/>
                      <a:pt x="94" y="82"/>
                      <a:pt x="94" y="79"/>
                    </a:cubicBezTo>
                    <a:cubicBezTo>
                      <a:pt x="94" y="78"/>
                      <a:pt x="94" y="78"/>
                      <a:pt x="93" y="77"/>
                    </a:cubicBezTo>
                    <a:cubicBezTo>
                      <a:pt x="93" y="77"/>
                      <a:pt x="92" y="77"/>
                      <a:pt x="92" y="76"/>
                    </a:cubicBezTo>
                    <a:cubicBezTo>
                      <a:pt x="93" y="76"/>
                      <a:pt x="95" y="75"/>
                      <a:pt x="96" y="75"/>
                    </a:cubicBezTo>
                    <a:cubicBezTo>
                      <a:pt x="96" y="74"/>
                      <a:pt x="96" y="74"/>
                      <a:pt x="97" y="73"/>
                    </a:cubicBezTo>
                    <a:cubicBezTo>
                      <a:pt x="97" y="70"/>
                      <a:pt x="97" y="67"/>
                      <a:pt x="97" y="64"/>
                    </a:cubicBezTo>
                    <a:cubicBezTo>
                      <a:pt x="97" y="64"/>
                      <a:pt x="96" y="63"/>
                      <a:pt x="96" y="63"/>
                    </a:cubicBezTo>
                    <a:cubicBezTo>
                      <a:pt x="95" y="62"/>
                      <a:pt x="93" y="61"/>
                      <a:pt x="91" y="61"/>
                    </a:cubicBezTo>
                    <a:cubicBezTo>
                      <a:pt x="92" y="60"/>
                      <a:pt x="93" y="60"/>
                      <a:pt x="93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4" y="55"/>
                      <a:pt x="94" y="52"/>
                      <a:pt x="94" y="50"/>
                    </a:cubicBezTo>
                    <a:cubicBezTo>
                      <a:pt x="94" y="49"/>
                      <a:pt x="94" y="48"/>
                      <a:pt x="93" y="48"/>
                    </a:cubicBezTo>
                    <a:cubicBezTo>
                      <a:pt x="92" y="47"/>
                      <a:pt x="91" y="47"/>
                      <a:pt x="90" y="46"/>
                    </a:cubicBezTo>
                    <a:cubicBezTo>
                      <a:pt x="91" y="46"/>
                      <a:pt x="91" y="45"/>
                      <a:pt x="92" y="45"/>
                    </a:cubicBezTo>
                    <a:cubicBezTo>
                      <a:pt x="93" y="44"/>
                      <a:pt x="93" y="44"/>
                      <a:pt x="93" y="43"/>
                    </a:cubicBezTo>
                    <a:cubicBezTo>
                      <a:pt x="93" y="40"/>
                      <a:pt x="93" y="37"/>
                      <a:pt x="93" y="35"/>
                    </a:cubicBezTo>
                    <a:cubicBezTo>
                      <a:pt x="93" y="34"/>
                      <a:pt x="93" y="34"/>
                      <a:pt x="92" y="33"/>
                    </a:cubicBezTo>
                    <a:cubicBezTo>
                      <a:pt x="91" y="32"/>
                      <a:pt x="89" y="31"/>
                      <a:pt x="86" y="31"/>
                    </a:cubicBezTo>
                    <a:cubicBezTo>
                      <a:pt x="86" y="31"/>
                      <a:pt x="86" y="31"/>
                      <a:pt x="85" y="31"/>
                    </a:cubicBezTo>
                    <a:cubicBezTo>
                      <a:pt x="86" y="31"/>
                      <a:pt x="86" y="30"/>
                      <a:pt x="86" y="30"/>
                    </a:cubicBezTo>
                    <a:cubicBezTo>
                      <a:pt x="87" y="30"/>
                      <a:pt x="87" y="29"/>
                      <a:pt x="87" y="28"/>
                    </a:cubicBezTo>
                    <a:cubicBezTo>
                      <a:pt x="87" y="26"/>
                      <a:pt x="87" y="23"/>
                      <a:pt x="87" y="20"/>
                    </a:cubicBezTo>
                    <a:cubicBezTo>
                      <a:pt x="87" y="19"/>
                      <a:pt x="87" y="19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9" y="17"/>
                      <a:pt x="91" y="16"/>
                      <a:pt x="92" y="15"/>
                    </a:cubicBezTo>
                    <a:cubicBezTo>
                      <a:pt x="93" y="15"/>
                      <a:pt x="93" y="15"/>
                      <a:pt x="93" y="14"/>
                    </a:cubicBezTo>
                    <a:cubicBezTo>
                      <a:pt x="93" y="11"/>
                      <a:pt x="93" y="8"/>
                      <a:pt x="93" y="5"/>
                    </a:cubicBezTo>
                    <a:cubicBezTo>
                      <a:pt x="93" y="5"/>
                      <a:pt x="93" y="4"/>
                      <a:pt x="93" y="3"/>
                    </a:cubicBezTo>
                    <a:cubicBezTo>
                      <a:pt x="91" y="2"/>
                      <a:pt x="89" y="2"/>
                      <a:pt x="86" y="1"/>
                    </a:cubicBezTo>
                    <a:cubicBezTo>
                      <a:pt x="83" y="1"/>
                      <a:pt x="79" y="0"/>
                      <a:pt x="74" y="0"/>
                    </a:cubicBezTo>
                    <a:close/>
                    <a:moveTo>
                      <a:pt x="78" y="18"/>
                    </a:moveTo>
                    <a:cubicBezTo>
                      <a:pt x="78" y="18"/>
                      <a:pt x="79" y="19"/>
                      <a:pt x="79" y="19"/>
                    </a:cubicBezTo>
                    <a:cubicBezTo>
                      <a:pt x="81" y="19"/>
                      <a:pt x="82" y="19"/>
                      <a:pt x="82" y="19"/>
                    </a:cubicBezTo>
                    <a:cubicBezTo>
                      <a:pt x="82" y="20"/>
                      <a:pt x="81" y="20"/>
                      <a:pt x="79" y="20"/>
                    </a:cubicBezTo>
                    <a:cubicBezTo>
                      <a:pt x="76" y="21"/>
                      <a:pt x="72" y="21"/>
                      <a:pt x="67" y="21"/>
                    </a:cubicBezTo>
                    <a:cubicBezTo>
                      <a:pt x="63" y="21"/>
                      <a:pt x="58" y="21"/>
                      <a:pt x="55" y="20"/>
                    </a:cubicBezTo>
                    <a:cubicBezTo>
                      <a:pt x="53" y="20"/>
                      <a:pt x="52" y="20"/>
                      <a:pt x="52" y="19"/>
                    </a:cubicBezTo>
                    <a:cubicBezTo>
                      <a:pt x="52" y="19"/>
                      <a:pt x="53" y="19"/>
                      <a:pt x="55" y="19"/>
                    </a:cubicBezTo>
                    <a:cubicBezTo>
                      <a:pt x="57" y="18"/>
                      <a:pt x="60" y="18"/>
                      <a:pt x="63" y="18"/>
                    </a:cubicBezTo>
                    <a:cubicBezTo>
                      <a:pt x="66" y="18"/>
                      <a:pt x="70" y="18"/>
                      <a:pt x="74" y="18"/>
                    </a:cubicBezTo>
                    <a:cubicBezTo>
                      <a:pt x="75" y="18"/>
                      <a:pt x="76" y="18"/>
                      <a:pt x="78" y="18"/>
                    </a:cubicBezTo>
                    <a:close/>
                    <a:moveTo>
                      <a:pt x="86" y="4"/>
                    </a:moveTo>
                    <a:cubicBezTo>
                      <a:pt x="88" y="4"/>
                      <a:pt x="89" y="4"/>
                      <a:pt x="89" y="5"/>
                    </a:cubicBezTo>
                    <a:cubicBezTo>
                      <a:pt x="89" y="5"/>
                      <a:pt x="88" y="5"/>
                      <a:pt x="86" y="5"/>
                    </a:cubicBezTo>
                    <a:cubicBezTo>
                      <a:pt x="83" y="6"/>
                      <a:pt x="78" y="6"/>
                      <a:pt x="74" y="6"/>
                    </a:cubicBezTo>
                    <a:cubicBezTo>
                      <a:pt x="69" y="6"/>
                      <a:pt x="65" y="6"/>
                      <a:pt x="62" y="5"/>
                    </a:cubicBezTo>
                    <a:cubicBezTo>
                      <a:pt x="60" y="5"/>
                      <a:pt x="59" y="5"/>
                      <a:pt x="59" y="5"/>
                    </a:cubicBezTo>
                    <a:cubicBezTo>
                      <a:pt x="59" y="4"/>
                      <a:pt x="60" y="4"/>
                      <a:pt x="62" y="4"/>
                    </a:cubicBezTo>
                    <a:cubicBezTo>
                      <a:pt x="65" y="3"/>
                      <a:pt x="69" y="3"/>
                      <a:pt x="74" y="3"/>
                    </a:cubicBezTo>
                    <a:cubicBezTo>
                      <a:pt x="78" y="3"/>
                      <a:pt x="83" y="3"/>
                      <a:pt x="86" y="4"/>
                    </a:cubicBezTo>
                    <a:close/>
                    <a:moveTo>
                      <a:pt x="78" y="33"/>
                    </a:moveTo>
                    <a:cubicBezTo>
                      <a:pt x="81" y="33"/>
                      <a:pt x="83" y="33"/>
                      <a:pt x="85" y="33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4"/>
                      <a:pt x="87" y="35"/>
                      <a:pt x="85" y="35"/>
                    </a:cubicBezTo>
                    <a:cubicBezTo>
                      <a:pt x="82" y="35"/>
                      <a:pt x="78" y="36"/>
                      <a:pt x="73" y="36"/>
                    </a:cubicBezTo>
                    <a:cubicBezTo>
                      <a:pt x="68" y="36"/>
                      <a:pt x="64" y="35"/>
                      <a:pt x="61" y="35"/>
                    </a:cubicBezTo>
                    <a:cubicBezTo>
                      <a:pt x="59" y="35"/>
                      <a:pt x="58" y="34"/>
                      <a:pt x="58" y="34"/>
                    </a:cubicBezTo>
                    <a:cubicBezTo>
                      <a:pt x="58" y="34"/>
                      <a:pt x="59" y="34"/>
                      <a:pt x="61" y="33"/>
                    </a:cubicBezTo>
                    <a:cubicBezTo>
                      <a:pt x="62" y="33"/>
                      <a:pt x="62" y="33"/>
                      <a:pt x="63" y="33"/>
                    </a:cubicBezTo>
                    <a:cubicBezTo>
                      <a:pt x="64" y="33"/>
                      <a:pt x="66" y="33"/>
                      <a:pt x="67" y="33"/>
                    </a:cubicBezTo>
                    <a:cubicBezTo>
                      <a:pt x="71" y="33"/>
                      <a:pt x="75" y="33"/>
                      <a:pt x="78" y="33"/>
                    </a:cubicBezTo>
                    <a:close/>
                    <a:moveTo>
                      <a:pt x="82" y="48"/>
                    </a:moveTo>
                    <a:cubicBezTo>
                      <a:pt x="83" y="48"/>
                      <a:pt x="85" y="48"/>
                      <a:pt x="86" y="48"/>
                    </a:cubicBezTo>
                    <a:cubicBezTo>
                      <a:pt x="88" y="49"/>
                      <a:pt x="89" y="49"/>
                      <a:pt x="89" y="49"/>
                    </a:cubicBezTo>
                    <a:cubicBezTo>
                      <a:pt x="89" y="49"/>
                      <a:pt x="88" y="49"/>
                      <a:pt x="86" y="50"/>
                    </a:cubicBezTo>
                    <a:cubicBezTo>
                      <a:pt x="83" y="50"/>
                      <a:pt x="79" y="51"/>
                      <a:pt x="74" y="51"/>
                    </a:cubicBezTo>
                    <a:cubicBezTo>
                      <a:pt x="69" y="51"/>
                      <a:pt x="65" y="50"/>
                      <a:pt x="62" y="50"/>
                    </a:cubicBezTo>
                    <a:cubicBezTo>
                      <a:pt x="60" y="49"/>
                      <a:pt x="59" y="49"/>
                      <a:pt x="59" y="49"/>
                    </a:cubicBezTo>
                    <a:cubicBezTo>
                      <a:pt x="59" y="49"/>
                      <a:pt x="60" y="49"/>
                      <a:pt x="62" y="48"/>
                    </a:cubicBezTo>
                    <a:cubicBezTo>
                      <a:pt x="63" y="48"/>
                      <a:pt x="64" y="48"/>
                      <a:pt x="66" y="48"/>
                    </a:cubicBezTo>
                    <a:cubicBezTo>
                      <a:pt x="68" y="48"/>
                      <a:pt x="70" y="48"/>
                      <a:pt x="73" y="48"/>
                    </a:cubicBezTo>
                    <a:cubicBezTo>
                      <a:pt x="76" y="48"/>
                      <a:pt x="79" y="48"/>
                      <a:pt x="82" y="48"/>
                    </a:cubicBezTo>
                    <a:close/>
                    <a:moveTo>
                      <a:pt x="84" y="62"/>
                    </a:moveTo>
                    <a:cubicBezTo>
                      <a:pt x="86" y="63"/>
                      <a:pt x="87" y="63"/>
                      <a:pt x="89" y="63"/>
                    </a:cubicBezTo>
                    <a:cubicBezTo>
                      <a:pt x="91" y="63"/>
                      <a:pt x="92" y="64"/>
                      <a:pt x="92" y="64"/>
                    </a:cubicBezTo>
                    <a:cubicBezTo>
                      <a:pt x="92" y="64"/>
                      <a:pt x="91" y="64"/>
                      <a:pt x="89" y="65"/>
                    </a:cubicBezTo>
                    <a:cubicBezTo>
                      <a:pt x="86" y="65"/>
                      <a:pt x="82" y="65"/>
                      <a:pt x="77" y="65"/>
                    </a:cubicBezTo>
                    <a:cubicBezTo>
                      <a:pt x="72" y="65"/>
                      <a:pt x="68" y="65"/>
                      <a:pt x="65" y="65"/>
                    </a:cubicBezTo>
                    <a:cubicBezTo>
                      <a:pt x="63" y="64"/>
                      <a:pt x="62" y="64"/>
                      <a:pt x="62" y="64"/>
                    </a:cubicBezTo>
                    <a:cubicBezTo>
                      <a:pt x="62" y="64"/>
                      <a:pt x="63" y="63"/>
                      <a:pt x="65" y="63"/>
                    </a:cubicBezTo>
                    <a:cubicBezTo>
                      <a:pt x="66" y="63"/>
                      <a:pt x="67" y="63"/>
                      <a:pt x="68" y="63"/>
                    </a:cubicBezTo>
                    <a:cubicBezTo>
                      <a:pt x="70" y="63"/>
                      <a:pt x="72" y="63"/>
                      <a:pt x="74" y="63"/>
                    </a:cubicBezTo>
                    <a:cubicBezTo>
                      <a:pt x="78" y="63"/>
                      <a:pt x="81" y="63"/>
                      <a:pt x="84" y="62"/>
                    </a:cubicBezTo>
                    <a:close/>
                    <a:moveTo>
                      <a:pt x="85" y="77"/>
                    </a:moveTo>
                    <a:cubicBezTo>
                      <a:pt x="85" y="77"/>
                      <a:pt x="86" y="77"/>
                      <a:pt x="86" y="78"/>
                    </a:cubicBezTo>
                    <a:cubicBezTo>
                      <a:pt x="88" y="78"/>
                      <a:pt x="89" y="78"/>
                      <a:pt x="89" y="78"/>
                    </a:cubicBezTo>
                    <a:cubicBezTo>
                      <a:pt x="89" y="79"/>
                      <a:pt x="88" y="79"/>
                      <a:pt x="86" y="79"/>
                    </a:cubicBezTo>
                    <a:cubicBezTo>
                      <a:pt x="83" y="80"/>
                      <a:pt x="79" y="80"/>
                      <a:pt x="74" y="80"/>
                    </a:cubicBezTo>
                    <a:cubicBezTo>
                      <a:pt x="69" y="80"/>
                      <a:pt x="65" y="80"/>
                      <a:pt x="62" y="79"/>
                    </a:cubicBezTo>
                    <a:cubicBezTo>
                      <a:pt x="60" y="79"/>
                      <a:pt x="59" y="79"/>
                      <a:pt x="59" y="78"/>
                    </a:cubicBezTo>
                    <a:cubicBezTo>
                      <a:pt x="59" y="78"/>
                      <a:pt x="60" y="78"/>
                      <a:pt x="62" y="78"/>
                    </a:cubicBezTo>
                    <a:cubicBezTo>
                      <a:pt x="63" y="77"/>
                      <a:pt x="65" y="77"/>
                      <a:pt x="66" y="77"/>
                    </a:cubicBezTo>
                    <a:cubicBezTo>
                      <a:pt x="69" y="77"/>
                      <a:pt x="73" y="78"/>
                      <a:pt x="77" y="78"/>
                    </a:cubicBezTo>
                    <a:cubicBezTo>
                      <a:pt x="80" y="78"/>
                      <a:pt x="82" y="78"/>
                      <a:pt x="85" y="77"/>
                    </a:cubicBezTo>
                    <a:close/>
                    <a:moveTo>
                      <a:pt x="10" y="81"/>
                    </a:moveTo>
                    <a:cubicBezTo>
                      <a:pt x="10" y="81"/>
                      <a:pt x="10" y="81"/>
                      <a:pt x="10" y="80"/>
                    </a:cubicBezTo>
                    <a:cubicBezTo>
                      <a:pt x="9" y="80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1"/>
                    </a:cubicBezTo>
                    <a:close/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1"/>
                      <a:pt x="37" y="71"/>
                      <a:pt x="34" y="72"/>
                    </a:cubicBezTo>
                    <a:cubicBezTo>
                      <a:pt x="34" y="72"/>
                      <a:pt x="34" y="72"/>
                      <a:pt x="33" y="72"/>
                    </a:cubicBezTo>
                    <a:cubicBezTo>
                      <a:pt x="36" y="72"/>
                      <a:pt x="39" y="72"/>
                      <a:pt x="41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4" y="70"/>
                      <a:pt x="43" y="70"/>
                      <a:pt x="41" y="70"/>
                    </a:cubicBezTo>
                    <a:cubicBezTo>
                      <a:pt x="41" y="70"/>
                      <a:pt x="41" y="70"/>
                      <a:pt x="40" y="70"/>
                    </a:cubicBezTo>
                    <a:close/>
                    <a:moveTo>
                      <a:pt x="34" y="43"/>
                    </a:moveTo>
                    <a:cubicBezTo>
                      <a:pt x="33" y="43"/>
                      <a:pt x="33" y="43"/>
                      <a:pt x="33" y="43"/>
                    </a:cubicBezTo>
                    <a:cubicBezTo>
                      <a:pt x="30" y="44"/>
                      <a:pt x="25" y="44"/>
                      <a:pt x="20" y="44"/>
                    </a:cubicBezTo>
                    <a:cubicBezTo>
                      <a:pt x="18" y="44"/>
                      <a:pt x="17" y="44"/>
                      <a:pt x="15" y="44"/>
                    </a:cubicBezTo>
                    <a:cubicBezTo>
                      <a:pt x="14" y="44"/>
                      <a:pt x="14" y="45"/>
                      <a:pt x="14" y="45"/>
                    </a:cubicBezTo>
                    <a:cubicBezTo>
                      <a:pt x="14" y="45"/>
                      <a:pt x="15" y="45"/>
                      <a:pt x="17" y="45"/>
                    </a:cubicBezTo>
                    <a:cubicBezTo>
                      <a:pt x="20" y="46"/>
                      <a:pt x="24" y="46"/>
                      <a:pt x="29" y="46"/>
                    </a:cubicBezTo>
                    <a:cubicBezTo>
                      <a:pt x="33" y="46"/>
                      <a:pt x="38" y="46"/>
                      <a:pt x="41" y="45"/>
                    </a:cubicBezTo>
                    <a:cubicBezTo>
                      <a:pt x="43" y="45"/>
                      <a:pt x="44" y="45"/>
                      <a:pt x="44" y="45"/>
                    </a:cubicBezTo>
                    <a:cubicBezTo>
                      <a:pt x="44" y="44"/>
                      <a:pt x="43" y="44"/>
                      <a:pt x="41" y="44"/>
                    </a:cubicBezTo>
                    <a:cubicBezTo>
                      <a:pt x="39" y="44"/>
                      <a:pt x="36" y="43"/>
                      <a:pt x="34" y="43"/>
                    </a:cubicBezTo>
                    <a:close/>
                    <a:moveTo>
                      <a:pt x="32" y="30"/>
                    </a:moveTo>
                    <a:cubicBezTo>
                      <a:pt x="29" y="29"/>
                      <a:pt x="25" y="29"/>
                      <a:pt x="20" y="29"/>
                    </a:cubicBezTo>
                    <a:cubicBezTo>
                      <a:pt x="15" y="29"/>
                      <a:pt x="11" y="29"/>
                      <a:pt x="8" y="30"/>
                    </a:cubicBezTo>
                    <a:cubicBezTo>
                      <a:pt x="6" y="30"/>
                      <a:pt x="5" y="30"/>
                      <a:pt x="5" y="30"/>
                    </a:cubicBezTo>
                    <a:cubicBezTo>
                      <a:pt x="5" y="31"/>
                      <a:pt x="6" y="31"/>
                      <a:pt x="8" y="31"/>
                    </a:cubicBezTo>
                    <a:cubicBezTo>
                      <a:pt x="11" y="32"/>
                      <a:pt x="15" y="32"/>
                      <a:pt x="20" y="32"/>
                    </a:cubicBezTo>
                    <a:cubicBezTo>
                      <a:pt x="25" y="32"/>
                      <a:pt x="29" y="32"/>
                      <a:pt x="32" y="31"/>
                    </a:cubicBezTo>
                    <a:cubicBezTo>
                      <a:pt x="34" y="31"/>
                      <a:pt x="35" y="31"/>
                      <a:pt x="35" y="30"/>
                    </a:cubicBezTo>
                    <a:cubicBezTo>
                      <a:pt x="35" y="30"/>
                      <a:pt x="34" y="30"/>
                      <a:pt x="32" y="30"/>
                    </a:cubicBezTo>
                    <a:close/>
                    <a:moveTo>
                      <a:pt x="34" y="58"/>
                    </a:moveTo>
                    <a:cubicBezTo>
                      <a:pt x="32" y="58"/>
                      <a:pt x="31" y="59"/>
                      <a:pt x="29" y="59"/>
                    </a:cubicBezTo>
                    <a:cubicBezTo>
                      <a:pt x="24" y="59"/>
                      <a:pt x="19" y="58"/>
                      <a:pt x="16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3" y="58"/>
                      <a:pt x="11" y="58"/>
                      <a:pt x="9" y="58"/>
                    </a:cubicBezTo>
                    <a:cubicBezTo>
                      <a:pt x="7" y="59"/>
                      <a:pt x="6" y="59"/>
                      <a:pt x="6" y="59"/>
                    </a:cubicBezTo>
                    <a:cubicBezTo>
                      <a:pt x="6" y="59"/>
                      <a:pt x="7" y="59"/>
                      <a:pt x="9" y="60"/>
                    </a:cubicBezTo>
                    <a:cubicBezTo>
                      <a:pt x="12" y="60"/>
                      <a:pt x="17" y="61"/>
                      <a:pt x="21" y="61"/>
                    </a:cubicBezTo>
                    <a:cubicBezTo>
                      <a:pt x="26" y="61"/>
                      <a:pt x="30" y="60"/>
                      <a:pt x="33" y="60"/>
                    </a:cubicBezTo>
                    <a:cubicBezTo>
                      <a:pt x="35" y="59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4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143048" y="3531644"/>
                <a:ext cx="1108075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738236" y="3841206"/>
                <a:ext cx="1917700" cy="739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</p:grpSp>
      <p:sp>
        <p:nvSpPr>
          <p:cNvPr id="56" name="椭圆 55"/>
          <p:cNvSpPr/>
          <p:nvPr/>
        </p:nvSpPr>
        <p:spPr>
          <a:xfrm rot="2715566">
            <a:off x="3014663" y="399415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2715566">
            <a:off x="2351088" y="4087813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2715566">
            <a:off x="4210050" y="1354138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11275" y="2033588"/>
            <a:ext cx="152400" cy="1539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419600" y="1528763"/>
            <a:ext cx="317500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961188" y="3625850"/>
            <a:ext cx="317500" cy="31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961188" y="4078288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419600" y="4192588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15358016">
            <a:off x="7852569" y="662782"/>
            <a:ext cx="206375" cy="204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15358016">
            <a:off x="8257382" y="924719"/>
            <a:ext cx="100012" cy="1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15358016">
            <a:off x="6334918" y="1678782"/>
            <a:ext cx="100013" cy="10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 rot="15358016">
            <a:off x="10645775" y="2732088"/>
            <a:ext cx="204787" cy="204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5358016">
            <a:off x="10507662" y="3089276"/>
            <a:ext cx="373063" cy="37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5358016">
            <a:off x="8540750" y="3222625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0281BB-36EF-4ECD-89A5-43F46E2F27BC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36226" flipV="1">
            <a:off x="7456488" y="348138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36226">
            <a:off x="4483100" y="3340100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0836226">
            <a:off x="2446338" y="3544888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836226">
            <a:off x="2033588" y="4013200"/>
            <a:ext cx="85725" cy="84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0836226">
            <a:off x="6719888" y="3314700"/>
            <a:ext cx="303212" cy="303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36226" flipH="1">
            <a:off x="11606213" y="2851150"/>
            <a:ext cx="93662" cy="93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0836226" flipH="1">
            <a:off x="1017588" y="394176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0836226" flipH="1">
            <a:off x="12060238" y="3348038"/>
            <a:ext cx="282575" cy="282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21388349">
            <a:off x="9512300" y="2809875"/>
            <a:ext cx="180975" cy="182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21388349" flipV="1">
            <a:off x="8205788" y="248920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21388349" flipV="1">
            <a:off x="4787900" y="351790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21388349">
            <a:off x="1924050" y="3557588"/>
            <a:ext cx="315913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21388349">
            <a:off x="3417888" y="3824288"/>
            <a:ext cx="180975" cy="182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21388349">
            <a:off x="9131300" y="3079750"/>
            <a:ext cx="180975" cy="1809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1388349">
            <a:off x="1770063" y="3194050"/>
            <a:ext cx="366712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1388349">
            <a:off x="10587038" y="3344863"/>
            <a:ext cx="368300" cy="366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1388349">
            <a:off x="3457575" y="3487738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1388349" flipH="1">
            <a:off x="-9525" y="3702050"/>
            <a:ext cx="246063" cy="2460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388349">
            <a:off x="3949700" y="3228975"/>
            <a:ext cx="406400" cy="407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88349">
            <a:off x="5746750" y="3219450"/>
            <a:ext cx="231775" cy="231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1388349">
            <a:off x="7556500" y="3003550"/>
            <a:ext cx="166688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1388349">
            <a:off x="11256963" y="3392488"/>
            <a:ext cx="561975" cy="56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21388349">
            <a:off x="11936413" y="2825750"/>
            <a:ext cx="487362" cy="4873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1388349" flipH="1">
            <a:off x="4359275" y="3948113"/>
            <a:ext cx="206375" cy="2079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1388349">
            <a:off x="8251825" y="3186113"/>
            <a:ext cx="236538" cy="236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1388349">
            <a:off x="7834313" y="3230563"/>
            <a:ext cx="241300" cy="2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21388349">
            <a:off x="10858500" y="3022600"/>
            <a:ext cx="349250" cy="349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1388349" flipH="1">
            <a:off x="625475" y="4006850"/>
            <a:ext cx="211138" cy="211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1388349" flipH="1">
            <a:off x="-84138" y="3221038"/>
            <a:ext cx="277813" cy="27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836226">
            <a:off x="1519238" y="3451225"/>
            <a:ext cx="82550" cy="82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1388349">
            <a:off x="5316538" y="3554413"/>
            <a:ext cx="449262" cy="449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1388349">
            <a:off x="7078663" y="3082925"/>
            <a:ext cx="293687" cy="293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1388349">
            <a:off x="6015038" y="3549650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21388349">
            <a:off x="9842500" y="2863850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21388349">
            <a:off x="10093325" y="3595688"/>
            <a:ext cx="276225" cy="2762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21388349">
            <a:off x="1223963" y="3627438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21388349">
            <a:off x="4668838" y="3748088"/>
            <a:ext cx="188912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0836226" flipH="1">
            <a:off x="9494838" y="318611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21388349">
            <a:off x="392113" y="3240088"/>
            <a:ext cx="663575" cy="663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21388349" flipH="1">
            <a:off x="3913188" y="3830638"/>
            <a:ext cx="401637" cy="403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21388349">
            <a:off x="2981325" y="3395663"/>
            <a:ext cx="257175" cy="255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21388349">
            <a:off x="7867650" y="2735263"/>
            <a:ext cx="427038" cy="4270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21388349">
            <a:off x="8574088" y="2763838"/>
            <a:ext cx="363537" cy="361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21388349">
            <a:off x="6284913" y="3425825"/>
            <a:ext cx="274637" cy="274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21388349">
            <a:off x="9745663" y="3335338"/>
            <a:ext cx="180975" cy="1825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21388349" flipV="1">
            <a:off x="12045950" y="3795713"/>
            <a:ext cx="184150" cy="184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328863" y="3343275"/>
            <a:ext cx="658812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149850" y="3476625"/>
            <a:ext cx="658813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878763" y="2409825"/>
            <a:ext cx="658812" cy="658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209338" y="3303588"/>
            <a:ext cx="660400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84175" y="3228975"/>
            <a:ext cx="660400" cy="658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714375" y="384333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659063" y="1498600"/>
            <a:ext cx="0" cy="1936750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78463" y="384333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07375" y="1058863"/>
            <a:ext cx="0" cy="1558925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1530013" y="364648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858838" y="4332288"/>
            <a:ext cx="2198687" cy="1716087"/>
            <a:chOff x="858193" y="4331712"/>
            <a:chExt cx="2198591" cy="1716315"/>
          </a:xfrm>
        </p:grpSpPr>
        <p:sp>
          <p:nvSpPr>
            <p:cNvPr id="25673" name="文本框 62"/>
            <p:cNvSpPr txBox="1">
              <a:spLocks noChangeArrowheads="1"/>
            </p:cNvSpPr>
            <p:nvPr/>
          </p:nvSpPr>
          <p:spPr bwMode="auto">
            <a:xfrm>
              <a:off x="858193" y="5463252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2000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62955" y="4331712"/>
              <a:ext cx="2193829" cy="5232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2805113" y="1252538"/>
            <a:ext cx="2614612" cy="1086781"/>
            <a:chOff x="2805901" y="1252174"/>
            <a:chExt cx="2613580" cy="1087185"/>
          </a:xfrm>
        </p:grpSpPr>
        <p:sp>
          <p:nvSpPr>
            <p:cNvPr id="25671" name="文本框 69"/>
            <p:cNvSpPr txBox="1">
              <a:spLocks noChangeArrowheads="1"/>
            </p:cNvSpPr>
            <p:nvPr/>
          </p:nvSpPr>
          <p:spPr bwMode="auto">
            <a:xfrm>
              <a:off x="2805901" y="1252174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2002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05901" y="1815945"/>
              <a:ext cx="2613580" cy="5234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5622925" y="4373563"/>
            <a:ext cx="2193925" cy="1674812"/>
            <a:chOff x="5622718" y="4373225"/>
            <a:chExt cx="2193877" cy="1674802"/>
          </a:xfrm>
        </p:grpSpPr>
        <p:sp>
          <p:nvSpPr>
            <p:cNvPr id="25669" name="文本框 66"/>
            <p:cNvSpPr txBox="1">
              <a:spLocks noChangeArrowheads="1"/>
            </p:cNvSpPr>
            <p:nvPr/>
          </p:nvSpPr>
          <p:spPr bwMode="auto">
            <a:xfrm>
              <a:off x="5622718" y="5463252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2005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622718" y="4373225"/>
              <a:ext cx="2193877" cy="5232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8366125" y="739775"/>
            <a:ext cx="2532063" cy="1067733"/>
            <a:chOff x="8365640" y="739150"/>
            <a:chExt cx="2532624" cy="1068557"/>
          </a:xfrm>
        </p:grpSpPr>
        <p:sp>
          <p:nvSpPr>
            <p:cNvPr id="25667" name="文本框 68"/>
            <p:cNvSpPr txBox="1">
              <a:spLocks noChangeArrowheads="1"/>
            </p:cNvSpPr>
            <p:nvPr/>
          </p:nvSpPr>
          <p:spPr bwMode="auto">
            <a:xfrm>
              <a:off x="8365640" y="739150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2012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365640" y="1284083"/>
              <a:ext cx="2532624" cy="5236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9513888" y="4051300"/>
            <a:ext cx="1812925" cy="1727200"/>
            <a:chOff x="9513933" y="4051838"/>
            <a:chExt cx="1812364" cy="1727202"/>
          </a:xfrm>
        </p:grpSpPr>
        <p:sp>
          <p:nvSpPr>
            <p:cNvPr id="25665" name="文本框 67"/>
            <p:cNvSpPr txBox="1">
              <a:spLocks noChangeArrowheads="1"/>
            </p:cNvSpPr>
            <p:nvPr/>
          </p:nvSpPr>
          <p:spPr bwMode="auto">
            <a:xfrm>
              <a:off x="10231125" y="5194265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2014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513933" y="4051838"/>
              <a:ext cx="1812364" cy="738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77" name="文本框 76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2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2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95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30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15075" y="12827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690"/>
              <a:chOff x="6096000" y="1504950"/>
              <a:chExt cx="1085850" cy="10858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90509" y="1586210"/>
                <a:ext cx="896834" cy="879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Century Gothic" pitchFamily="34" charset="0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3209" y="1684578"/>
              <a:ext cx="1085850" cy="1085850"/>
              <a:chOff x="1276350" y="1504950"/>
              <a:chExt cx="1085850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43825" y="1586210"/>
                <a:ext cx="95090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01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54258" y="5175970"/>
                <a:ext cx="730029" cy="72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Century Gothic" pitchFamily="34" charset="0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6388"/>
              <a:ext cx="1085850" cy="1085850"/>
              <a:chOff x="6099500" y="4991100"/>
              <a:chExt cx="1085850" cy="10858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56555" y="5072360"/>
                <a:ext cx="9717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-227013" y="1765300"/>
            <a:ext cx="12419013" cy="4790420"/>
            <a:chOff x="-226759" y="1764793"/>
            <a:chExt cx="12418759" cy="4791560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-18800" y="1764793"/>
              <a:ext cx="5214831" cy="1457692"/>
              <a:chOff x="-18800" y="1764793"/>
              <a:chExt cx="5214831" cy="145769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2229054" y="1764793"/>
                <a:ext cx="2908240" cy="4620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在这里输入标题</a:t>
                </a:r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-18800" y="1856890"/>
                <a:ext cx="2908240" cy="3699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965430" y="2268151"/>
                <a:ext cx="4230601" cy="954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-226759" y="3876258"/>
              <a:ext cx="5160857" cy="1483510"/>
              <a:chOff x="34102" y="1737945"/>
              <a:chExt cx="5160857" cy="1483510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2229316" y="1737945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34102" y="1830454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75408" y="2267121"/>
                <a:ext cx="4819551" cy="9543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7010337" y="3008956"/>
              <a:ext cx="5181663" cy="1228639"/>
              <a:chOff x="277330" y="1745441"/>
              <a:chExt cx="5181663" cy="1228639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2552340" y="1838271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299724" y="2235241"/>
                <a:ext cx="4819551" cy="7388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847261" y="5542796"/>
              <a:ext cx="5232029" cy="1013557"/>
              <a:chOff x="277330" y="1745441"/>
              <a:chExt cx="5232029" cy="1013557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602705" y="1837096"/>
                <a:ext cx="2906654" cy="3699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299291" y="2235653"/>
                <a:ext cx="4819551" cy="5233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905375" y="-1123950"/>
            <a:ext cx="2343150" cy="2343150"/>
            <a:chOff x="4905189" y="-1123733"/>
            <a:chExt cx="2342574" cy="2342574"/>
          </a:xfrm>
        </p:grpSpPr>
        <p:sp>
          <p:nvSpPr>
            <p:cNvPr id="202" name="任意多边形 201"/>
            <p:cNvSpPr/>
            <p:nvPr/>
          </p:nvSpPr>
          <p:spPr>
            <a:xfrm rot="13500000" flipH="1">
              <a:off x="4905189" y="-1123733"/>
              <a:ext cx="2342574" cy="2342574"/>
            </a:xfrm>
            <a:custGeom>
              <a:avLst/>
              <a:gdLst>
                <a:gd name="connsiteX0" fmla="*/ 0 w 2342574"/>
                <a:gd name="connsiteY0" fmla="*/ 116757 h 2342574"/>
                <a:gd name="connsiteX1" fmla="*/ 2225818 w 2342574"/>
                <a:gd name="connsiteY1" fmla="*/ 2342574 h 2342574"/>
                <a:gd name="connsiteX2" fmla="*/ 2307225 w 2342574"/>
                <a:gd name="connsiteY2" fmla="*/ 2080322 h 2342574"/>
                <a:gd name="connsiteX3" fmla="*/ 2342574 w 2342574"/>
                <a:gd name="connsiteY3" fmla="*/ 1729671 h 2342574"/>
                <a:gd name="connsiteX4" fmla="*/ 2206215 w 2342574"/>
                <a:gd name="connsiteY4" fmla="*/ 180329 h 2342574"/>
                <a:gd name="connsiteX5" fmla="*/ 2233153 w 2342574"/>
                <a:gd name="connsiteY5" fmla="*/ 119650 h 2342574"/>
                <a:gd name="connsiteX6" fmla="*/ 2259713 w 2342574"/>
                <a:gd name="connsiteY6" fmla="*/ 93089 h 2342574"/>
                <a:gd name="connsiteX7" fmla="*/ 2241319 w 2342574"/>
                <a:gd name="connsiteY7" fmla="*/ 101255 h 2342574"/>
                <a:gd name="connsiteX8" fmla="*/ 2249485 w 2342574"/>
                <a:gd name="connsiteY8" fmla="*/ 82861 h 2342574"/>
                <a:gd name="connsiteX9" fmla="*/ 2222925 w 2342574"/>
                <a:gd name="connsiteY9" fmla="*/ 109421 h 2342574"/>
                <a:gd name="connsiteX10" fmla="*/ 2162245 w 2342574"/>
                <a:gd name="connsiteY10" fmla="*/ 136359 h 2342574"/>
                <a:gd name="connsiteX11" fmla="*/ 612904 w 2342574"/>
                <a:gd name="connsiteY11" fmla="*/ 0 h 2342574"/>
                <a:gd name="connsiteX12" fmla="*/ 262254 w 2342574"/>
                <a:gd name="connsiteY12" fmla="*/ 35349 h 234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2574" h="2342574">
                  <a:moveTo>
                    <a:pt x="0" y="116757"/>
                  </a:moveTo>
                  <a:lnTo>
                    <a:pt x="2225818" y="2342574"/>
                  </a:lnTo>
                  <a:lnTo>
                    <a:pt x="2307225" y="2080322"/>
                  </a:lnTo>
                  <a:cubicBezTo>
                    <a:pt x="2330403" y="1967058"/>
                    <a:pt x="2342574" y="1849786"/>
                    <a:pt x="2342574" y="1729671"/>
                  </a:cubicBezTo>
                  <a:cubicBezTo>
                    <a:pt x="2342574" y="1185952"/>
                    <a:pt x="2024401" y="669505"/>
                    <a:pt x="2206215" y="180329"/>
                  </a:cubicBezTo>
                  <a:lnTo>
                    <a:pt x="2233153" y="119650"/>
                  </a:lnTo>
                  <a:lnTo>
                    <a:pt x="2259713" y="93089"/>
                  </a:lnTo>
                  <a:lnTo>
                    <a:pt x="2241319" y="101255"/>
                  </a:lnTo>
                  <a:lnTo>
                    <a:pt x="2249485" y="82861"/>
                  </a:lnTo>
                  <a:lnTo>
                    <a:pt x="2222925" y="109421"/>
                  </a:lnTo>
                  <a:lnTo>
                    <a:pt x="2162245" y="136359"/>
                  </a:lnTo>
                  <a:cubicBezTo>
                    <a:pt x="1673070" y="318173"/>
                    <a:pt x="1156623" y="0"/>
                    <a:pt x="612904" y="0"/>
                  </a:cubicBezTo>
                  <a:cubicBezTo>
                    <a:pt x="492789" y="0"/>
                    <a:pt x="375517" y="12172"/>
                    <a:pt x="262254" y="353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6"/>
            <p:cNvGrpSpPr>
              <a:grpSpLocks/>
            </p:cNvGrpSpPr>
            <p:nvPr/>
          </p:nvGrpSpPr>
          <p:grpSpPr bwMode="auto">
            <a:xfrm>
              <a:off x="5482116" y="-75988"/>
              <a:ext cx="1188720" cy="1037377"/>
              <a:chOff x="5437105" y="14100"/>
              <a:chExt cx="1188720" cy="1037377"/>
            </a:xfrm>
          </p:grpSpPr>
          <p:sp>
            <p:nvSpPr>
              <p:cNvPr id="7194" name="文本框 202"/>
              <p:cNvSpPr txBox="1">
                <a:spLocks noChangeArrowheads="1"/>
              </p:cNvSpPr>
              <p:nvPr/>
            </p:nvSpPr>
            <p:spPr bwMode="auto">
              <a:xfrm>
                <a:off x="5939099" y="14100"/>
                <a:ext cx="184731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44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437886" y="723286"/>
                <a:ext cx="1187158" cy="0"/>
              </a:xfrm>
              <a:prstGeom prst="line">
                <a:avLst/>
              </a:prstGeom>
              <a:ln>
                <a:solidFill>
                  <a:schemeClr val="bg1">
                    <a:alpha val="5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6" name="文本框 205"/>
              <p:cNvSpPr txBox="1">
                <a:spLocks noChangeArrowheads="1"/>
              </p:cNvSpPr>
              <p:nvPr/>
            </p:nvSpPr>
            <p:spPr bwMode="auto">
              <a:xfrm>
                <a:off x="5473780" y="743700"/>
                <a:ext cx="1115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CONTENTS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93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810" y="-192446"/>
              <a:ext cx="1792379" cy="117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7CD96A-1A3D-4392-93F9-2E1336B7EE84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87375" y="1143000"/>
            <a:ext cx="2952750" cy="2887663"/>
            <a:chOff x="725173" y="1142234"/>
            <a:chExt cx="4291910" cy="4198858"/>
          </a:xfrm>
        </p:grpSpPr>
        <p:sp>
          <p:nvSpPr>
            <p:cNvPr id="6" name="椭圆 5"/>
            <p:cNvSpPr/>
            <p:nvPr/>
          </p:nvSpPr>
          <p:spPr>
            <a:xfrm>
              <a:off x="875160" y="1142234"/>
              <a:ext cx="4141923" cy="41411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437063" y="1143000"/>
            <a:ext cx="2952750" cy="2887663"/>
            <a:chOff x="725173" y="1142234"/>
            <a:chExt cx="4291910" cy="4198858"/>
          </a:xfrm>
        </p:grpSpPr>
        <p:sp>
          <p:nvSpPr>
            <p:cNvPr id="11" name="椭圆 10"/>
            <p:cNvSpPr/>
            <p:nvPr/>
          </p:nvSpPr>
          <p:spPr>
            <a:xfrm>
              <a:off x="875158" y="1142234"/>
              <a:ext cx="4141925" cy="4141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286750" y="1143000"/>
            <a:ext cx="2952750" cy="2887663"/>
            <a:chOff x="725173" y="1142234"/>
            <a:chExt cx="4291910" cy="4198858"/>
          </a:xfrm>
        </p:grpSpPr>
        <p:sp>
          <p:nvSpPr>
            <p:cNvPr id="15" name="椭圆 14"/>
            <p:cNvSpPr/>
            <p:nvPr/>
          </p:nvSpPr>
          <p:spPr>
            <a:xfrm>
              <a:off x="875160" y="1142234"/>
              <a:ext cx="4141923" cy="41411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sp>
        <p:nvSpPr>
          <p:cNvPr id="18" name="椭圆 17"/>
          <p:cNvSpPr/>
          <p:nvPr/>
        </p:nvSpPr>
        <p:spPr>
          <a:xfrm rot="10836226" flipV="1">
            <a:off x="3041650" y="376713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0836226">
            <a:off x="8415338" y="3605213"/>
            <a:ext cx="303212" cy="30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1388349">
            <a:off x="8188325" y="340360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1388349">
            <a:off x="449263" y="1873250"/>
            <a:ext cx="234950" cy="2365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1388349">
            <a:off x="3413125" y="2827338"/>
            <a:ext cx="366713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1388349">
            <a:off x="3438525" y="3427413"/>
            <a:ext cx="293688" cy="2936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388349">
            <a:off x="4376738" y="3489325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88349">
            <a:off x="444500" y="3262313"/>
            <a:ext cx="273050" cy="2730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1388349">
            <a:off x="171450" y="2452688"/>
            <a:ext cx="449263" cy="449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1388349">
            <a:off x="3182938" y="1374775"/>
            <a:ext cx="141287" cy="1412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36226" flipV="1">
            <a:off x="4521200" y="3357563"/>
            <a:ext cx="117475" cy="1174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1388349">
            <a:off x="7107238" y="1336675"/>
            <a:ext cx="366712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1388349">
            <a:off x="7316788" y="3270250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1388349">
            <a:off x="7423150" y="3068638"/>
            <a:ext cx="133350" cy="133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0836226">
            <a:off x="11329988" y="2484438"/>
            <a:ext cx="301625" cy="30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1388349">
            <a:off x="11190288" y="302260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0836226">
            <a:off x="9856788" y="738188"/>
            <a:ext cx="303212" cy="3032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836226" flipH="1">
            <a:off x="9440863" y="979488"/>
            <a:ext cx="68262" cy="68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1388349">
            <a:off x="11068050" y="1697038"/>
            <a:ext cx="166688" cy="165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1388349">
            <a:off x="4300538" y="3167063"/>
            <a:ext cx="215900" cy="21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1068388" y="4125914"/>
            <a:ext cx="1990725" cy="1138715"/>
            <a:chOff x="1069049" y="4125511"/>
            <a:chExt cx="1989370" cy="1138782"/>
          </a:xfrm>
        </p:grpSpPr>
        <p:sp>
          <p:nvSpPr>
            <p:cNvPr id="38" name="文本框 37"/>
            <p:cNvSpPr txBox="1"/>
            <p:nvPr/>
          </p:nvSpPr>
          <p:spPr>
            <a:xfrm>
              <a:off x="1457721" y="4125511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069049" y="4525585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918075" y="4144964"/>
            <a:ext cx="1990725" cy="1138715"/>
            <a:chOff x="4918779" y="4144213"/>
            <a:chExt cx="1989370" cy="1138782"/>
          </a:xfrm>
        </p:grpSpPr>
        <p:sp>
          <p:nvSpPr>
            <p:cNvPr id="39" name="文本框 38"/>
            <p:cNvSpPr txBox="1"/>
            <p:nvPr/>
          </p:nvSpPr>
          <p:spPr>
            <a:xfrm>
              <a:off x="5307452" y="4144213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8779" y="4544287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8767763" y="4144964"/>
            <a:ext cx="1990725" cy="1138715"/>
            <a:chOff x="8768509" y="4144213"/>
            <a:chExt cx="1989370" cy="1138782"/>
          </a:xfrm>
        </p:grpSpPr>
        <p:sp>
          <p:nvSpPr>
            <p:cNvPr id="40" name="文本框 39"/>
            <p:cNvSpPr txBox="1"/>
            <p:nvPr/>
          </p:nvSpPr>
          <p:spPr>
            <a:xfrm>
              <a:off x="9157181" y="4144213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768509" y="4544287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47" name="文本框 46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277B1A-69CA-4DD3-BA2E-13120097D92D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247877">
            <a:off x="5138738" y="2255838"/>
            <a:ext cx="88900" cy="8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5454650" y="5649913"/>
            <a:ext cx="190500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5075238" y="5049838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5349875" y="3011488"/>
            <a:ext cx="192088" cy="1920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 rot="10800000">
            <a:off x="4916488" y="2425700"/>
            <a:ext cx="485775" cy="485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5340350" y="217170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6310313" y="8255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247877" flipH="1">
            <a:off x="6086475" y="5959475"/>
            <a:ext cx="96838" cy="984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6781800" y="354171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5894388" y="611822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88" y="1106488"/>
            <a:ext cx="1085850" cy="108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91175" y="2192338"/>
            <a:ext cx="1368425" cy="13684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5375" y="3338513"/>
            <a:ext cx="1531938" cy="15303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Century Gothic" panose="020B050202020202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41988" y="4787900"/>
            <a:ext cx="1085850" cy="10858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251" y="2095523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77777" y="3749423"/>
            <a:ext cx="1152845" cy="1152845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04425" y="4774619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32" name="椭圆 31"/>
          <p:cNvSpPr/>
          <p:nvPr/>
        </p:nvSpPr>
        <p:spPr>
          <a:xfrm rot="10800000">
            <a:off x="6435725" y="436245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rot="10800000">
            <a:off x="6854825" y="1689100"/>
            <a:ext cx="242888" cy="2428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6507163" y="138112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6538913" y="1722438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7067550" y="423862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461963" y="1168400"/>
            <a:ext cx="10896600" cy="4505127"/>
            <a:chOff x="462256" y="1167677"/>
            <a:chExt cx="10896071" cy="4505108"/>
          </a:xfrm>
        </p:grpSpPr>
        <p:grpSp>
          <p:nvGrpSpPr>
            <p:cNvPr id="27680" name="组合 32"/>
            <p:cNvGrpSpPr>
              <a:grpSpLocks/>
            </p:cNvGrpSpPr>
            <p:nvPr/>
          </p:nvGrpSpPr>
          <p:grpSpPr bwMode="auto">
            <a:xfrm>
              <a:off x="884511" y="1167677"/>
              <a:ext cx="4438434" cy="830062"/>
              <a:chOff x="884511" y="1746207"/>
              <a:chExt cx="4438434" cy="830062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884511" y="2206580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114763" y="1746207"/>
                <a:ext cx="2906572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84511" y="2268493"/>
                <a:ext cx="4311440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1" name="组合 58"/>
            <p:cNvGrpSpPr>
              <a:grpSpLocks/>
            </p:cNvGrpSpPr>
            <p:nvPr/>
          </p:nvGrpSpPr>
          <p:grpSpPr bwMode="auto">
            <a:xfrm>
              <a:off x="462256" y="3634642"/>
              <a:ext cx="4440021" cy="830062"/>
              <a:chOff x="883920" y="1745520"/>
              <a:chExt cx="4440021" cy="830062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883920" y="2207481"/>
                <a:ext cx="444002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2114172" y="1745520"/>
                <a:ext cx="2908158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83920" y="2267806"/>
                <a:ext cx="4313027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2" name="组合 70"/>
            <p:cNvGrpSpPr>
              <a:grpSpLocks/>
            </p:cNvGrpSpPr>
            <p:nvPr/>
          </p:nvGrpSpPr>
          <p:grpSpPr bwMode="auto">
            <a:xfrm>
              <a:off x="6918305" y="2391635"/>
              <a:ext cx="4440022" cy="830061"/>
              <a:chOff x="6443651" y="2504939"/>
              <a:chExt cx="4440022" cy="830061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6443651" y="2965312"/>
                <a:ext cx="444002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6443651" y="2504939"/>
                <a:ext cx="2908158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443651" y="3027224"/>
                <a:ext cx="4313028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3" name="组合 71"/>
            <p:cNvGrpSpPr>
              <a:grpSpLocks/>
            </p:cNvGrpSpPr>
            <p:nvPr/>
          </p:nvGrpSpPr>
          <p:grpSpPr bwMode="auto">
            <a:xfrm>
              <a:off x="6827822" y="4842724"/>
              <a:ext cx="4438434" cy="830061"/>
              <a:chOff x="6444558" y="4972472"/>
              <a:chExt cx="4438434" cy="830061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6444558" y="5432845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6444558" y="4972472"/>
                <a:ext cx="2906571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444558" y="5494757"/>
                <a:ext cx="4311440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756" y="1141313"/>
            <a:ext cx="1019877" cy="101987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73" name="Freeform 96"/>
          <p:cNvSpPr>
            <a:spLocks noEditPoints="1"/>
          </p:cNvSpPr>
          <p:nvPr/>
        </p:nvSpPr>
        <p:spPr bwMode="auto">
          <a:xfrm>
            <a:off x="5349875" y="3795713"/>
            <a:ext cx="592138" cy="538162"/>
          </a:xfrm>
          <a:custGeom>
            <a:avLst/>
            <a:gdLst>
              <a:gd name="T0" fmla="*/ 188411517 w 122"/>
              <a:gd name="T1" fmla="*/ 729204662 h 111"/>
              <a:gd name="T2" fmla="*/ 1248222050 w 122"/>
              <a:gd name="T3" fmla="*/ 635113581 h 111"/>
              <a:gd name="T4" fmla="*/ 1413083948 w 122"/>
              <a:gd name="T5" fmla="*/ 141134197 h 111"/>
              <a:gd name="T6" fmla="*/ 2147483646 w 122"/>
              <a:gd name="T7" fmla="*/ 117615063 h 111"/>
              <a:gd name="T8" fmla="*/ 2147483646 w 122"/>
              <a:gd name="T9" fmla="*/ 2147483646 h 111"/>
              <a:gd name="T10" fmla="*/ 1648594703 w 122"/>
              <a:gd name="T11" fmla="*/ 329316358 h 111"/>
              <a:gd name="T12" fmla="*/ 1248222050 w 122"/>
              <a:gd name="T13" fmla="*/ 2147483646 h 111"/>
              <a:gd name="T14" fmla="*/ 871399017 w 122"/>
              <a:gd name="T15" fmla="*/ 846819724 h 111"/>
              <a:gd name="T16" fmla="*/ 282614848 w 122"/>
              <a:gd name="T17" fmla="*/ 2147483646 h 111"/>
              <a:gd name="T18" fmla="*/ 1931214405 w 122"/>
              <a:gd name="T19" fmla="*/ 893862840 h 111"/>
              <a:gd name="T20" fmla="*/ 1978313644 w 122"/>
              <a:gd name="T21" fmla="*/ 705680679 h 111"/>
              <a:gd name="T22" fmla="*/ 1978313644 w 122"/>
              <a:gd name="T23" fmla="*/ 564546483 h 111"/>
              <a:gd name="T24" fmla="*/ 1931214405 w 122"/>
              <a:gd name="T25" fmla="*/ 399888304 h 111"/>
              <a:gd name="T26" fmla="*/ 2025417736 w 122"/>
              <a:gd name="T27" fmla="*/ 1176136082 h 111"/>
              <a:gd name="T28" fmla="*/ 1931214405 w 122"/>
              <a:gd name="T29" fmla="*/ 1317275127 h 111"/>
              <a:gd name="T30" fmla="*/ 2025417736 w 122"/>
              <a:gd name="T31" fmla="*/ 1317275127 h 111"/>
              <a:gd name="T32" fmla="*/ 1931214405 w 122"/>
              <a:gd name="T33" fmla="*/ 1811254511 h 111"/>
              <a:gd name="T34" fmla="*/ 1978313644 w 122"/>
              <a:gd name="T35" fmla="*/ 1623072350 h 111"/>
              <a:gd name="T36" fmla="*/ 1789902127 w 122"/>
              <a:gd name="T37" fmla="*/ 893862840 h 111"/>
              <a:gd name="T38" fmla="*/ 1719248415 w 122"/>
              <a:gd name="T39" fmla="*/ 729204662 h 111"/>
              <a:gd name="T40" fmla="*/ 1837006220 w 122"/>
              <a:gd name="T41" fmla="*/ 588070465 h 111"/>
              <a:gd name="T42" fmla="*/ 1719248415 w 122"/>
              <a:gd name="T43" fmla="*/ 1035001885 h 111"/>
              <a:gd name="T44" fmla="*/ 1837006220 w 122"/>
              <a:gd name="T45" fmla="*/ 1011477903 h 111"/>
              <a:gd name="T46" fmla="*/ 1719248415 w 122"/>
              <a:gd name="T47" fmla="*/ 1505457288 h 111"/>
              <a:gd name="T48" fmla="*/ 1789902127 w 122"/>
              <a:gd name="T49" fmla="*/ 1340799109 h 111"/>
              <a:gd name="T50" fmla="*/ 1789902127 w 122"/>
              <a:gd name="T51" fmla="*/ 1811254511 h 111"/>
              <a:gd name="T52" fmla="*/ 1719248415 w 122"/>
              <a:gd name="T53" fmla="*/ 1623072350 h 111"/>
              <a:gd name="T54" fmla="*/ 2025417736 w 122"/>
              <a:gd name="T55" fmla="*/ 2117046887 h 111"/>
              <a:gd name="T56" fmla="*/ 1719248415 w 122"/>
              <a:gd name="T57" fmla="*/ 1928864726 h 111"/>
              <a:gd name="T58" fmla="*/ 1837006220 w 122"/>
              <a:gd name="T59" fmla="*/ 1928864726 h 111"/>
              <a:gd name="T60" fmla="*/ 494580838 w 122"/>
              <a:gd name="T61" fmla="*/ 1481933306 h 111"/>
              <a:gd name="T62" fmla="*/ 541680077 w 122"/>
              <a:gd name="T63" fmla="*/ 1293751145 h 111"/>
              <a:gd name="T64" fmla="*/ 730091593 w 122"/>
              <a:gd name="T65" fmla="*/ 1458409323 h 111"/>
              <a:gd name="T66" fmla="*/ 682987501 w 122"/>
              <a:gd name="T67" fmla="*/ 1293751145 h 111"/>
              <a:gd name="T68" fmla="*/ 777195686 w 122"/>
              <a:gd name="T69" fmla="*/ 1152616948 h 111"/>
              <a:gd name="T70" fmla="*/ 682987501 w 122"/>
              <a:gd name="T71" fmla="*/ 1599548368 h 111"/>
              <a:gd name="T72" fmla="*/ 777195686 w 122"/>
              <a:gd name="T73" fmla="*/ 1576024386 h 111"/>
              <a:gd name="T74" fmla="*/ 682987501 w 122"/>
              <a:gd name="T75" fmla="*/ 2070003771 h 111"/>
              <a:gd name="T76" fmla="*/ 730091593 w 122"/>
              <a:gd name="T77" fmla="*/ 1905345592 h 111"/>
              <a:gd name="T78" fmla="*/ 730091593 w 122"/>
              <a:gd name="T79" fmla="*/ 2147483646 h 111"/>
              <a:gd name="T80" fmla="*/ 682987501 w 122"/>
              <a:gd name="T81" fmla="*/ 2147483646 h 111"/>
              <a:gd name="T82" fmla="*/ 588784169 w 122"/>
              <a:gd name="T83" fmla="*/ 1176136082 h 111"/>
              <a:gd name="T84" fmla="*/ 494580838 w 122"/>
              <a:gd name="T85" fmla="*/ 1599548368 h 111"/>
              <a:gd name="T86" fmla="*/ 588784169 w 122"/>
              <a:gd name="T87" fmla="*/ 1599548368 h 111"/>
              <a:gd name="T88" fmla="*/ 494580838 w 122"/>
              <a:gd name="T89" fmla="*/ 2070003771 h 111"/>
              <a:gd name="T90" fmla="*/ 541680077 w 122"/>
              <a:gd name="T91" fmla="*/ 1905345592 h 111"/>
              <a:gd name="T92" fmla="*/ 541680077 w 122"/>
              <a:gd name="T93" fmla="*/ 2147483646 h 111"/>
              <a:gd name="T94" fmla="*/ 494580838 w 122"/>
              <a:gd name="T95" fmla="*/ 2147483646 h 11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22" h="111">
                <a:moveTo>
                  <a:pt x="0" y="102"/>
                </a:moveTo>
                <a:cubicBezTo>
                  <a:pt x="8" y="102"/>
                  <a:pt x="8" y="102"/>
                  <a:pt x="8" y="102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1"/>
                  <a:pt x="8" y="31"/>
                  <a:pt x="8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41" y="26"/>
                  <a:pt x="41" y="26"/>
                  <a:pt x="41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53" y="27"/>
                  <a:pt x="53" y="27"/>
                  <a:pt x="53" y="2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6"/>
                  <a:pt x="60" y="6"/>
                  <a:pt x="60" y="6"/>
                </a:cubicBezTo>
                <a:cubicBezTo>
                  <a:pt x="65" y="5"/>
                  <a:pt x="65" y="5"/>
                  <a:pt x="65" y="5"/>
                </a:cubicBezTo>
                <a:cubicBezTo>
                  <a:pt x="94" y="1"/>
                  <a:pt x="94" y="1"/>
                  <a:pt x="94" y="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6" y="5"/>
                  <a:pt x="116" y="5"/>
                  <a:pt x="116" y="5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22" y="102"/>
                  <a:pt x="122" y="102"/>
                  <a:pt x="122" y="102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0" y="11"/>
                  <a:pt x="90" y="11"/>
                  <a:pt x="9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7" y="36"/>
                  <a:pt x="37" y="36"/>
                  <a:pt x="37" y="36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106"/>
                  <a:pt x="17" y="106"/>
                  <a:pt x="17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02"/>
                  <a:pt x="0" y="102"/>
                  <a:pt x="0" y="102"/>
                </a:cubicBezTo>
                <a:close/>
                <a:moveTo>
                  <a:pt x="82" y="30"/>
                </a:moveTo>
                <a:cubicBezTo>
                  <a:pt x="82" y="33"/>
                  <a:pt x="82" y="35"/>
                  <a:pt x="82" y="38"/>
                </a:cubicBezTo>
                <a:cubicBezTo>
                  <a:pt x="82" y="37"/>
                  <a:pt x="83" y="37"/>
                  <a:pt x="84" y="37"/>
                </a:cubicBezTo>
                <a:cubicBezTo>
                  <a:pt x="85" y="37"/>
                  <a:pt x="86" y="37"/>
                  <a:pt x="86" y="37"/>
                </a:cubicBezTo>
                <a:cubicBezTo>
                  <a:pt x="86" y="35"/>
                  <a:pt x="86" y="32"/>
                  <a:pt x="86" y="30"/>
                </a:cubicBezTo>
                <a:cubicBezTo>
                  <a:pt x="86" y="30"/>
                  <a:pt x="85" y="30"/>
                  <a:pt x="84" y="30"/>
                </a:cubicBezTo>
                <a:cubicBezTo>
                  <a:pt x="83" y="30"/>
                  <a:pt x="82" y="30"/>
                  <a:pt x="82" y="30"/>
                </a:cubicBezTo>
                <a:close/>
                <a:moveTo>
                  <a:pt x="82" y="17"/>
                </a:moveTo>
                <a:cubicBezTo>
                  <a:pt x="82" y="20"/>
                  <a:pt x="82" y="22"/>
                  <a:pt x="82" y="25"/>
                </a:cubicBezTo>
                <a:cubicBezTo>
                  <a:pt x="82" y="24"/>
                  <a:pt x="83" y="24"/>
                  <a:pt x="84" y="24"/>
                </a:cubicBezTo>
                <a:cubicBezTo>
                  <a:pt x="85" y="24"/>
                  <a:pt x="86" y="24"/>
                  <a:pt x="86" y="24"/>
                </a:cubicBezTo>
                <a:cubicBezTo>
                  <a:pt x="86" y="22"/>
                  <a:pt x="86" y="19"/>
                  <a:pt x="86" y="17"/>
                </a:cubicBezTo>
                <a:cubicBezTo>
                  <a:pt x="86" y="17"/>
                  <a:pt x="85" y="17"/>
                  <a:pt x="84" y="17"/>
                </a:cubicBezTo>
                <a:cubicBezTo>
                  <a:pt x="83" y="17"/>
                  <a:pt x="82" y="17"/>
                  <a:pt x="82" y="17"/>
                </a:cubicBezTo>
                <a:close/>
                <a:moveTo>
                  <a:pt x="82" y="43"/>
                </a:moveTo>
                <a:cubicBezTo>
                  <a:pt x="82" y="46"/>
                  <a:pt x="82" y="48"/>
                  <a:pt x="82" y="51"/>
                </a:cubicBezTo>
                <a:cubicBezTo>
                  <a:pt x="82" y="50"/>
                  <a:pt x="83" y="50"/>
                  <a:pt x="84" y="50"/>
                </a:cubicBezTo>
                <a:cubicBezTo>
                  <a:pt x="85" y="50"/>
                  <a:pt x="86" y="50"/>
                  <a:pt x="86" y="50"/>
                </a:cubicBezTo>
                <a:cubicBezTo>
                  <a:pt x="86" y="48"/>
                  <a:pt x="86" y="45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3" y="43"/>
                  <a:pt x="82" y="43"/>
                  <a:pt x="82" y="43"/>
                </a:cubicBezTo>
                <a:close/>
                <a:moveTo>
                  <a:pt x="82" y="56"/>
                </a:moveTo>
                <a:cubicBezTo>
                  <a:pt x="82" y="59"/>
                  <a:pt x="82" y="61"/>
                  <a:pt x="82" y="64"/>
                </a:cubicBezTo>
                <a:cubicBezTo>
                  <a:pt x="82" y="63"/>
                  <a:pt x="83" y="63"/>
                  <a:pt x="84" y="63"/>
                </a:cubicBezTo>
                <a:cubicBezTo>
                  <a:pt x="85" y="63"/>
                  <a:pt x="86" y="63"/>
                  <a:pt x="86" y="63"/>
                </a:cubicBezTo>
                <a:cubicBezTo>
                  <a:pt x="86" y="61"/>
                  <a:pt x="86" y="58"/>
                  <a:pt x="86" y="56"/>
                </a:cubicBezTo>
                <a:cubicBezTo>
                  <a:pt x="86" y="56"/>
                  <a:pt x="85" y="56"/>
                  <a:pt x="84" y="56"/>
                </a:cubicBezTo>
                <a:cubicBezTo>
                  <a:pt x="83" y="56"/>
                  <a:pt x="82" y="56"/>
                  <a:pt x="82" y="56"/>
                </a:cubicBezTo>
                <a:close/>
                <a:moveTo>
                  <a:pt x="82" y="69"/>
                </a:moveTo>
                <a:cubicBezTo>
                  <a:pt x="82" y="72"/>
                  <a:pt x="82" y="74"/>
                  <a:pt x="82" y="77"/>
                </a:cubicBezTo>
                <a:cubicBezTo>
                  <a:pt x="82" y="76"/>
                  <a:pt x="83" y="76"/>
                  <a:pt x="84" y="76"/>
                </a:cubicBezTo>
                <a:cubicBezTo>
                  <a:pt x="85" y="76"/>
                  <a:pt x="86" y="76"/>
                  <a:pt x="86" y="76"/>
                </a:cubicBezTo>
                <a:cubicBezTo>
                  <a:pt x="86" y="74"/>
                  <a:pt x="86" y="71"/>
                  <a:pt x="86" y="69"/>
                </a:cubicBezTo>
                <a:cubicBezTo>
                  <a:pt x="86" y="69"/>
                  <a:pt x="85" y="69"/>
                  <a:pt x="84" y="69"/>
                </a:cubicBezTo>
                <a:cubicBezTo>
                  <a:pt x="83" y="69"/>
                  <a:pt x="82" y="69"/>
                  <a:pt x="82" y="69"/>
                </a:cubicBezTo>
                <a:close/>
                <a:moveTo>
                  <a:pt x="73" y="31"/>
                </a:moveTo>
                <a:cubicBezTo>
                  <a:pt x="73" y="33"/>
                  <a:pt x="73" y="36"/>
                  <a:pt x="73" y="38"/>
                </a:cubicBezTo>
                <a:cubicBezTo>
                  <a:pt x="74" y="38"/>
                  <a:pt x="75" y="38"/>
                  <a:pt x="76" y="38"/>
                </a:cubicBezTo>
                <a:cubicBezTo>
                  <a:pt x="76" y="38"/>
                  <a:pt x="77" y="38"/>
                  <a:pt x="78" y="38"/>
                </a:cubicBezTo>
                <a:cubicBezTo>
                  <a:pt x="78" y="35"/>
                  <a:pt x="78" y="33"/>
                  <a:pt x="78" y="31"/>
                </a:cubicBezTo>
                <a:cubicBezTo>
                  <a:pt x="77" y="31"/>
                  <a:pt x="76" y="31"/>
                  <a:pt x="76" y="31"/>
                </a:cubicBezTo>
                <a:cubicBezTo>
                  <a:pt x="75" y="31"/>
                  <a:pt x="74" y="31"/>
                  <a:pt x="73" y="31"/>
                </a:cubicBezTo>
                <a:close/>
                <a:moveTo>
                  <a:pt x="73" y="18"/>
                </a:moveTo>
                <a:cubicBezTo>
                  <a:pt x="73" y="21"/>
                  <a:pt x="73" y="23"/>
                  <a:pt x="73" y="26"/>
                </a:cubicBezTo>
                <a:cubicBezTo>
                  <a:pt x="74" y="25"/>
                  <a:pt x="75" y="25"/>
                  <a:pt x="76" y="25"/>
                </a:cubicBezTo>
                <a:cubicBezTo>
                  <a:pt x="76" y="25"/>
                  <a:pt x="77" y="25"/>
                  <a:pt x="78" y="25"/>
                </a:cubicBezTo>
                <a:cubicBezTo>
                  <a:pt x="78" y="23"/>
                  <a:pt x="78" y="20"/>
                  <a:pt x="78" y="18"/>
                </a:cubicBezTo>
                <a:cubicBezTo>
                  <a:pt x="77" y="18"/>
                  <a:pt x="76" y="18"/>
                  <a:pt x="76" y="18"/>
                </a:cubicBezTo>
                <a:cubicBezTo>
                  <a:pt x="75" y="18"/>
                  <a:pt x="74" y="18"/>
                  <a:pt x="73" y="18"/>
                </a:cubicBezTo>
                <a:close/>
                <a:moveTo>
                  <a:pt x="73" y="44"/>
                </a:moveTo>
                <a:cubicBezTo>
                  <a:pt x="73" y="46"/>
                  <a:pt x="73" y="49"/>
                  <a:pt x="73" y="51"/>
                </a:cubicBezTo>
                <a:cubicBezTo>
                  <a:pt x="74" y="51"/>
                  <a:pt x="75" y="51"/>
                  <a:pt x="76" y="51"/>
                </a:cubicBezTo>
                <a:cubicBezTo>
                  <a:pt x="76" y="51"/>
                  <a:pt x="77" y="51"/>
                  <a:pt x="78" y="51"/>
                </a:cubicBezTo>
                <a:cubicBezTo>
                  <a:pt x="78" y="48"/>
                  <a:pt x="78" y="46"/>
                  <a:pt x="78" y="43"/>
                </a:cubicBezTo>
                <a:cubicBezTo>
                  <a:pt x="77" y="44"/>
                  <a:pt x="76" y="44"/>
                  <a:pt x="76" y="44"/>
                </a:cubicBezTo>
                <a:cubicBezTo>
                  <a:pt x="75" y="44"/>
                  <a:pt x="74" y="44"/>
                  <a:pt x="73" y="44"/>
                </a:cubicBezTo>
                <a:close/>
                <a:moveTo>
                  <a:pt x="73" y="57"/>
                </a:moveTo>
                <a:cubicBezTo>
                  <a:pt x="73" y="59"/>
                  <a:pt x="73" y="61"/>
                  <a:pt x="73" y="64"/>
                </a:cubicBezTo>
                <a:cubicBezTo>
                  <a:pt x="74" y="64"/>
                  <a:pt x="75" y="64"/>
                  <a:pt x="76" y="64"/>
                </a:cubicBezTo>
                <a:cubicBezTo>
                  <a:pt x="76" y="64"/>
                  <a:pt x="77" y="64"/>
                  <a:pt x="78" y="64"/>
                </a:cubicBezTo>
                <a:cubicBezTo>
                  <a:pt x="78" y="61"/>
                  <a:pt x="78" y="59"/>
                  <a:pt x="78" y="56"/>
                </a:cubicBezTo>
                <a:cubicBezTo>
                  <a:pt x="77" y="56"/>
                  <a:pt x="76" y="56"/>
                  <a:pt x="76" y="57"/>
                </a:cubicBezTo>
                <a:cubicBezTo>
                  <a:pt x="75" y="57"/>
                  <a:pt x="74" y="57"/>
                  <a:pt x="73" y="57"/>
                </a:cubicBezTo>
                <a:close/>
                <a:moveTo>
                  <a:pt x="73" y="69"/>
                </a:moveTo>
                <a:cubicBezTo>
                  <a:pt x="73" y="72"/>
                  <a:pt x="73" y="74"/>
                  <a:pt x="73" y="77"/>
                </a:cubicBezTo>
                <a:cubicBezTo>
                  <a:pt x="74" y="77"/>
                  <a:pt x="75" y="77"/>
                  <a:pt x="76" y="77"/>
                </a:cubicBezTo>
                <a:cubicBezTo>
                  <a:pt x="76" y="77"/>
                  <a:pt x="77" y="77"/>
                  <a:pt x="78" y="77"/>
                </a:cubicBezTo>
                <a:cubicBezTo>
                  <a:pt x="78" y="74"/>
                  <a:pt x="78" y="72"/>
                  <a:pt x="78" y="69"/>
                </a:cubicBezTo>
                <a:cubicBezTo>
                  <a:pt x="77" y="69"/>
                  <a:pt x="76" y="69"/>
                  <a:pt x="76" y="69"/>
                </a:cubicBezTo>
                <a:cubicBezTo>
                  <a:pt x="75" y="69"/>
                  <a:pt x="74" y="69"/>
                  <a:pt x="73" y="69"/>
                </a:cubicBezTo>
                <a:close/>
                <a:moveTo>
                  <a:pt x="82" y="82"/>
                </a:moveTo>
                <a:cubicBezTo>
                  <a:pt x="82" y="85"/>
                  <a:pt x="82" y="87"/>
                  <a:pt x="82" y="90"/>
                </a:cubicBezTo>
                <a:cubicBezTo>
                  <a:pt x="82" y="90"/>
                  <a:pt x="83" y="90"/>
                  <a:pt x="84" y="90"/>
                </a:cubicBezTo>
                <a:cubicBezTo>
                  <a:pt x="85" y="90"/>
                  <a:pt x="86" y="90"/>
                  <a:pt x="86" y="90"/>
                </a:cubicBezTo>
                <a:cubicBezTo>
                  <a:pt x="86" y="87"/>
                  <a:pt x="86" y="85"/>
                  <a:pt x="86" y="82"/>
                </a:cubicBezTo>
                <a:cubicBezTo>
                  <a:pt x="86" y="82"/>
                  <a:pt x="85" y="82"/>
                  <a:pt x="84" y="82"/>
                </a:cubicBezTo>
                <a:cubicBezTo>
                  <a:pt x="83" y="82"/>
                  <a:pt x="82" y="82"/>
                  <a:pt x="82" y="82"/>
                </a:cubicBezTo>
                <a:close/>
                <a:moveTo>
                  <a:pt x="73" y="82"/>
                </a:moveTo>
                <a:cubicBezTo>
                  <a:pt x="73" y="85"/>
                  <a:pt x="73" y="87"/>
                  <a:pt x="73" y="90"/>
                </a:cubicBezTo>
                <a:cubicBezTo>
                  <a:pt x="74" y="90"/>
                  <a:pt x="75" y="90"/>
                  <a:pt x="76" y="90"/>
                </a:cubicBezTo>
                <a:cubicBezTo>
                  <a:pt x="76" y="90"/>
                  <a:pt x="77" y="90"/>
                  <a:pt x="78" y="90"/>
                </a:cubicBezTo>
                <a:cubicBezTo>
                  <a:pt x="78" y="87"/>
                  <a:pt x="78" y="85"/>
                  <a:pt x="78" y="82"/>
                </a:cubicBezTo>
                <a:cubicBezTo>
                  <a:pt x="77" y="82"/>
                  <a:pt x="76" y="82"/>
                  <a:pt x="76" y="82"/>
                </a:cubicBezTo>
                <a:cubicBezTo>
                  <a:pt x="75" y="82"/>
                  <a:pt x="74" y="82"/>
                  <a:pt x="73" y="82"/>
                </a:cubicBezTo>
                <a:close/>
                <a:moveTo>
                  <a:pt x="21" y="56"/>
                </a:moveTo>
                <a:cubicBezTo>
                  <a:pt x="21" y="58"/>
                  <a:pt x="21" y="60"/>
                  <a:pt x="21" y="63"/>
                </a:cubicBezTo>
                <a:cubicBezTo>
                  <a:pt x="21" y="63"/>
                  <a:pt x="22" y="63"/>
                  <a:pt x="23" y="63"/>
                </a:cubicBezTo>
                <a:cubicBezTo>
                  <a:pt x="23" y="63"/>
                  <a:pt x="24" y="63"/>
                  <a:pt x="25" y="63"/>
                </a:cubicBezTo>
                <a:cubicBezTo>
                  <a:pt x="25" y="60"/>
                  <a:pt x="25" y="58"/>
                  <a:pt x="25" y="55"/>
                </a:cubicBezTo>
                <a:cubicBezTo>
                  <a:pt x="24" y="55"/>
                  <a:pt x="23" y="55"/>
                  <a:pt x="23" y="55"/>
                </a:cubicBezTo>
                <a:cubicBezTo>
                  <a:pt x="22" y="55"/>
                  <a:pt x="21" y="56"/>
                  <a:pt x="21" y="56"/>
                </a:cubicBezTo>
                <a:close/>
                <a:moveTo>
                  <a:pt x="29" y="55"/>
                </a:moveTo>
                <a:cubicBezTo>
                  <a:pt x="29" y="57"/>
                  <a:pt x="29" y="60"/>
                  <a:pt x="29" y="62"/>
                </a:cubicBezTo>
                <a:cubicBezTo>
                  <a:pt x="30" y="62"/>
                  <a:pt x="30" y="62"/>
                  <a:pt x="31" y="62"/>
                </a:cubicBezTo>
                <a:cubicBezTo>
                  <a:pt x="32" y="62"/>
                  <a:pt x="33" y="62"/>
                  <a:pt x="33" y="62"/>
                </a:cubicBezTo>
                <a:cubicBezTo>
                  <a:pt x="33" y="59"/>
                  <a:pt x="33" y="57"/>
                  <a:pt x="33" y="54"/>
                </a:cubicBezTo>
                <a:cubicBezTo>
                  <a:pt x="33" y="54"/>
                  <a:pt x="32" y="54"/>
                  <a:pt x="31" y="55"/>
                </a:cubicBezTo>
                <a:cubicBezTo>
                  <a:pt x="30" y="55"/>
                  <a:pt x="30" y="55"/>
                  <a:pt x="29" y="55"/>
                </a:cubicBezTo>
                <a:close/>
                <a:moveTo>
                  <a:pt x="29" y="42"/>
                </a:moveTo>
                <a:cubicBezTo>
                  <a:pt x="29" y="44"/>
                  <a:pt x="29" y="47"/>
                  <a:pt x="29" y="49"/>
                </a:cubicBezTo>
                <a:cubicBezTo>
                  <a:pt x="30" y="49"/>
                  <a:pt x="30" y="49"/>
                  <a:pt x="31" y="49"/>
                </a:cubicBezTo>
                <a:cubicBezTo>
                  <a:pt x="32" y="49"/>
                  <a:pt x="33" y="49"/>
                  <a:pt x="33" y="49"/>
                </a:cubicBezTo>
                <a:cubicBezTo>
                  <a:pt x="33" y="46"/>
                  <a:pt x="33" y="44"/>
                  <a:pt x="33" y="41"/>
                </a:cubicBezTo>
                <a:cubicBezTo>
                  <a:pt x="33" y="41"/>
                  <a:pt x="32" y="41"/>
                  <a:pt x="31" y="41"/>
                </a:cubicBezTo>
                <a:cubicBezTo>
                  <a:pt x="30" y="42"/>
                  <a:pt x="30" y="42"/>
                  <a:pt x="29" y="42"/>
                </a:cubicBezTo>
                <a:close/>
                <a:moveTo>
                  <a:pt x="29" y="68"/>
                </a:moveTo>
                <a:cubicBezTo>
                  <a:pt x="29" y="70"/>
                  <a:pt x="29" y="73"/>
                  <a:pt x="29" y="75"/>
                </a:cubicBezTo>
                <a:cubicBezTo>
                  <a:pt x="30" y="75"/>
                  <a:pt x="30" y="75"/>
                  <a:pt x="31" y="75"/>
                </a:cubicBezTo>
                <a:cubicBezTo>
                  <a:pt x="32" y="75"/>
                  <a:pt x="33" y="75"/>
                  <a:pt x="33" y="75"/>
                </a:cubicBezTo>
                <a:cubicBezTo>
                  <a:pt x="33" y="72"/>
                  <a:pt x="33" y="70"/>
                  <a:pt x="33" y="67"/>
                </a:cubicBezTo>
                <a:cubicBezTo>
                  <a:pt x="33" y="68"/>
                  <a:pt x="32" y="68"/>
                  <a:pt x="31" y="68"/>
                </a:cubicBezTo>
                <a:cubicBezTo>
                  <a:pt x="30" y="68"/>
                  <a:pt x="30" y="68"/>
                  <a:pt x="29" y="68"/>
                </a:cubicBezTo>
                <a:close/>
                <a:moveTo>
                  <a:pt x="29" y="81"/>
                </a:moveTo>
                <a:cubicBezTo>
                  <a:pt x="29" y="83"/>
                  <a:pt x="29" y="86"/>
                  <a:pt x="29" y="88"/>
                </a:cubicBezTo>
                <a:cubicBezTo>
                  <a:pt x="30" y="88"/>
                  <a:pt x="30" y="88"/>
                  <a:pt x="31" y="88"/>
                </a:cubicBezTo>
                <a:cubicBezTo>
                  <a:pt x="32" y="88"/>
                  <a:pt x="33" y="88"/>
                  <a:pt x="33" y="88"/>
                </a:cubicBezTo>
                <a:cubicBezTo>
                  <a:pt x="33" y="86"/>
                  <a:pt x="33" y="83"/>
                  <a:pt x="33" y="81"/>
                </a:cubicBezTo>
                <a:cubicBezTo>
                  <a:pt x="33" y="81"/>
                  <a:pt x="32" y="81"/>
                  <a:pt x="31" y="81"/>
                </a:cubicBezTo>
                <a:cubicBezTo>
                  <a:pt x="30" y="81"/>
                  <a:pt x="30" y="81"/>
                  <a:pt x="29" y="81"/>
                </a:cubicBezTo>
                <a:close/>
                <a:moveTo>
                  <a:pt x="29" y="94"/>
                </a:moveTo>
                <a:cubicBezTo>
                  <a:pt x="29" y="96"/>
                  <a:pt x="29" y="99"/>
                  <a:pt x="29" y="101"/>
                </a:cubicBezTo>
                <a:cubicBezTo>
                  <a:pt x="30" y="101"/>
                  <a:pt x="30" y="101"/>
                  <a:pt x="31" y="101"/>
                </a:cubicBezTo>
                <a:cubicBezTo>
                  <a:pt x="32" y="101"/>
                  <a:pt x="33" y="101"/>
                  <a:pt x="33" y="101"/>
                </a:cubicBezTo>
                <a:cubicBezTo>
                  <a:pt x="33" y="99"/>
                  <a:pt x="33" y="96"/>
                  <a:pt x="33" y="94"/>
                </a:cubicBezTo>
                <a:cubicBezTo>
                  <a:pt x="33" y="94"/>
                  <a:pt x="32" y="94"/>
                  <a:pt x="31" y="94"/>
                </a:cubicBezTo>
                <a:cubicBezTo>
                  <a:pt x="30" y="94"/>
                  <a:pt x="30" y="94"/>
                  <a:pt x="29" y="94"/>
                </a:cubicBezTo>
                <a:close/>
                <a:moveTo>
                  <a:pt x="21" y="43"/>
                </a:moveTo>
                <a:cubicBezTo>
                  <a:pt x="21" y="45"/>
                  <a:pt x="21" y="48"/>
                  <a:pt x="21" y="50"/>
                </a:cubicBezTo>
                <a:cubicBezTo>
                  <a:pt x="21" y="50"/>
                  <a:pt x="22" y="50"/>
                  <a:pt x="23" y="50"/>
                </a:cubicBezTo>
                <a:cubicBezTo>
                  <a:pt x="23" y="50"/>
                  <a:pt x="24" y="50"/>
                  <a:pt x="25" y="50"/>
                </a:cubicBezTo>
                <a:cubicBezTo>
                  <a:pt x="25" y="47"/>
                  <a:pt x="25" y="45"/>
                  <a:pt x="25" y="42"/>
                </a:cubicBezTo>
                <a:cubicBezTo>
                  <a:pt x="24" y="42"/>
                  <a:pt x="23" y="42"/>
                  <a:pt x="23" y="43"/>
                </a:cubicBezTo>
                <a:cubicBezTo>
                  <a:pt x="22" y="43"/>
                  <a:pt x="21" y="43"/>
                  <a:pt x="21" y="43"/>
                </a:cubicBezTo>
                <a:close/>
                <a:moveTo>
                  <a:pt x="21" y="68"/>
                </a:moveTo>
                <a:cubicBezTo>
                  <a:pt x="21" y="71"/>
                  <a:pt x="21" y="73"/>
                  <a:pt x="21" y="76"/>
                </a:cubicBezTo>
                <a:cubicBezTo>
                  <a:pt x="21" y="76"/>
                  <a:pt x="22" y="76"/>
                  <a:pt x="23" y="76"/>
                </a:cubicBezTo>
                <a:cubicBezTo>
                  <a:pt x="23" y="76"/>
                  <a:pt x="24" y="75"/>
                  <a:pt x="25" y="75"/>
                </a:cubicBezTo>
                <a:cubicBezTo>
                  <a:pt x="25" y="73"/>
                  <a:pt x="25" y="71"/>
                  <a:pt x="25" y="68"/>
                </a:cubicBezTo>
                <a:cubicBezTo>
                  <a:pt x="24" y="68"/>
                  <a:pt x="23" y="68"/>
                  <a:pt x="23" y="68"/>
                </a:cubicBezTo>
                <a:cubicBezTo>
                  <a:pt x="22" y="68"/>
                  <a:pt x="21" y="68"/>
                  <a:pt x="21" y="68"/>
                </a:cubicBezTo>
                <a:close/>
                <a:moveTo>
                  <a:pt x="21" y="81"/>
                </a:moveTo>
                <a:cubicBezTo>
                  <a:pt x="21" y="84"/>
                  <a:pt x="21" y="86"/>
                  <a:pt x="21" y="88"/>
                </a:cubicBezTo>
                <a:cubicBezTo>
                  <a:pt x="21" y="88"/>
                  <a:pt x="22" y="88"/>
                  <a:pt x="23" y="88"/>
                </a:cubicBezTo>
                <a:cubicBezTo>
                  <a:pt x="23" y="88"/>
                  <a:pt x="24" y="88"/>
                  <a:pt x="25" y="88"/>
                </a:cubicBezTo>
                <a:cubicBezTo>
                  <a:pt x="25" y="86"/>
                  <a:pt x="25" y="83"/>
                  <a:pt x="25" y="81"/>
                </a:cubicBezTo>
                <a:cubicBezTo>
                  <a:pt x="24" y="81"/>
                  <a:pt x="23" y="81"/>
                  <a:pt x="23" y="81"/>
                </a:cubicBezTo>
                <a:cubicBezTo>
                  <a:pt x="22" y="81"/>
                  <a:pt x="21" y="81"/>
                  <a:pt x="21" y="81"/>
                </a:cubicBezTo>
                <a:close/>
                <a:moveTo>
                  <a:pt x="21" y="94"/>
                </a:moveTo>
                <a:cubicBezTo>
                  <a:pt x="21" y="96"/>
                  <a:pt x="21" y="99"/>
                  <a:pt x="21" y="101"/>
                </a:cubicBezTo>
                <a:cubicBezTo>
                  <a:pt x="21" y="101"/>
                  <a:pt x="22" y="101"/>
                  <a:pt x="23" y="101"/>
                </a:cubicBezTo>
                <a:cubicBezTo>
                  <a:pt x="23" y="101"/>
                  <a:pt x="24" y="101"/>
                  <a:pt x="25" y="101"/>
                </a:cubicBezTo>
                <a:cubicBezTo>
                  <a:pt x="25" y="99"/>
                  <a:pt x="25" y="96"/>
                  <a:pt x="25" y="94"/>
                </a:cubicBezTo>
                <a:cubicBezTo>
                  <a:pt x="24" y="94"/>
                  <a:pt x="23" y="94"/>
                  <a:pt x="23" y="94"/>
                </a:cubicBezTo>
                <a:cubicBezTo>
                  <a:pt x="22" y="94"/>
                  <a:pt x="21" y="94"/>
                  <a:pt x="21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99"/>
          <p:cNvSpPr>
            <a:spLocks noEditPoints="1"/>
          </p:cNvSpPr>
          <p:nvPr/>
        </p:nvSpPr>
        <p:spPr bwMode="auto">
          <a:xfrm>
            <a:off x="6005513" y="2511425"/>
            <a:ext cx="539750" cy="679450"/>
          </a:xfrm>
          <a:custGeom>
            <a:avLst/>
            <a:gdLst>
              <a:gd name="T0" fmla="*/ 71016026 w 222"/>
              <a:gd name="T1" fmla="*/ 0 h 279"/>
              <a:gd name="T2" fmla="*/ 1242774375 w 222"/>
              <a:gd name="T3" fmla="*/ 0 h 279"/>
              <a:gd name="T4" fmla="*/ 1313790401 w 222"/>
              <a:gd name="T5" fmla="*/ 0 h 279"/>
              <a:gd name="T6" fmla="*/ 1313790401 w 222"/>
              <a:gd name="T7" fmla="*/ 71132814 h 279"/>
              <a:gd name="T8" fmla="*/ 1313790401 w 222"/>
              <a:gd name="T9" fmla="*/ 1582692322 h 279"/>
              <a:gd name="T10" fmla="*/ 1313790401 w 222"/>
              <a:gd name="T11" fmla="*/ 1653825135 h 279"/>
              <a:gd name="T12" fmla="*/ 1242774375 w 222"/>
              <a:gd name="T13" fmla="*/ 1653825135 h 279"/>
              <a:gd name="T14" fmla="*/ 420175925 w 222"/>
              <a:gd name="T15" fmla="*/ 1653825135 h 279"/>
              <a:gd name="T16" fmla="*/ 390586927 w 222"/>
              <a:gd name="T17" fmla="*/ 1653825135 h 279"/>
              <a:gd name="T18" fmla="*/ 378751328 w 222"/>
              <a:gd name="T19" fmla="*/ 1641970072 h 279"/>
              <a:gd name="T20" fmla="*/ 23671198 w 222"/>
              <a:gd name="T21" fmla="*/ 1375223847 h 279"/>
              <a:gd name="T22" fmla="*/ 0 w 222"/>
              <a:gd name="T23" fmla="*/ 1357441253 h 279"/>
              <a:gd name="T24" fmla="*/ 0 w 222"/>
              <a:gd name="T25" fmla="*/ 1333731126 h 279"/>
              <a:gd name="T26" fmla="*/ 0 w 222"/>
              <a:gd name="T27" fmla="*/ 71132814 h 279"/>
              <a:gd name="T28" fmla="*/ 0 w 222"/>
              <a:gd name="T29" fmla="*/ 0 h 279"/>
              <a:gd name="T30" fmla="*/ 71016026 w 222"/>
              <a:gd name="T31" fmla="*/ 0 h 279"/>
              <a:gd name="T32" fmla="*/ 71016026 w 222"/>
              <a:gd name="T33" fmla="*/ 0 h 279"/>
              <a:gd name="T34" fmla="*/ 136114252 w 222"/>
              <a:gd name="T35" fmla="*/ 1262598313 h 279"/>
              <a:gd name="T36" fmla="*/ 349159899 w 222"/>
              <a:gd name="T37" fmla="*/ 1179610436 h 279"/>
              <a:gd name="T38" fmla="*/ 378751328 w 222"/>
              <a:gd name="T39" fmla="*/ 1161827841 h 279"/>
              <a:gd name="T40" fmla="*/ 390586927 w 222"/>
              <a:gd name="T41" fmla="*/ 1191465499 h 279"/>
              <a:gd name="T42" fmla="*/ 473438552 w 222"/>
              <a:gd name="T43" fmla="*/ 1511559508 h 279"/>
              <a:gd name="T44" fmla="*/ 1171758349 w 222"/>
              <a:gd name="T45" fmla="*/ 1511559508 h 279"/>
              <a:gd name="T46" fmla="*/ 1171758349 w 222"/>
              <a:gd name="T47" fmla="*/ 142265628 h 279"/>
              <a:gd name="T48" fmla="*/ 136114252 w 222"/>
              <a:gd name="T49" fmla="*/ 142265628 h 279"/>
              <a:gd name="T50" fmla="*/ 136114252 w 222"/>
              <a:gd name="T51" fmla="*/ 1262598313 h 279"/>
              <a:gd name="T52" fmla="*/ 136114252 w 222"/>
              <a:gd name="T53" fmla="*/ 1262598313 h 279"/>
              <a:gd name="T54" fmla="*/ 402422526 w 222"/>
              <a:gd name="T55" fmla="*/ 1499704445 h 279"/>
              <a:gd name="T56" fmla="*/ 331406500 w 222"/>
              <a:gd name="T57" fmla="*/ 1250743249 h 279"/>
              <a:gd name="T58" fmla="*/ 165703250 w 222"/>
              <a:gd name="T59" fmla="*/ 1304091033 h 279"/>
              <a:gd name="T60" fmla="*/ 402422526 w 222"/>
              <a:gd name="T61" fmla="*/ 1499704445 h 279"/>
              <a:gd name="T62" fmla="*/ 402422526 w 222"/>
              <a:gd name="T63" fmla="*/ 1499704445 h 279"/>
              <a:gd name="T64" fmla="*/ 307735302 w 222"/>
              <a:gd name="T65" fmla="*/ 883226553 h 279"/>
              <a:gd name="T66" fmla="*/ 307735302 w 222"/>
              <a:gd name="T67" fmla="*/ 954356931 h 279"/>
              <a:gd name="T68" fmla="*/ 1017890698 w 222"/>
              <a:gd name="T69" fmla="*/ 954356931 h 279"/>
              <a:gd name="T70" fmla="*/ 1017890698 w 222"/>
              <a:gd name="T71" fmla="*/ 883226553 h 279"/>
              <a:gd name="T72" fmla="*/ 307735302 w 222"/>
              <a:gd name="T73" fmla="*/ 883226553 h 279"/>
              <a:gd name="T74" fmla="*/ 307735302 w 222"/>
              <a:gd name="T75" fmla="*/ 883226553 h 279"/>
              <a:gd name="T76" fmla="*/ 307735302 w 222"/>
              <a:gd name="T77" fmla="*/ 717250799 h 279"/>
              <a:gd name="T78" fmla="*/ 307735302 w 222"/>
              <a:gd name="T79" fmla="*/ 770598583 h 279"/>
              <a:gd name="T80" fmla="*/ 1017890698 w 222"/>
              <a:gd name="T81" fmla="*/ 770598583 h 279"/>
              <a:gd name="T82" fmla="*/ 1017890698 w 222"/>
              <a:gd name="T83" fmla="*/ 717250799 h 279"/>
              <a:gd name="T84" fmla="*/ 307735302 w 222"/>
              <a:gd name="T85" fmla="*/ 717250799 h 279"/>
              <a:gd name="T86" fmla="*/ 307735302 w 222"/>
              <a:gd name="T87" fmla="*/ 717250799 h 279"/>
              <a:gd name="T88" fmla="*/ 307735302 w 222"/>
              <a:gd name="T89" fmla="*/ 533492451 h 279"/>
              <a:gd name="T90" fmla="*/ 307735302 w 222"/>
              <a:gd name="T91" fmla="*/ 586840234 h 279"/>
              <a:gd name="T92" fmla="*/ 1017890698 w 222"/>
              <a:gd name="T93" fmla="*/ 586840234 h 279"/>
              <a:gd name="T94" fmla="*/ 1017890698 w 222"/>
              <a:gd name="T95" fmla="*/ 533492451 h 279"/>
              <a:gd name="T96" fmla="*/ 307735302 w 222"/>
              <a:gd name="T97" fmla="*/ 533492451 h 279"/>
              <a:gd name="T98" fmla="*/ 307735302 w 222"/>
              <a:gd name="T99" fmla="*/ 533492451 h 279"/>
              <a:gd name="T100" fmla="*/ 307735302 w 222"/>
              <a:gd name="T101" fmla="*/ 349734102 h 279"/>
              <a:gd name="T102" fmla="*/ 307735302 w 222"/>
              <a:gd name="T103" fmla="*/ 420866916 h 279"/>
              <a:gd name="T104" fmla="*/ 1017890698 w 222"/>
              <a:gd name="T105" fmla="*/ 420866916 h 279"/>
              <a:gd name="T106" fmla="*/ 1017890698 w 222"/>
              <a:gd name="T107" fmla="*/ 349734102 h 279"/>
              <a:gd name="T108" fmla="*/ 307735302 w 222"/>
              <a:gd name="T109" fmla="*/ 349734102 h 27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22" h="279">
                <a:moveTo>
                  <a:pt x="12" y="0"/>
                </a:moveTo>
                <a:lnTo>
                  <a:pt x="210" y="0"/>
                </a:lnTo>
                <a:lnTo>
                  <a:pt x="222" y="0"/>
                </a:lnTo>
                <a:lnTo>
                  <a:pt x="222" y="12"/>
                </a:lnTo>
                <a:lnTo>
                  <a:pt x="222" y="267"/>
                </a:lnTo>
                <a:lnTo>
                  <a:pt x="222" y="279"/>
                </a:lnTo>
                <a:lnTo>
                  <a:pt x="210" y="279"/>
                </a:lnTo>
                <a:lnTo>
                  <a:pt x="71" y="279"/>
                </a:lnTo>
                <a:lnTo>
                  <a:pt x="66" y="279"/>
                </a:lnTo>
                <a:lnTo>
                  <a:pt x="64" y="277"/>
                </a:lnTo>
                <a:lnTo>
                  <a:pt x="4" y="232"/>
                </a:lnTo>
                <a:lnTo>
                  <a:pt x="0" y="229"/>
                </a:lnTo>
                <a:lnTo>
                  <a:pt x="0" y="225"/>
                </a:lnTo>
                <a:lnTo>
                  <a:pt x="0" y="12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3" y="213"/>
                </a:moveTo>
                <a:lnTo>
                  <a:pt x="59" y="199"/>
                </a:lnTo>
                <a:lnTo>
                  <a:pt x="64" y="196"/>
                </a:lnTo>
                <a:lnTo>
                  <a:pt x="66" y="201"/>
                </a:lnTo>
                <a:lnTo>
                  <a:pt x="80" y="255"/>
                </a:lnTo>
                <a:lnTo>
                  <a:pt x="198" y="255"/>
                </a:lnTo>
                <a:lnTo>
                  <a:pt x="198" y="24"/>
                </a:lnTo>
                <a:lnTo>
                  <a:pt x="23" y="24"/>
                </a:lnTo>
                <a:lnTo>
                  <a:pt x="23" y="213"/>
                </a:lnTo>
                <a:close/>
                <a:moveTo>
                  <a:pt x="68" y="253"/>
                </a:moveTo>
                <a:lnTo>
                  <a:pt x="56" y="211"/>
                </a:lnTo>
                <a:lnTo>
                  <a:pt x="28" y="220"/>
                </a:lnTo>
                <a:lnTo>
                  <a:pt x="68" y="253"/>
                </a:lnTo>
                <a:close/>
                <a:moveTo>
                  <a:pt x="52" y="149"/>
                </a:moveTo>
                <a:lnTo>
                  <a:pt x="52" y="161"/>
                </a:lnTo>
                <a:lnTo>
                  <a:pt x="172" y="161"/>
                </a:lnTo>
                <a:lnTo>
                  <a:pt x="172" y="149"/>
                </a:lnTo>
                <a:lnTo>
                  <a:pt x="52" y="149"/>
                </a:lnTo>
                <a:close/>
                <a:moveTo>
                  <a:pt x="52" y="121"/>
                </a:moveTo>
                <a:lnTo>
                  <a:pt x="52" y="130"/>
                </a:lnTo>
                <a:lnTo>
                  <a:pt x="172" y="130"/>
                </a:lnTo>
                <a:lnTo>
                  <a:pt x="172" y="121"/>
                </a:lnTo>
                <a:lnTo>
                  <a:pt x="52" y="121"/>
                </a:lnTo>
                <a:close/>
                <a:moveTo>
                  <a:pt x="52" y="90"/>
                </a:moveTo>
                <a:lnTo>
                  <a:pt x="52" y="99"/>
                </a:lnTo>
                <a:lnTo>
                  <a:pt x="172" y="99"/>
                </a:lnTo>
                <a:lnTo>
                  <a:pt x="172" y="90"/>
                </a:lnTo>
                <a:lnTo>
                  <a:pt x="52" y="90"/>
                </a:lnTo>
                <a:close/>
                <a:moveTo>
                  <a:pt x="52" y="59"/>
                </a:moveTo>
                <a:lnTo>
                  <a:pt x="52" y="71"/>
                </a:lnTo>
                <a:lnTo>
                  <a:pt x="172" y="71"/>
                </a:lnTo>
                <a:lnTo>
                  <a:pt x="172" y="59"/>
                </a:lnTo>
                <a:lnTo>
                  <a:pt x="52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94"/>
          <p:cNvSpPr>
            <a:spLocks noEditPoints="1"/>
          </p:cNvSpPr>
          <p:nvPr/>
        </p:nvSpPr>
        <p:spPr bwMode="auto">
          <a:xfrm>
            <a:off x="5654675" y="1401763"/>
            <a:ext cx="358775" cy="455612"/>
          </a:xfrm>
          <a:custGeom>
            <a:avLst/>
            <a:gdLst>
              <a:gd name="T0" fmla="*/ 1708457617 w 62"/>
              <a:gd name="T1" fmla="*/ 900122062 h 79"/>
              <a:gd name="T2" fmla="*/ 1708457617 w 62"/>
              <a:gd name="T3" fmla="*/ 900122062 h 79"/>
              <a:gd name="T4" fmla="*/ 1741956785 w 62"/>
              <a:gd name="T5" fmla="*/ 900122062 h 79"/>
              <a:gd name="T6" fmla="*/ 1741956785 w 62"/>
              <a:gd name="T7" fmla="*/ 933462479 h 79"/>
              <a:gd name="T8" fmla="*/ 1708457617 w 62"/>
              <a:gd name="T9" fmla="*/ 1166822332 h 79"/>
              <a:gd name="T10" fmla="*/ 1607960110 w 62"/>
              <a:gd name="T11" fmla="*/ 1266837817 h 79"/>
              <a:gd name="T12" fmla="*/ 1406965096 w 62"/>
              <a:gd name="T13" fmla="*/ 1600218922 h 79"/>
              <a:gd name="T14" fmla="*/ 1038474238 w 62"/>
              <a:gd name="T15" fmla="*/ 1766909474 h 79"/>
              <a:gd name="T16" fmla="*/ 669983379 w 62"/>
              <a:gd name="T17" fmla="*/ 1600218922 h 79"/>
              <a:gd name="T18" fmla="*/ 468988365 w 62"/>
              <a:gd name="T19" fmla="*/ 1266837817 h 79"/>
              <a:gd name="T20" fmla="*/ 368490858 w 62"/>
              <a:gd name="T21" fmla="*/ 1166822332 h 79"/>
              <a:gd name="T22" fmla="*/ 334991690 w 62"/>
              <a:gd name="T23" fmla="*/ 933462479 h 79"/>
              <a:gd name="T24" fmla="*/ 334991690 w 62"/>
              <a:gd name="T25" fmla="*/ 900122062 h 79"/>
              <a:gd name="T26" fmla="*/ 368490858 w 62"/>
              <a:gd name="T27" fmla="*/ 900122062 h 79"/>
              <a:gd name="T28" fmla="*/ 368490858 w 62"/>
              <a:gd name="T29" fmla="*/ 900122062 h 79"/>
              <a:gd name="T30" fmla="*/ 535986703 w 62"/>
              <a:gd name="T31" fmla="*/ 233365620 h 79"/>
              <a:gd name="T32" fmla="*/ 1507462603 w 62"/>
              <a:gd name="T33" fmla="*/ 200025202 h 79"/>
              <a:gd name="T34" fmla="*/ 1708457617 w 62"/>
              <a:gd name="T35" fmla="*/ 900122062 h 79"/>
              <a:gd name="T36" fmla="*/ 301492521 w 62"/>
              <a:gd name="T37" fmla="*/ 1766909474 h 79"/>
              <a:gd name="T38" fmla="*/ 569485872 w 62"/>
              <a:gd name="T39" fmla="*/ 1766909474 h 79"/>
              <a:gd name="T40" fmla="*/ 1038474238 w 62"/>
              <a:gd name="T41" fmla="*/ 1966934676 h 79"/>
              <a:gd name="T42" fmla="*/ 1473963434 w 62"/>
              <a:gd name="T43" fmla="*/ 1766909474 h 79"/>
              <a:gd name="T44" fmla="*/ 1775455954 w 62"/>
              <a:gd name="T45" fmla="*/ 1766909474 h 79"/>
              <a:gd name="T46" fmla="*/ 2043449306 w 62"/>
              <a:gd name="T47" fmla="*/ 2147483646 h 79"/>
              <a:gd name="T48" fmla="*/ 0 w 62"/>
              <a:gd name="T49" fmla="*/ 2147483646 h 79"/>
              <a:gd name="T50" fmla="*/ 301492521 w 62"/>
              <a:gd name="T51" fmla="*/ 1766909474 h 79"/>
              <a:gd name="T52" fmla="*/ 1607960110 w 62"/>
              <a:gd name="T53" fmla="*/ 966797130 h 79"/>
              <a:gd name="T54" fmla="*/ 1540961772 w 62"/>
              <a:gd name="T55" fmla="*/ 966797130 h 79"/>
              <a:gd name="T56" fmla="*/ 1473963434 w 62"/>
              <a:gd name="T57" fmla="*/ 833446995 h 79"/>
              <a:gd name="T58" fmla="*/ 669983379 w 62"/>
              <a:gd name="T59" fmla="*/ 800106577 h 79"/>
              <a:gd name="T60" fmla="*/ 569485872 w 62"/>
              <a:gd name="T61" fmla="*/ 966797130 h 79"/>
              <a:gd name="T62" fmla="*/ 468988365 w 62"/>
              <a:gd name="T63" fmla="*/ 966797130 h 79"/>
              <a:gd name="T64" fmla="*/ 468988365 w 62"/>
              <a:gd name="T65" fmla="*/ 966797130 h 79"/>
              <a:gd name="T66" fmla="*/ 435489196 w 62"/>
              <a:gd name="T67" fmla="*/ 966797130 h 79"/>
              <a:gd name="T68" fmla="*/ 468988365 w 62"/>
              <a:gd name="T69" fmla="*/ 1133487682 h 79"/>
              <a:gd name="T70" fmla="*/ 535986703 w 62"/>
              <a:gd name="T71" fmla="*/ 1166822332 h 79"/>
              <a:gd name="T72" fmla="*/ 535986703 w 62"/>
              <a:gd name="T73" fmla="*/ 1200162749 h 79"/>
              <a:gd name="T74" fmla="*/ 569485872 w 62"/>
              <a:gd name="T75" fmla="*/ 1233503167 h 79"/>
              <a:gd name="T76" fmla="*/ 736981717 w 62"/>
              <a:gd name="T77" fmla="*/ 1533543854 h 79"/>
              <a:gd name="T78" fmla="*/ 1038474238 w 62"/>
              <a:gd name="T79" fmla="*/ 1633553572 h 79"/>
              <a:gd name="T80" fmla="*/ 1339966758 w 62"/>
              <a:gd name="T81" fmla="*/ 1533543854 h 79"/>
              <a:gd name="T82" fmla="*/ 1507462603 w 62"/>
              <a:gd name="T83" fmla="*/ 1233503167 h 79"/>
              <a:gd name="T84" fmla="*/ 1540961772 w 62"/>
              <a:gd name="T85" fmla="*/ 1200162749 h 79"/>
              <a:gd name="T86" fmla="*/ 1540961772 w 62"/>
              <a:gd name="T87" fmla="*/ 1166822332 h 79"/>
              <a:gd name="T88" fmla="*/ 1607960110 w 62"/>
              <a:gd name="T89" fmla="*/ 1133487682 h 79"/>
              <a:gd name="T90" fmla="*/ 1641459279 w 62"/>
              <a:gd name="T91" fmla="*/ 966797130 h 79"/>
              <a:gd name="T92" fmla="*/ 1607960110 w 62"/>
              <a:gd name="T93" fmla="*/ 966797130 h 7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2" h="79">
                <a:moveTo>
                  <a:pt x="51" y="27"/>
                </a:moveTo>
                <a:cubicBezTo>
                  <a:pt x="51" y="27"/>
                  <a:pt x="51" y="27"/>
                  <a:pt x="51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31"/>
                  <a:pt x="52" y="33"/>
                  <a:pt x="51" y="35"/>
                </a:cubicBezTo>
                <a:cubicBezTo>
                  <a:pt x="50" y="36"/>
                  <a:pt x="50" y="37"/>
                  <a:pt x="48" y="38"/>
                </a:cubicBezTo>
                <a:cubicBezTo>
                  <a:pt x="47" y="42"/>
                  <a:pt x="45" y="46"/>
                  <a:pt x="42" y="48"/>
                </a:cubicBezTo>
                <a:cubicBezTo>
                  <a:pt x="39" y="51"/>
                  <a:pt x="35" y="53"/>
                  <a:pt x="31" y="53"/>
                </a:cubicBezTo>
                <a:cubicBezTo>
                  <a:pt x="27" y="53"/>
                  <a:pt x="23" y="51"/>
                  <a:pt x="20" y="48"/>
                </a:cubicBezTo>
                <a:cubicBezTo>
                  <a:pt x="17" y="46"/>
                  <a:pt x="15" y="42"/>
                  <a:pt x="14" y="38"/>
                </a:cubicBezTo>
                <a:cubicBezTo>
                  <a:pt x="13" y="37"/>
                  <a:pt x="12" y="36"/>
                  <a:pt x="11" y="35"/>
                </a:cubicBezTo>
                <a:cubicBezTo>
                  <a:pt x="10" y="33"/>
                  <a:pt x="10" y="31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16"/>
                  <a:pt x="11" y="11"/>
                  <a:pt x="16" y="7"/>
                </a:cubicBezTo>
                <a:cubicBezTo>
                  <a:pt x="23" y="0"/>
                  <a:pt x="37" y="0"/>
                  <a:pt x="45" y="6"/>
                </a:cubicBezTo>
                <a:cubicBezTo>
                  <a:pt x="50" y="10"/>
                  <a:pt x="52" y="16"/>
                  <a:pt x="51" y="27"/>
                </a:cubicBezTo>
                <a:close/>
                <a:moveTo>
                  <a:pt x="9" y="53"/>
                </a:moveTo>
                <a:cubicBezTo>
                  <a:pt x="12" y="53"/>
                  <a:pt x="15" y="53"/>
                  <a:pt x="17" y="53"/>
                </a:cubicBezTo>
                <a:cubicBezTo>
                  <a:pt x="21" y="57"/>
                  <a:pt x="25" y="59"/>
                  <a:pt x="31" y="59"/>
                </a:cubicBezTo>
                <a:cubicBezTo>
                  <a:pt x="36" y="59"/>
                  <a:pt x="41" y="57"/>
                  <a:pt x="44" y="53"/>
                </a:cubicBezTo>
                <a:cubicBezTo>
                  <a:pt x="47" y="53"/>
                  <a:pt x="50" y="53"/>
                  <a:pt x="53" y="53"/>
                </a:cubicBezTo>
                <a:cubicBezTo>
                  <a:pt x="58" y="58"/>
                  <a:pt x="62" y="71"/>
                  <a:pt x="61" y="79"/>
                </a:cubicBezTo>
                <a:cubicBezTo>
                  <a:pt x="41" y="79"/>
                  <a:pt x="21" y="79"/>
                  <a:pt x="0" y="79"/>
                </a:cubicBezTo>
                <a:cubicBezTo>
                  <a:pt x="1" y="72"/>
                  <a:pt x="2" y="60"/>
                  <a:pt x="9" y="53"/>
                </a:cubicBezTo>
                <a:close/>
                <a:moveTo>
                  <a:pt x="48" y="29"/>
                </a:moveTo>
                <a:cubicBezTo>
                  <a:pt x="47" y="29"/>
                  <a:pt x="46" y="29"/>
                  <a:pt x="46" y="29"/>
                </a:cubicBezTo>
                <a:cubicBezTo>
                  <a:pt x="45" y="28"/>
                  <a:pt x="45" y="27"/>
                  <a:pt x="44" y="25"/>
                </a:cubicBezTo>
                <a:cubicBezTo>
                  <a:pt x="38" y="27"/>
                  <a:pt x="30" y="27"/>
                  <a:pt x="20" y="24"/>
                </a:cubicBezTo>
                <a:cubicBezTo>
                  <a:pt x="19" y="26"/>
                  <a:pt x="18" y="28"/>
                  <a:pt x="17" y="29"/>
                </a:cubicBezTo>
                <a:cubicBezTo>
                  <a:pt x="16" y="29"/>
                  <a:pt x="15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1"/>
                  <a:pt x="13" y="32"/>
                  <a:pt x="14" y="34"/>
                </a:cubicBezTo>
                <a:cubicBezTo>
                  <a:pt x="14" y="35"/>
                  <a:pt x="15" y="35"/>
                  <a:pt x="16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40"/>
                  <a:pt x="20" y="44"/>
                  <a:pt x="22" y="46"/>
                </a:cubicBezTo>
                <a:cubicBezTo>
                  <a:pt x="25" y="48"/>
                  <a:pt x="28" y="49"/>
                  <a:pt x="31" y="49"/>
                </a:cubicBezTo>
                <a:cubicBezTo>
                  <a:pt x="34" y="49"/>
                  <a:pt x="37" y="48"/>
                  <a:pt x="40" y="46"/>
                </a:cubicBezTo>
                <a:cubicBezTo>
                  <a:pt x="42" y="44"/>
                  <a:pt x="44" y="40"/>
                  <a:pt x="45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5"/>
                  <a:pt x="46" y="35"/>
                  <a:pt x="46" y="35"/>
                </a:cubicBezTo>
                <a:cubicBezTo>
                  <a:pt x="47" y="35"/>
                  <a:pt x="48" y="35"/>
                  <a:pt x="48" y="34"/>
                </a:cubicBezTo>
                <a:cubicBezTo>
                  <a:pt x="49" y="32"/>
                  <a:pt x="49" y="31"/>
                  <a:pt x="49" y="29"/>
                </a:cubicBezTo>
                <a:cubicBezTo>
                  <a:pt x="49" y="29"/>
                  <a:pt x="49" y="29"/>
                  <a:pt x="4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72"/>
          <p:cNvSpPr>
            <a:spLocks noEditPoints="1"/>
          </p:cNvSpPr>
          <p:nvPr/>
        </p:nvSpPr>
        <p:spPr bwMode="auto">
          <a:xfrm>
            <a:off x="6078538" y="5045075"/>
            <a:ext cx="450850" cy="479425"/>
          </a:xfrm>
          <a:custGeom>
            <a:avLst/>
            <a:gdLst>
              <a:gd name="T0" fmla="*/ 200925458 w 358"/>
              <a:gd name="T1" fmla="*/ 459873998 h 382"/>
              <a:gd name="T2" fmla="*/ 509432794 w 358"/>
              <a:gd name="T3" fmla="*/ 99219639 h 382"/>
              <a:gd name="T4" fmla="*/ 526835856 w 358"/>
              <a:gd name="T5" fmla="*/ 177964568 h 382"/>
              <a:gd name="T6" fmla="*/ 531582375 w 358"/>
              <a:gd name="T7" fmla="*/ 280334356 h 382"/>
              <a:gd name="T8" fmla="*/ 534747140 w 358"/>
              <a:gd name="T9" fmla="*/ 385853037 h 382"/>
              <a:gd name="T10" fmla="*/ 507851041 w 358"/>
              <a:gd name="T11" fmla="*/ 494521867 h 382"/>
              <a:gd name="T12" fmla="*/ 428747016 w 358"/>
              <a:gd name="T13" fmla="*/ 601615623 h 382"/>
              <a:gd name="T14" fmla="*/ 272119459 w 358"/>
              <a:gd name="T15" fmla="*/ 355929136 h 382"/>
              <a:gd name="T16" fmla="*/ 194597187 w 358"/>
              <a:gd name="T17" fmla="*/ 310257002 h 382"/>
              <a:gd name="T18" fmla="*/ 197761952 w 358"/>
              <a:gd name="T19" fmla="*/ 327581564 h 382"/>
              <a:gd name="T20" fmla="*/ 275284224 w 358"/>
              <a:gd name="T21" fmla="*/ 371678624 h 382"/>
              <a:gd name="T22" fmla="*/ 272119459 w 358"/>
              <a:gd name="T23" fmla="*/ 355929136 h 382"/>
              <a:gd name="T24" fmla="*/ 455641855 w 358"/>
              <a:gd name="T25" fmla="*/ 214187511 h 382"/>
              <a:gd name="T26" fmla="*/ 416090472 w 358"/>
              <a:gd name="T27" fmla="*/ 196864204 h 382"/>
              <a:gd name="T28" fmla="*/ 270537706 w 358"/>
              <a:gd name="T29" fmla="*/ 110243904 h 382"/>
              <a:gd name="T30" fmla="*/ 234149829 w 358"/>
              <a:gd name="T31" fmla="*/ 85045226 h 382"/>
              <a:gd name="T32" fmla="*/ 270537706 w 358"/>
              <a:gd name="T33" fmla="*/ 110243904 h 382"/>
              <a:gd name="T34" fmla="*/ 322746891 w 358"/>
              <a:gd name="T35" fmla="*/ 61421622 h 382"/>
              <a:gd name="T36" fmla="*/ 305343830 w 358"/>
              <a:gd name="T37" fmla="*/ 100794714 h 382"/>
              <a:gd name="T38" fmla="*/ 408179188 w 358"/>
              <a:gd name="T39" fmla="*/ 162216335 h 382"/>
              <a:gd name="T40" fmla="*/ 433492275 w 358"/>
              <a:gd name="T41" fmla="*/ 125993392 h 382"/>
              <a:gd name="T42" fmla="*/ 408179188 w 358"/>
              <a:gd name="T43" fmla="*/ 162216335 h 382"/>
              <a:gd name="T44" fmla="*/ 393940892 w 358"/>
              <a:gd name="T45" fmla="*/ 86620300 h 382"/>
              <a:gd name="T46" fmla="*/ 357553015 w 358"/>
              <a:gd name="T47" fmla="*/ 111818979 h 382"/>
              <a:gd name="T48" fmla="*/ 287940768 w 358"/>
              <a:gd name="T49" fmla="*/ 329156638 h 382"/>
              <a:gd name="T50" fmla="*/ 210418496 w 358"/>
              <a:gd name="T51" fmla="*/ 283483249 h 382"/>
              <a:gd name="T52" fmla="*/ 213582002 w 358"/>
              <a:gd name="T53" fmla="*/ 299232737 h 382"/>
              <a:gd name="T54" fmla="*/ 291104274 w 358"/>
              <a:gd name="T55" fmla="*/ 344904871 h 382"/>
              <a:gd name="T56" fmla="*/ 287940768 w 358"/>
              <a:gd name="T57" fmla="*/ 329156638 h 382"/>
              <a:gd name="T58" fmla="*/ 248388125 w 358"/>
              <a:gd name="T59" fmla="*/ 163790155 h 382"/>
              <a:gd name="T60" fmla="*/ 294269039 w 358"/>
              <a:gd name="T61" fmla="*/ 307106854 h 382"/>
              <a:gd name="T62" fmla="*/ 351224744 w 358"/>
              <a:gd name="T63" fmla="*/ 141741625 h 382"/>
              <a:gd name="T64" fmla="*/ 215163755 w 358"/>
              <a:gd name="T65" fmla="*/ 374828772 h 382"/>
              <a:gd name="T66" fmla="*/ 204090224 w 358"/>
              <a:gd name="T67" fmla="*/ 340180903 h 3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3" grpId="0" animBg="1"/>
      <p:bldP spid="26" grpId="0" animBg="1"/>
      <p:bldP spid="32" grpId="0" animBg="1"/>
      <p:bldP spid="53" grpId="0" animBg="1"/>
      <p:bldP spid="54" grpId="0" animBg="1"/>
      <p:bldP spid="55" grpId="0" animBg="1"/>
      <p:bldP spid="56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563" y="3451225"/>
            <a:ext cx="519112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434975" y="2360613"/>
            <a:ext cx="627063" cy="628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0955" y="273020"/>
            <a:ext cx="5072002" cy="6035705"/>
            <a:chOff x="3565662" y="300100"/>
            <a:chExt cx="5070953" cy="6036274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632" y="300130"/>
              <a:ext cx="5071014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59267" y="2427581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8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Century Gothic" pitchFamily="34" charset="0"/>
                </a:rPr>
                <a:t>清新风格演示模板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59267" y="2462509"/>
              <a:ext cx="268866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59267" y="3448440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959" y="3511946"/>
              <a:ext cx="145702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735" name="图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9950" y="2248992"/>
            <a:ext cx="54022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6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01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2301180"/>
            <a:chOff x="277329" y="1093495"/>
            <a:chExt cx="5427948" cy="230127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10772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2998824" cy="461962"/>
            <a:chOff x="0" y="242888"/>
            <a:chExt cx="2999607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597864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YOUR TITLE HERE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89910" y="3974426"/>
              <a:ext cx="156966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输入图片标题</a:t>
              </a: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638925" y="1549399"/>
            <a:ext cx="4821238" cy="1103788"/>
            <a:chOff x="6639013" y="1549333"/>
            <a:chExt cx="4820607" cy="1103657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YOUR TITLE HERE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1551" y="1914414"/>
              <a:ext cx="4538069" cy="7385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638925" y="2947860"/>
            <a:ext cx="4821238" cy="1062766"/>
            <a:chOff x="6639013" y="2635727"/>
            <a:chExt cx="4820607" cy="1025910"/>
          </a:xfrm>
        </p:grpSpPr>
        <p:sp>
          <p:nvSpPr>
            <p:cNvPr id="63" name="矩形 62"/>
            <p:cNvSpPr/>
            <p:nvPr/>
          </p:nvSpPr>
          <p:spPr>
            <a:xfrm>
              <a:off x="6921551" y="2948589"/>
              <a:ext cx="4538069" cy="7130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3" y="2635727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YOUR TITLE HERE</a:t>
              </a: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638925" y="4305299"/>
            <a:ext cx="4821238" cy="1277956"/>
            <a:chOff x="6639013" y="4154731"/>
            <a:chExt cx="4820607" cy="1277109"/>
          </a:xfrm>
        </p:grpSpPr>
        <p:sp>
          <p:nvSpPr>
            <p:cNvPr id="64" name="矩形 63"/>
            <p:cNvSpPr/>
            <p:nvPr/>
          </p:nvSpPr>
          <p:spPr>
            <a:xfrm>
              <a:off x="6921551" y="4478366"/>
              <a:ext cx="4538069" cy="9534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3696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YOUR TITLE HERE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986105">
            <a:off x="4922489" y="3457566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88464" y="65716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7372FF-4C98-4E69-8312-4BAE940E57B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011238" y="1771650"/>
            <a:ext cx="1728787" cy="1728788"/>
            <a:chOff x="1011953" y="1914525"/>
            <a:chExt cx="1728787" cy="1728787"/>
          </a:xfrm>
        </p:grpSpPr>
        <p:sp>
          <p:nvSpPr>
            <p:cNvPr id="5" name="椭圆 4"/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6" name="Freeform 101"/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269038" y="1771650"/>
            <a:ext cx="1728787" cy="1728788"/>
            <a:chOff x="6269753" y="1914525"/>
            <a:chExt cx="1728787" cy="1728787"/>
          </a:xfrm>
        </p:grpSpPr>
        <p:sp>
          <p:nvSpPr>
            <p:cNvPr id="7" name="椭圆 6"/>
            <p:cNvSpPr/>
            <p:nvPr/>
          </p:nvSpPr>
          <p:spPr>
            <a:xfrm>
              <a:off x="6269753" y="1914525"/>
              <a:ext cx="1728787" cy="1728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4" name="Freeform 139"/>
            <p:cNvSpPr>
              <a:spLocks noEditPoints="1"/>
            </p:cNvSpPr>
            <p:nvPr/>
          </p:nvSpPr>
          <p:spPr bwMode="auto">
            <a:xfrm>
              <a:off x="6734050" y="2493018"/>
              <a:ext cx="800192" cy="571800"/>
            </a:xfrm>
            <a:custGeom>
              <a:avLst/>
              <a:gdLst>
                <a:gd name="T0" fmla="*/ 2147483646 w 206"/>
                <a:gd name="T1" fmla="*/ 1724879433 h 147"/>
                <a:gd name="T2" fmla="*/ 2147483646 w 206"/>
                <a:gd name="T3" fmla="*/ 242089229 h 147"/>
                <a:gd name="T4" fmla="*/ 2147483646 w 206"/>
                <a:gd name="T5" fmla="*/ 0 h 147"/>
                <a:gd name="T6" fmla="*/ 482842068 w 206"/>
                <a:gd name="T7" fmla="*/ 0 h 147"/>
                <a:gd name="T8" fmla="*/ 241421034 w 206"/>
                <a:gd name="T9" fmla="*/ 242089229 h 147"/>
                <a:gd name="T10" fmla="*/ 241421034 w 206"/>
                <a:gd name="T11" fmla="*/ 1724879433 h 147"/>
                <a:gd name="T12" fmla="*/ 0 w 206"/>
                <a:gd name="T13" fmla="*/ 1724879433 h 147"/>
                <a:gd name="T14" fmla="*/ 0 w 206"/>
                <a:gd name="T15" fmla="*/ 1997227384 h 147"/>
                <a:gd name="T16" fmla="*/ 241421034 w 206"/>
                <a:gd name="T17" fmla="*/ 2147483646 h 147"/>
                <a:gd name="T18" fmla="*/ 2147483646 w 206"/>
                <a:gd name="T19" fmla="*/ 2147483646 h 147"/>
                <a:gd name="T20" fmla="*/ 2147483646 w 206"/>
                <a:gd name="T21" fmla="*/ 1997227384 h 147"/>
                <a:gd name="T22" fmla="*/ 2147483646 w 206"/>
                <a:gd name="T23" fmla="*/ 1724879433 h 147"/>
                <a:gd name="T24" fmla="*/ 2147483646 w 206"/>
                <a:gd name="T25" fmla="*/ 1724879433 h 147"/>
                <a:gd name="T26" fmla="*/ 362129609 w 206"/>
                <a:gd name="T27" fmla="*/ 242089229 h 147"/>
                <a:gd name="T28" fmla="*/ 482842068 w 206"/>
                <a:gd name="T29" fmla="*/ 121042669 h 147"/>
                <a:gd name="T30" fmla="*/ 2147483646 w 206"/>
                <a:gd name="T31" fmla="*/ 121042669 h 147"/>
                <a:gd name="T32" fmla="*/ 2147483646 w 206"/>
                <a:gd name="T33" fmla="*/ 242089229 h 147"/>
                <a:gd name="T34" fmla="*/ 2147483646 w 206"/>
                <a:gd name="T35" fmla="*/ 1724879433 h 147"/>
                <a:gd name="T36" fmla="*/ 362129609 w 206"/>
                <a:gd name="T37" fmla="*/ 1724879433 h 147"/>
                <a:gd name="T38" fmla="*/ 362129609 w 206"/>
                <a:gd name="T39" fmla="*/ 242089229 h 147"/>
                <a:gd name="T40" fmla="*/ 2147483646 w 206"/>
                <a:gd name="T41" fmla="*/ 1997227384 h 147"/>
                <a:gd name="T42" fmla="*/ 2147483646 w 206"/>
                <a:gd name="T43" fmla="*/ 2103142637 h 147"/>
                <a:gd name="T44" fmla="*/ 241421034 w 206"/>
                <a:gd name="T45" fmla="*/ 2103142637 h 147"/>
                <a:gd name="T46" fmla="*/ 120708575 w 206"/>
                <a:gd name="T47" fmla="*/ 1997227384 h 147"/>
                <a:gd name="T48" fmla="*/ 120708575 w 206"/>
                <a:gd name="T49" fmla="*/ 1845922102 h 147"/>
                <a:gd name="T50" fmla="*/ 241421034 w 206"/>
                <a:gd name="T51" fmla="*/ 1845922102 h 147"/>
                <a:gd name="T52" fmla="*/ 995858366 w 206"/>
                <a:gd name="T53" fmla="*/ 1845922102 h 147"/>
                <a:gd name="T54" fmla="*/ 1131657941 w 206"/>
                <a:gd name="T55" fmla="*/ 1936706049 h 147"/>
                <a:gd name="T56" fmla="*/ 1991716732 w 206"/>
                <a:gd name="T57" fmla="*/ 1936706049 h 147"/>
                <a:gd name="T58" fmla="*/ 2127516307 w 206"/>
                <a:gd name="T59" fmla="*/ 1845922102 h 147"/>
                <a:gd name="T60" fmla="*/ 2147483646 w 206"/>
                <a:gd name="T61" fmla="*/ 1845922102 h 147"/>
                <a:gd name="T62" fmla="*/ 2147483646 w 206"/>
                <a:gd name="T63" fmla="*/ 1845922102 h 147"/>
                <a:gd name="T64" fmla="*/ 2147483646 w 206"/>
                <a:gd name="T65" fmla="*/ 19972273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6" h="147">
                  <a:moveTo>
                    <a:pt x="191" y="114"/>
                  </a:moveTo>
                  <a:cubicBezTo>
                    <a:pt x="191" y="16"/>
                    <a:pt x="191" y="16"/>
                    <a:pt x="191" y="16"/>
                  </a:cubicBezTo>
                  <a:cubicBezTo>
                    <a:pt x="191" y="8"/>
                    <a:pt x="184" y="0"/>
                    <a:pt x="17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8"/>
                    <a:pt x="16" y="16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0"/>
                    <a:pt x="7" y="147"/>
                    <a:pt x="16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9" y="147"/>
                    <a:pt x="206" y="140"/>
                    <a:pt x="206" y="132"/>
                  </a:cubicBezTo>
                  <a:cubicBezTo>
                    <a:pt x="206" y="114"/>
                    <a:pt x="206" y="114"/>
                    <a:pt x="206" y="114"/>
                  </a:cubicBezTo>
                  <a:lnTo>
                    <a:pt x="191" y="114"/>
                  </a:lnTo>
                  <a:close/>
                  <a:moveTo>
                    <a:pt x="24" y="16"/>
                  </a:moveTo>
                  <a:cubicBezTo>
                    <a:pt x="24" y="12"/>
                    <a:pt x="27" y="8"/>
                    <a:pt x="3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8"/>
                    <a:pt x="183" y="12"/>
                    <a:pt x="183" y="16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24" y="114"/>
                    <a:pt x="24" y="114"/>
                    <a:pt x="24" y="114"/>
                  </a:cubicBezTo>
                  <a:lnTo>
                    <a:pt x="24" y="16"/>
                  </a:lnTo>
                  <a:close/>
                  <a:moveTo>
                    <a:pt x="198" y="132"/>
                  </a:moveTo>
                  <a:cubicBezTo>
                    <a:pt x="198" y="136"/>
                    <a:pt x="195" y="139"/>
                    <a:pt x="191" y="139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1" y="139"/>
                    <a:pt x="8" y="136"/>
                    <a:pt x="8" y="13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7" y="126"/>
                    <a:pt x="71" y="128"/>
                    <a:pt x="75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6" y="128"/>
                    <a:pt x="140" y="126"/>
                    <a:pt x="14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8" y="122"/>
                    <a:pt x="198" y="122"/>
                    <a:pt x="198" y="122"/>
                  </a:cubicBezTo>
                  <a:lnTo>
                    <a:pt x="19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897938" y="1771650"/>
            <a:ext cx="1728787" cy="1728788"/>
            <a:chOff x="8898653" y="1914525"/>
            <a:chExt cx="1728787" cy="1728787"/>
          </a:xfrm>
        </p:grpSpPr>
        <p:sp>
          <p:nvSpPr>
            <p:cNvPr id="8" name="椭圆 7"/>
            <p:cNvSpPr/>
            <p:nvPr/>
          </p:nvSpPr>
          <p:spPr>
            <a:xfrm>
              <a:off x="8898653" y="1914525"/>
              <a:ext cx="1728787" cy="17287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2" name="Freeform 21"/>
            <p:cNvSpPr>
              <a:spLocks noEditPoints="1"/>
            </p:cNvSpPr>
            <p:nvPr/>
          </p:nvSpPr>
          <p:spPr bwMode="auto">
            <a:xfrm>
              <a:off x="9393974" y="2418097"/>
              <a:ext cx="738144" cy="721642"/>
            </a:xfrm>
            <a:custGeom>
              <a:avLst/>
              <a:gdLst>
                <a:gd name="T0" fmla="*/ 2147483646 w 208"/>
                <a:gd name="T1" fmla="*/ 1251085496 h 203"/>
                <a:gd name="T2" fmla="*/ 1612000033 w 208"/>
                <a:gd name="T3" fmla="*/ 568675225 h 203"/>
                <a:gd name="T4" fmla="*/ 843783762 w 208"/>
                <a:gd name="T5" fmla="*/ 404389691 h 203"/>
                <a:gd name="T6" fmla="*/ 264468478 w 208"/>
                <a:gd name="T7" fmla="*/ 745594827 h 203"/>
                <a:gd name="T8" fmla="*/ 214093699 w 208"/>
                <a:gd name="T9" fmla="*/ 1251085496 h 203"/>
                <a:gd name="T10" fmla="*/ 0 w 208"/>
                <a:gd name="T11" fmla="*/ 1857670033 h 203"/>
                <a:gd name="T12" fmla="*/ 617095482 w 208"/>
                <a:gd name="T13" fmla="*/ 2147483646 h 203"/>
                <a:gd name="T14" fmla="*/ 906749575 w 208"/>
                <a:gd name="T15" fmla="*/ 2147483646 h 203"/>
                <a:gd name="T16" fmla="*/ 1460875695 w 208"/>
                <a:gd name="T17" fmla="*/ 2147483646 h 203"/>
                <a:gd name="T18" fmla="*/ 1763127919 w 208"/>
                <a:gd name="T19" fmla="*/ 2147483646 h 203"/>
                <a:gd name="T20" fmla="*/ 2147483646 w 208"/>
                <a:gd name="T21" fmla="*/ 1465917964 h 203"/>
                <a:gd name="T22" fmla="*/ 2147483646 w 208"/>
                <a:gd name="T23" fmla="*/ 1263723118 h 203"/>
                <a:gd name="T24" fmla="*/ 2147483646 w 208"/>
                <a:gd name="T25" fmla="*/ 1402729853 h 203"/>
                <a:gd name="T26" fmla="*/ 2147483646 w 208"/>
                <a:gd name="T27" fmla="*/ 1326907674 h 203"/>
                <a:gd name="T28" fmla="*/ 2147483646 w 208"/>
                <a:gd name="T29" fmla="*/ 1314270052 h 203"/>
                <a:gd name="T30" fmla="*/ 1498659441 w 208"/>
                <a:gd name="T31" fmla="*/ 568675225 h 203"/>
                <a:gd name="T32" fmla="*/ 1473470277 w 208"/>
                <a:gd name="T33" fmla="*/ 593950470 h 203"/>
                <a:gd name="T34" fmla="*/ 1448281113 w 208"/>
                <a:gd name="T35" fmla="*/ 631859782 h 203"/>
                <a:gd name="T36" fmla="*/ 1360126137 w 208"/>
                <a:gd name="T37" fmla="*/ 682410270 h 203"/>
                <a:gd name="T38" fmla="*/ 1309751358 w 208"/>
                <a:gd name="T39" fmla="*/ 695047893 h 203"/>
                <a:gd name="T40" fmla="*/ 1246781996 w 208"/>
                <a:gd name="T41" fmla="*/ 707685515 h 203"/>
                <a:gd name="T42" fmla="*/ 1171221602 w 208"/>
                <a:gd name="T43" fmla="*/ 695047893 h 203"/>
                <a:gd name="T44" fmla="*/ 1133437856 w 208"/>
                <a:gd name="T45" fmla="*/ 682410270 h 203"/>
                <a:gd name="T46" fmla="*/ 1007502682 w 208"/>
                <a:gd name="T47" fmla="*/ 581312848 h 203"/>
                <a:gd name="T48" fmla="*/ 944533321 w 208"/>
                <a:gd name="T49" fmla="*/ 404389691 h 203"/>
                <a:gd name="T50" fmla="*/ 1763127919 w 208"/>
                <a:gd name="T51" fmla="*/ 2147483646 h 203"/>
                <a:gd name="T52" fmla="*/ 1574219836 w 208"/>
                <a:gd name="T53" fmla="*/ 2147483646 h 203"/>
                <a:gd name="T54" fmla="*/ 1498659441 w 208"/>
                <a:gd name="T55" fmla="*/ 2147483646 h 203"/>
                <a:gd name="T56" fmla="*/ 919344157 w 208"/>
                <a:gd name="T57" fmla="*/ 2147483646 h 203"/>
                <a:gd name="T58" fmla="*/ 717845040 w 208"/>
                <a:gd name="T59" fmla="*/ 2147483646 h 203"/>
                <a:gd name="T60" fmla="*/ 692655876 w 208"/>
                <a:gd name="T61" fmla="*/ 2147483646 h 203"/>
                <a:gd name="T62" fmla="*/ 151124338 w 208"/>
                <a:gd name="T63" fmla="*/ 1920858144 h 203"/>
                <a:gd name="T64" fmla="*/ 151124338 w 208"/>
                <a:gd name="T65" fmla="*/ 1352182919 h 203"/>
                <a:gd name="T66" fmla="*/ 453376562 w 208"/>
                <a:gd name="T67" fmla="*/ 985702539 h 203"/>
                <a:gd name="T68" fmla="*/ 541531538 w 208"/>
                <a:gd name="T69" fmla="*/ 846692249 h 203"/>
                <a:gd name="T70" fmla="*/ 944533321 w 208"/>
                <a:gd name="T71" fmla="*/ 669772648 h 203"/>
                <a:gd name="T72" fmla="*/ 969718936 w 208"/>
                <a:gd name="T73" fmla="*/ 695047893 h 203"/>
                <a:gd name="T74" fmla="*/ 1020093715 w 208"/>
                <a:gd name="T75" fmla="*/ 732957204 h 203"/>
                <a:gd name="T76" fmla="*/ 881563960 w 208"/>
                <a:gd name="T77" fmla="*/ 897242738 h 203"/>
                <a:gd name="T78" fmla="*/ 1674969394 w 208"/>
                <a:gd name="T79" fmla="*/ 909880361 h 203"/>
                <a:gd name="T80" fmla="*/ 1473470277 w 208"/>
                <a:gd name="T81" fmla="*/ 732957204 h 203"/>
                <a:gd name="T82" fmla="*/ 1511250474 w 208"/>
                <a:gd name="T83" fmla="*/ 695047893 h 203"/>
                <a:gd name="T84" fmla="*/ 1549034220 w 208"/>
                <a:gd name="T85" fmla="*/ 657135026 h 203"/>
                <a:gd name="T86" fmla="*/ 2147483646 w 208"/>
                <a:gd name="T87" fmla="*/ 1352182919 h 203"/>
                <a:gd name="T88" fmla="*/ 2147483646 w 208"/>
                <a:gd name="T89" fmla="*/ 1314270052 h 203"/>
                <a:gd name="T90" fmla="*/ 2147483646 w 208"/>
                <a:gd name="T91" fmla="*/ 1352182919 h 203"/>
                <a:gd name="T92" fmla="*/ 528936956 w 208"/>
                <a:gd name="T93" fmla="*/ 1301632430 h 2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8" h="203">
                  <a:moveTo>
                    <a:pt x="207" y="104"/>
                  </a:moveTo>
                  <a:cubicBezTo>
                    <a:pt x="206" y="103"/>
                    <a:pt x="204" y="102"/>
                    <a:pt x="201" y="101"/>
                  </a:cubicBezTo>
                  <a:cubicBezTo>
                    <a:pt x="201" y="100"/>
                    <a:pt x="200" y="99"/>
                    <a:pt x="200" y="99"/>
                  </a:cubicBezTo>
                  <a:cubicBezTo>
                    <a:pt x="199" y="96"/>
                    <a:pt x="197" y="95"/>
                    <a:pt x="195" y="95"/>
                  </a:cubicBezTo>
                  <a:cubicBezTo>
                    <a:pt x="190" y="94"/>
                    <a:pt x="185" y="96"/>
                    <a:pt x="182" y="98"/>
                  </a:cubicBezTo>
                  <a:cubicBezTo>
                    <a:pt x="175" y="74"/>
                    <a:pt x="155" y="54"/>
                    <a:pt x="128" y="45"/>
                  </a:cubicBezTo>
                  <a:cubicBezTo>
                    <a:pt x="130" y="41"/>
                    <a:pt x="131" y="37"/>
                    <a:pt x="131" y="32"/>
                  </a:cubicBezTo>
                  <a:cubicBezTo>
                    <a:pt x="131" y="14"/>
                    <a:pt x="117" y="0"/>
                    <a:pt x="99" y="0"/>
                  </a:cubicBezTo>
                  <a:cubicBezTo>
                    <a:pt x="81" y="0"/>
                    <a:pt x="67" y="14"/>
                    <a:pt x="67" y="32"/>
                  </a:cubicBezTo>
                  <a:cubicBezTo>
                    <a:pt x="67" y="37"/>
                    <a:pt x="68" y="42"/>
                    <a:pt x="70" y="46"/>
                  </a:cubicBezTo>
                  <a:cubicBezTo>
                    <a:pt x="61" y="49"/>
                    <a:pt x="52" y="53"/>
                    <a:pt x="45" y="59"/>
                  </a:cubicBezTo>
                  <a:cubicBezTo>
                    <a:pt x="36" y="54"/>
                    <a:pt x="27" y="54"/>
                    <a:pt x="21" y="5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3" y="83"/>
                    <a:pt x="19" y="91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99"/>
                    <a:pt x="0" y="105"/>
                    <a:pt x="0" y="11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4"/>
                    <a:pt x="6" y="160"/>
                    <a:pt x="12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5" y="166"/>
                    <a:pt x="42" y="172"/>
                    <a:pt x="49" y="177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49" y="199"/>
                    <a:pt x="53" y="203"/>
                    <a:pt x="5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7" y="203"/>
                    <a:pt x="81" y="199"/>
                    <a:pt x="81" y="194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92" y="192"/>
                    <a:pt x="104" y="193"/>
                    <a:pt x="116" y="190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9"/>
                    <a:pt x="120" y="203"/>
                    <a:pt x="125" y="203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4" y="203"/>
                    <a:pt x="148" y="199"/>
                    <a:pt x="148" y="194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71" y="164"/>
                    <a:pt x="185" y="141"/>
                    <a:pt x="185" y="116"/>
                  </a:cubicBezTo>
                  <a:cubicBezTo>
                    <a:pt x="185" y="112"/>
                    <a:pt x="184" y="107"/>
                    <a:pt x="183" y="102"/>
                  </a:cubicBezTo>
                  <a:cubicBezTo>
                    <a:pt x="186" y="100"/>
                    <a:pt x="191" y="98"/>
                    <a:pt x="194" y="98"/>
                  </a:cubicBezTo>
                  <a:cubicBezTo>
                    <a:pt x="195" y="99"/>
                    <a:pt x="196" y="99"/>
                    <a:pt x="196" y="100"/>
                  </a:cubicBezTo>
                  <a:cubicBezTo>
                    <a:pt x="194" y="100"/>
                    <a:pt x="192" y="100"/>
                    <a:pt x="191" y="101"/>
                  </a:cubicBezTo>
                  <a:cubicBezTo>
                    <a:pt x="189" y="102"/>
                    <a:pt x="188" y="105"/>
                    <a:pt x="189" y="107"/>
                  </a:cubicBezTo>
                  <a:cubicBezTo>
                    <a:pt x="189" y="109"/>
                    <a:pt x="191" y="111"/>
                    <a:pt x="194" y="111"/>
                  </a:cubicBezTo>
                  <a:cubicBezTo>
                    <a:pt x="194" y="111"/>
                    <a:pt x="195" y="111"/>
                    <a:pt x="195" y="111"/>
                  </a:cubicBezTo>
                  <a:cubicBezTo>
                    <a:pt x="196" y="111"/>
                    <a:pt x="198" y="110"/>
                    <a:pt x="199" y="109"/>
                  </a:cubicBezTo>
                  <a:cubicBezTo>
                    <a:pt x="200" y="108"/>
                    <a:pt x="200" y="107"/>
                    <a:pt x="201" y="105"/>
                  </a:cubicBezTo>
                  <a:cubicBezTo>
                    <a:pt x="202" y="106"/>
                    <a:pt x="204" y="106"/>
                    <a:pt x="204" y="107"/>
                  </a:cubicBezTo>
                  <a:cubicBezTo>
                    <a:pt x="205" y="108"/>
                    <a:pt x="206" y="108"/>
                    <a:pt x="207" y="107"/>
                  </a:cubicBezTo>
                  <a:cubicBezTo>
                    <a:pt x="208" y="106"/>
                    <a:pt x="208" y="105"/>
                    <a:pt x="207" y="104"/>
                  </a:cubicBezTo>
                  <a:close/>
                  <a:moveTo>
                    <a:pt x="99" y="8"/>
                  </a:moveTo>
                  <a:cubicBezTo>
                    <a:pt x="112" y="8"/>
                    <a:pt x="123" y="18"/>
                    <a:pt x="123" y="32"/>
                  </a:cubicBezTo>
                  <a:cubicBezTo>
                    <a:pt x="123" y="37"/>
                    <a:pt x="121" y="41"/>
                    <a:pt x="119" y="45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5"/>
                    <a:pt x="119" y="46"/>
                    <a:pt x="118" y="46"/>
                  </a:cubicBezTo>
                  <a:cubicBezTo>
                    <a:pt x="118" y="46"/>
                    <a:pt x="117" y="47"/>
                    <a:pt x="117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5" y="49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2" y="52"/>
                    <a:pt x="110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3"/>
                    <a:pt x="108" y="54"/>
                    <a:pt x="108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6" y="54"/>
                    <a:pt x="106" y="55"/>
                    <a:pt x="105" y="55"/>
                  </a:cubicBezTo>
                  <a:cubicBezTo>
                    <a:pt x="105" y="55"/>
                    <a:pt x="105" y="55"/>
                    <a:pt x="104" y="55"/>
                  </a:cubicBezTo>
                  <a:cubicBezTo>
                    <a:pt x="104" y="55"/>
                    <a:pt x="103" y="55"/>
                    <a:pt x="102" y="55"/>
                  </a:cubicBezTo>
                  <a:cubicBezTo>
                    <a:pt x="102" y="55"/>
                    <a:pt x="102" y="55"/>
                    <a:pt x="102" y="56"/>
                  </a:cubicBezTo>
                  <a:cubicBezTo>
                    <a:pt x="101" y="56"/>
                    <a:pt x="100" y="56"/>
                    <a:pt x="99" y="56"/>
                  </a:cubicBezTo>
                  <a:cubicBezTo>
                    <a:pt x="98" y="56"/>
                    <a:pt x="97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55"/>
                    <a:pt x="92" y="54"/>
                    <a:pt x="91" y="54"/>
                  </a:cubicBezTo>
                  <a:cubicBezTo>
                    <a:pt x="91" y="54"/>
                    <a:pt x="91" y="54"/>
                    <a:pt x="90" y="54"/>
                  </a:cubicBezTo>
                  <a:cubicBezTo>
                    <a:pt x="87" y="53"/>
                    <a:pt x="84" y="51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7"/>
                    <a:pt x="80" y="47"/>
                    <a:pt x="80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6" y="41"/>
                    <a:pt x="75" y="37"/>
                    <a:pt x="75" y="32"/>
                  </a:cubicBezTo>
                  <a:cubicBezTo>
                    <a:pt x="75" y="18"/>
                    <a:pt x="86" y="8"/>
                    <a:pt x="99" y="8"/>
                  </a:cubicBezTo>
                  <a:close/>
                  <a:moveTo>
                    <a:pt x="142" y="173"/>
                  </a:moveTo>
                  <a:cubicBezTo>
                    <a:pt x="140" y="174"/>
                    <a:pt x="140" y="174"/>
                    <a:pt x="140" y="174"/>
                  </a:cubicBezTo>
                  <a:cubicBezTo>
                    <a:pt x="140" y="194"/>
                    <a:pt x="140" y="194"/>
                    <a:pt x="140" y="194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5"/>
                    <a:pt x="124" y="195"/>
                    <a:pt x="124" y="19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05" y="185"/>
                    <a:pt x="91" y="185"/>
                    <a:pt x="78" y="181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5"/>
                    <a:pt x="72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47" y="167"/>
                    <a:pt x="41" y="161"/>
                    <a:pt x="35" y="153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8" y="150"/>
                    <a:pt x="8" y="14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09"/>
                    <a:pt x="10" y="107"/>
                    <a:pt x="12" y="107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6" y="95"/>
                    <a:pt x="30" y="86"/>
                    <a:pt x="36" y="78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3" y="63"/>
                    <a:pt x="38" y="64"/>
                    <a:pt x="43" y="67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6" y="60"/>
                    <a:pt x="65" y="56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8" y="56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76" y="59"/>
                    <a:pt x="71" y="61"/>
                    <a:pt x="66" y="64"/>
                  </a:cubicBezTo>
                  <a:cubicBezTo>
                    <a:pt x="64" y="65"/>
                    <a:pt x="63" y="67"/>
                    <a:pt x="64" y="69"/>
                  </a:cubicBezTo>
                  <a:cubicBezTo>
                    <a:pt x="65" y="71"/>
                    <a:pt x="68" y="72"/>
                    <a:pt x="70" y="71"/>
                  </a:cubicBezTo>
                  <a:cubicBezTo>
                    <a:pt x="79" y="66"/>
                    <a:pt x="89" y="64"/>
                    <a:pt x="100" y="64"/>
                  </a:cubicBezTo>
                  <a:cubicBezTo>
                    <a:pt x="111" y="64"/>
                    <a:pt x="122" y="67"/>
                    <a:pt x="131" y="72"/>
                  </a:cubicBezTo>
                  <a:cubicBezTo>
                    <a:pt x="132" y="72"/>
                    <a:pt x="132" y="72"/>
                    <a:pt x="133" y="72"/>
                  </a:cubicBezTo>
                  <a:cubicBezTo>
                    <a:pt x="135" y="72"/>
                    <a:pt x="136" y="71"/>
                    <a:pt x="137" y="70"/>
                  </a:cubicBezTo>
                  <a:cubicBezTo>
                    <a:pt x="138" y="68"/>
                    <a:pt x="137" y="66"/>
                    <a:pt x="135" y="65"/>
                  </a:cubicBezTo>
                  <a:cubicBezTo>
                    <a:pt x="129" y="62"/>
                    <a:pt x="123" y="59"/>
                    <a:pt x="117" y="58"/>
                  </a:cubicBezTo>
                  <a:cubicBezTo>
                    <a:pt x="117" y="58"/>
                    <a:pt x="118" y="58"/>
                    <a:pt x="118" y="57"/>
                  </a:cubicBezTo>
                  <a:cubicBezTo>
                    <a:pt x="118" y="57"/>
                    <a:pt x="118" y="57"/>
                    <a:pt x="119" y="57"/>
                  </a:cubicBezTo>
                  <a:cubicBezTo>
                    <a:pt x="119" y="56"/>
                    <a:pt x="120" y="56"/>
                    <a:pt x="120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2" y="54"/>
                    <a:pt x="122" y="53"/>
                    <a:pt x="123" y="53"/>
                  </a:cubicBezTo>
                  <a:cubicBezTo>
                    <a:pt x="123" y="53"/>
                    <a:pt x="123" y="52"/>
                    <a:pt x="123" y="52"/>
                  </a:cubicBezTo>
                  <a:cubicBezTo>
                    <a:pt x="155" y="61"/>
                    <a:pt x="177" y="87"/>
                    <a:pt x="177" y="116"/>
                  </a:cubicBezTo>
                  <a:cubicBezTo>
                    <a:pt x="177" y="139"/>
                    <a:pt x="164" y="160"/>
                    <a:pt x="142" y="173"/>
                  </a:cubicBezTo>
                  <a:close/>
                  <a:moveTo>
                    <a:pt x="196" y="107"/>
                  </a:moveTo>
                  <a:cubicBezTo>
                    <a:pt x="195" y="107"/>
                    <a:pt x="195" y="107"/>
                    <a:pt x="195" y="107"/>
                  </a:cubicBezTo>
                  <a:cubicBezTo>
                    <a:pt x="194" y="107"/>
                    <a:pt x="193" y="107"/>
                    <a:pt x="193" y="106"/>
                  </a:cubicBezTo>
                  <a:cubicBezTo>
                    <a:pt x="192" y="105"/>
                    <a:pt x="193" y="104"/>
                    <a:pt x="193" y="104"/>
                  </a:cubicBezTo>
                  <a:cubicBezTo>
                    <a:pt x="193" y="104"/>
                    <a:pt x="194" y="104"/>
                    <a:pt x="194" y="104"/>
                  </a:cubicBezTo>
                  <a:cubicBezTo>
                    <a:pt x="195" y="104"/>
                    <a:pt x="196" y="104"/>
                    <a:pt x="197" y="104"/>
                  </a:cubicBezTo>
                  <a:cubicBezTo>
                    <a:pt x="196" y="105"/>
                    <a:pt x="196" y="106"/>
                    <a:pt x="196" y="107"/>
                  </a:cubicBezTo>
                  <a:close/>
                  <a:moveTo>
                    <a:pt x="55" y="103"/>
                  </a:moveTo>
                  <a:cubicBezTo>
                    <a:pt x="55" y="107"/>
                    <a:pt x="52" y="110"/>
                    <a:pt x="49" y="110"/>
                  </a:cubicBezTo>
                  <a:cubicBezTo>
                    <a:pt x="45" y="110"/>
                    <a:pt x="42" y="107"/>
                    <a:pt x="42" y="103"/>
                  </a:cubicBezTo>
                  <a:cubicBezTo>
                    <a:pt x="42" y="99"/>
                    <a:pt x="45" y="96"/>
                    <a:pt x="49" y="96"/>
                  </a:cubicBezTo>
                  <a:cubicBezTo>
                    <a:pt x="52" y="96"/>
                    <a:pt x="55" y="99"/>
                    <a:pt x="55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640138" y="1771650"/>
            <a:ext cx="1728787" cy="1728788"/>
            <a:chOff x="3640853" y="1914525"/>
            <a:chExt cx="1728787" cy="1728787"/>
          </a:xfrm>
        </p:grpSpPr>
        <p:sp>
          <p:nvSpPr>
            <p:cNvPr id="6" name="椭圆 5"/>
            <p:cNvSpPr/>
            <p:nvPr/>
          </p:nvSpPr>
          <p:spPr>
            <a:xfrm>
              <a:off x="3640853" y="1914525"/>
              <a:ext cx="1728787" cy="1728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0" name="Freeform 133"/>
            <p:cNvSpPr>
              <a:spLocks noEditPoints="1"/>
            </p:cNvSpPr>
            <p:nvPr/>
          </p:nvSpPr>
          <p:spPr bwMode="auto">
            <a:xfrm>
              <a:off x="4112754" y="2386427"/>
              <a:ext cx="784984" cy="784982"/>
            </a:xfrm>
            <a:custGeom>
              <a:avLst/>
              <a:gdLst>
                <a:gd name="T0" fmla="*/ 0 w 80"/>
                <a:gd name="T1" fmla="*/ 2147483646 h 80"/>
                <a:gd name="T2" fmla="*/ 2147483646 w 80"/>
                <a:gd name="T3" fmla="*/ 2147483646 h 80"/>
                <a:gd name="T4" fmla="*/ 2147483646 w 80"/>
                <a:gd name="T5" fmla="*/ 2147483646 h 80"/>
                <a:gd name="T6" fmla="*/ 2147483646 w 80"/>
                <a:gd name="T7" fmla="*/ 2147483646 h 80"/>
                <a:gd name="T8" fmla="*/ 2147483646 w 80"/>
                <a:gd name="T9" fmla="*/ 2147483646 h 80"/>
                <a:gd name="T10" fmla="*/ 1733058238 w 80"/>
                <a:gd name="T11" fmla="*/ 2147483646 h 80"/>
                <a:gd name="T12" fmla="*/ 770245925 w 80"/>
                <a:gd name="T13" fmla="*/ 2147483646 h 80"/>
                <a:gd name="T14" fmla="*/ 2147483646 w 80"/>
                <a:gd name="T15" fmla="*/ 1829331865 h 80"/>
                <a:gd name="T16" fmla="*/ 2147483646 w 80"/>
                <a:gd name="T17" fmla="*/ 288843939 h 80"/>
                <a:gd name="T18" fmla="*/ 2147483646 w 80"/>
                <a:gd name="T19" fmla="*/ 1829331865 h 80"/>
                <a:gd name="T20" fmla="*/ 2147483646 w 80"/>
                <a:gd name="T21" fmla="*/ 2147483646 h 80"/>
                <a:gd name="T22" fmla="*/ 2147483646 w 80"/>
                <a:gd name="T23" fmla="*/ 2118175804 h 80"/>
                <a:gd name="T24" fmla="*/ 2147483646 w 80"/>
                <a:gd name="T25" fmla="*/ 1829331865 h 80"/>
                <a:gd name="T26" fmla="*/ 2147483646 w 80"/>
                <a:gd name="T27" fmla="*/ 288843939 h 80"/>
                <a:gd name="T28" fmla="*/ 2147483646 w 80"/>
                <a:gd name="T29" fmla="*/ 1829331865 h 80"/>
                <a:gd name="T30" fmla="*/ 2147483646 w 80"/>
                <a:gd name="T31" fmla="*/ 2147483646 h 80"/>
                <a:gd name="T32" fmla="*/ 2147483646 w 80"/>
                <a:gd name="T33" fmla="*/ 2118175804 h 80"/>
                <a:gd name="T34" fmla="*/ 1733058238 w 80"/>
                <a:gd name="T35" fmla="*/ 2147483646 h 80"/>
                <a:gd name="T36" fmla="*/ 770245925 w 80"/>
                <a:gd name="T37" fmla="*/ 2118175804 h 80"/>
                <a:gd name="T38" fmla="*/ 1733058238 w 80"/>
                <a:gd name="T39" fmla="*/ 2147483646 h 80"/>
                <a:gd name="T40" fmla="*/ 2147483646 w 80"/>
                <a:gd name="T41" fmla="*/ 2147483646 h 80"/>
                <a:gd name="T42" fmla="*/ 2147483646 w 80"/>
                <a:gd name="T43" fmla="*/ 2147483646 h 80"/>
                <a:gd name="T44" fmla="*/ 2147483646 w 80"/>
                <a:gd name="T45" fmla="*/ 2147483646 h 80"/>
                <a:gd name="T46" fmla="*/ 2147483646 w 80"/>
                <a:gd name="T47" fmla="*/ 2147483646 h 80"/>
                <a:gd name="T48" fmla="*/ 2147483646 w 80"/>
                <a:gd name="T49" fmla="*/ 2147483646 h 80"/>
                <a:gd name="T50" fmla="*/ 2147483646 w 80"/>
                <a:gd name="T51" fmla="*/ 2147483646 h 80"/>
                <a:gd name="T52" fmla="*/ 2147483646 w 80"/>
                <a:gd name="T53" fmla="*/ 2147483646 h 80"/>
                <a:gd name="T54" fmla="*/ 2147483646 w 80"/>
                <a:gd name="T55" fmla="*/ 2147483646 h 80"/>
                <a:gd name="T56" fmla="*/ 2147483646 w 80"/>
                <a:gd name="T57" fmla="*/ 2147483646 h 80"/>
                <a:gd name="T58" fmla="*/ 2147483646 w 80"/>
                <a:gd name="T59" fmla="*/ 2147483646 h 80"/>
                <a:gd name="T60" fmla="*/ 2147483646 w 80"/>
                <a:gd name="T61" fmla="*/ 2147483646 h 80"/>
                <a:gd name="T62" fmla="*/ 2147483646 w 80"/>
                <a:gd name="T63" fmla="*/ 2118175804 h 80"/>
                <a:gd name="T64" fmla="*/ 2147483646 w 80"/>
                <a:gd name="T65" fmla="*/ 2147483646 h 80"/>
                <a:gd name="T66" fmla="*/ 2147483646 w 80"/>
                <a:gd name="T67" fmla="*/ 1829331865 h 80"/>
                <a:gd name="T68" fmla="*/ 2147483646 w 80"/>
                <a:gd name="T69" fmla="*/ 1251653799 h 80"/>
                <a:gd name="T70" fmla="*/ 1347935276 w 80"/>
                <a:gd name="T71" fmla="*/ 1251653799 h 80"/>
                <a:gd name="T72" fmla="*/ 2118191013 w 80"/>
                <a:gd name="T73" fmla="*/ 1829331865 h 80"/>
                <a:gd name="T74" fmla="*/ 1347935276 w 80"/>
                <a:gd name="T75" fmla="*/ 1251653799 h 80"/>
                <a:gd name="T76" fmla="*/ 2118191013 w 80"/>
                <a:gd name="T77" fmla="*/ 2147483646 h 80"/>
                <a:gd name="T78" fmla="*/ 1347935276 w 80"/>
                <a:gd name="T79" fmla="*/ 2147483646 h 80"/>
                <a:gd name="T80" fmla="*/ 2147483646 w 80"/>
                <a:gd name="T81" fmla="*/ 2147483646 h 80"/>
                <a:gd name="T82" fmla="*/ 2147483646 w 80"/>
                <a:gd name="T83" fmla="*/ 2147483646 h 80"/>
                <a:gd name="T84" fmla="*/ 2147483646 w 80"/>
                <a:gd name="T85" fmla="*/ 2147483646 h 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29305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594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1883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49313" y="3609976"/>
            <a:ext cx="1990725" cy="2646819"/>
            <a:chOff x="940651" y="3609990"/>
            <a:chExt cx="1989370" cy="2646973"/>
          </a:xfrm>
        </p:grpSpPr>
        <p:sp>
          <p:nvSpPr>
            <p:cNvPr id="20" name="文本框 19"/>
            <p:cNvSpPr txBox="1"/>
            <p:nvPr/>
          </p:nvSpPr>
          <p:spPr>
            <a:xfrm>
              <a:off x="1329323" y="3609990"/>
              <a:ext cx="1212024" cy="400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40651" y="4010063"/>
              <a:ext cx="1989370" cy="22469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509963" y="3609976"/>
            <a:ext cx="1990725" cy="2646819"/>
            <a:chOff x="3510560" y="3609990"/>
            <a:chExt cx="1989370" cy="2646973"/>
          </a:xfrm>
        </p:grpSpPr>
        <p:sp>
          <p:nvSpPr>
            <p:cNvPr id="21" name="文本框 20"/>
            <p:cNvSpPr txBox="1"/>
            <p:nvPr/>
          </p:nvSpPr>
          <p:spPr>
            <a:xfrm>
              <a:off x="3899232" y="3609990"/>
              <a:ext cx="1212024" cy="400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510560" y="4010063"/>
              <a:ext cx="1989370" cy="22469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6138863" y="3609976"/>
            <a:ext cx="1990725" cy="2646819"/>
            <a:chOff x="6139463" y="3609990"/>
            <a:chExt cx="1989370" cy="2646973"/>
          </a:xfrm>
        </p:grpSpPr>
        <p:sp>
          <p:nvSpPr>
            <p:cNvPr id="22" name="文本框 21"/>
            <p:cNvSpPr txBox="1"/>
            <p:nvPr/>
          </p:nvSpPr>
          <p:spPr>
            <a:xfrm>
              <a:off x="6528135" y="3609990"/>
              <a:ext cx="1212024" cy="400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9463" y="4010063"/>
              <a:ext cx="1989370" cy="22469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8709025" y="3609974"/>
            <a:ext cx="1989138" cy="2646818"/>
            <a:chOff x="8709372" y="3609990"/>
            <a:chExt cx="1989370" cy="2648065"/>
          </a:xfrm>
        </p:grpSpPr>
        <p:sp>
          <p:nvSpPr>
            <p:cNvPr id="23" name="文本框 22"/>
            <p:cNvSpPr txBox="1"/>
            <p:nvPr/>
          </p:nvSpPr>
          <p:spPr>
            <a:xfrm>
              <a:off x="9157099" y="3609990"/>
              <a:ext cx="1211404" cy="4002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9372" y="4010228"/>
              <a:ext cx="1989370" cy="22478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942975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09600" y="2559050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663825" y="3236913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843338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451475" y="3108325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214938" y="3236913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0800000">
            <a:off x="7642225" y="3192463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0800000">
            <a:off x="6161088" y="2025650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0800000">
            <a:off x="7997825" y="3046413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0800000">
            <a:off x="10817225" y="2755900"/>
            <a:ext cx="231775" cy="231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10800000">
            <a:off x="10247313" y="3160713"/>
            <a:ext cx="315912" cy="315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0800000">
            <a:off x="10720388" y="2481263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2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E68D567-562E-4BD5-BD0C-F48F2ECD24F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6" name="图表 22"/>
          <p:cNvGraphicFramePr>
            <a:graphicFrameLocks/>
          </p:cNvGraphicFramePr>
          <p:nvPr/>
        </p:nvGraphicFramePr>
        <p:xfrm>
          <a:off x="311150" y="1155700"/>
          <a:ext cx="5688013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/>
          <p:cNvSpPr/>
          <p:nvPr/>
        </p:nvSpPr>
        <p:spPr>
          <a:xfrm>
            <a:off x="7848600" y="1452563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7848600" y="3001963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7848600" y="4597400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73863" y="2371725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1"/>
                </a:solidFill>
              </a:rPr>
              <a:t>系列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endParaRPr lang="zh-CN" altLang="en-US" sz="1800" b="1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773863" y="1352550"/>
            <a:ext cx="987425" cy="987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8" name="Freeform 71"/>
          <p:cNvSpPr>
            <a:spLocks noEditPoints="1"/>
          </p:cNvSpPr>
          <p:nvPr/>
        </p:nvSpPr>
        <p:spPr bwMode="auto">
          <a:xfrm>
            <a:off x="7037388" y="1592263"/>
            <a:ext cx="460375" cy="508000"/>
          </a:xfrm>
          <a:custGeom>
            <a:avLst/>
            <a:gdLst>
              <a:gd name="T0" fmla="*/ 1768584970 w 110"/>
              <a:gd name="T1" fmla="*/ 329325574 h 122"/>
              <a:gd name="T2" fmla="*/ 752964239 w 110"/>
              <a:gd name="T3" fmla="*/ 329325574 h 122"/>
              <a:gd name="T4" fmla="*/ 1155708659 w 110"/>
              <a:gd name="T5" fmla="*/ 34664754 h 122"/>
              <a:gd name="T6" fmla="*/ 1348329559 w 110"/>
              <a:gd name="T7" fmla="*/ 34664754 h 122"/>
              <a:gd name="T8" fmla="*/ 1768584970 w 110"/>
              <a:gd name="T9" fmla="*/ 329325574 h 122"/>
              <a:gd name="T10" fmla="*/ 1786095961 w 110"/>
              <a:gd name="T11" fmla="*/ 450654295 h 122"/>
              <a:gd name="T12" fmla="*/ 735453248 w 110"/>
              <a:gd name="T13" fmla="*/ 450654295 h 122"/>
              <a:gd name="T14" fmla="*/ 595365320 w 110"/>
              <a:gd name="T15" fmla="*/ 1109305443 h 122"/>
              <a:gd name="T16" fmla="*/ 1190730641 w 110"/>
              <a:gd name="T17" fmla="*/ 2114612459 h 122"/>
              <a:gd name="T18" fmla="*/ 1208241632 w 110"/>
              <a:gd name="T19" fmla="*/ 2114612459 h 122"/>
              <a:gd name="T20" fmla="*/ 1208241632 w 110"/>
              <a:gd name="T21" fmla="*/ 1369297344 h 122"/>
              <a:gd name="T22" fmla="*/ 1085668881 w 110"/>
              <a:gd name="T23" fmla="*/ 1213303869 h 122"/>
              <a:gd name="T24" fmla="*/ 1260774605 w 110"/>
              <a:gd name="T25" fmla="*/ 1039971770 h 122"/>
              <a:gd name="T26" fmla="*/ 1435884514 w 110"/>
              <a:gd name="T27" fmla="*/ 1213303869 h 122"/>
              <a:gd name="T28" fmla="*/ 1313307577 w 110"/>
              <a:gd name="T29" fmla="*/ 1369297344 h 122"/>
              <a:gd name="T30" fmla="*/ 1313307577 w 110"/>
              <a:gd name="T31" fmla="*/ 2114612459 h 122"/>
              <a:gd name="T32" fmla="*/ 1330818568 w 110"/>
              <a:gd name="T33" fmla="*/ 2114612459 h 122"/>
              <a:gd name="T34" fmla="*/ 1926183889 w 110"/>
              <a:gd name="T35" fmla="*/ 1109305443 h 122"/>
              <a:gd name="T36" fmla="*/ 1786095961 w 110"/>
              <a:gd name="T37" fmla="*/ 450654295 h 122"/>
              <a:gd name="T38" fmla="*/ 998113926 w 110"/>
              <a:gd name="T39" fmla="*/ 2010614033 h 122"/>
              <a:gd name="T40" fmla="*/ 17510991 w 110"/>
              <a:gd name="T41" fmla="*/ 2010614033 h 122"/>
              <a:gd name="T42" fmla="*/ 0 w 110"/>
              <a:gd name="T43" fmla="*/ 2062613246 h 122"/>
              <a:gd name="T44" fmla="*/ 17510991 w 110"/>
              <a:gd name="T45" fmla="*/ 2114612459 h 122"/>
              <a:gd name="T46" fmla="*/ 998113926 w 110"/>
              <a:gd name="T47" fmla="*/ 2114612459 h 122"/>
              <a:gd name="T48" fmla="*/ 1033135908 w 110"/>
              <a:gd name="T49" fmla="*/ 2062613246 h 122"/>
              <a:gd name="T50" fmla="*/ 998113926 w 110"/>
              <a:gd name="T51" fmla="*/ 2010614033 h 12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0" h="122">
                <a:moveTo>
                  <a:pt x="101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0"/>
                  <a:pt x="44" y="2"/>
                  <a:pt x="66" y="2"/>
                </a:cubicBezTo>
                <a:cubicBezTo>
                  <a:pt x="77" y="2"/>
                  <a:pt x="77" y="2"/>
                  <a:pt x="77" y="2"/>
                </a:cubicBezTo>
                <a:cubicBezTo>
                  <a:pt x="100" y="2"/>
                  <a:pt x="101" y="0"/>
                  <a:pt x="101" y="19"/>
                </a:cubicBezTo>
                <a:close/>
                <a:moveTo>
                  <a:pt x="102" y="26"/>
                </a:moveTo>
                <a:cubicBezTo>
                  <a:pt x="42" y="26"/>
                  <a:pt x="42" y="26"/>
                  <a:pt x="42" y="26"/>
                </a:cubicBezTo>
                <a:cubicBezTo>
                  <a:pt x="34" y="64"/>
                  <a:pt x="34" y="64"/>
                  <a:pt x="34" y="64"/>
                </a:cubicBezTo>
                <a:cubicBezTo>
                  <a:pt x="64" y="64"/>
                  <a:pt x="58" y="122"/>
                  <a:pt x="68" y="122"/>
                </a:cubicBezTo>
                <a:cubicBezTo>
                  <a:pt x="68" y="122"/>
                  <a:pt x="69" y="122"/>
                  <a:pt x="69" y="122"/>
                </a:cubicBezTo>
                <a:cubicBezTo>
                  <a:pt x="69" y="79"/>
                  <a:pt x="69" y="79"/>
                  <a:pt x="69" y="79"/>
                </a:cubicBezTo>
                <a:cubicBezTo>
                  <a:pt x="65" y="78"/>
                  <a:pt x="62" y="74"/>
                  <a:pt x="62" y="70"/>
                </a:cubicBezTo>
                <a:cubicBezTo>
                  <a:pt x="62" y="65"/>
                  <a:pt x="67" y="60"/>
                  <a:pt x="72" y="60"/>
                </a:cubicBezTo>
                <a:cubicBezTo>
                  <a:pt x="77" y="60"/>
                  <a:pt x="82" y="65"/>
                  <a:pt x="82" y="70"/>
                </a:cubicBezTo>
                <a:cubicBezTo>
                  <a:pt x="82" y="74"/>
                  <a:pt x="79" y="78"/>
                  <a:pt x="75" y="79"/>
                </a:cubicBezTo>
                <a:cubicBezTo>
                  <a:pt x="75" y="122"/>
                  <a:pt x="75" y="122"/>
                  <a:pt x="75" y="122"/>
                </a:cubicBezTo>
                <a:cubicBezTo>
                  <a:pt x="75" y="122"/>
                  <a:pt x="76" y="122"/>
                  <a:pt x="76" y="122"/>
                </a:cubicBezTo>
                <a:cubicBezTo>
                  <a:pt x="85" y="122"/>
                  <a:pt x="79" y="64"/>
                  <a:pt x="110" y="64"/>
                </a:cubicBezTo>
                <a:lnTo>
                  <a:pt x="102" y="26"/>
                </a:lnTo>
                <a:close/>
                <a:moveTo>
                  <a:pt x="57" y="116"/>
                </a:moveTo>
                <a:cubicBezTo>
                  <a:pt x="1" y="116"/>
                  <a:pt x="1" y="116"/>
                  <a:pt x="1" y="116"/>
                </a:cubicBezTo>
                <a:cubicBezTo>
                  <a:pt x="0" y="116"/>
                  <a:pt x="0" y="117"/>
                  <a:pt x="0" y="119"/>
                </a:cubicBezTo>
                <a:cubicBezTo>
                  <a:pt x="0" y="121"/>
                  <a:pt x="0" y="122"/>
                  <a:pt x="1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58" y="122"/>
                  <a:pt x="59" y="121"/>
                  <a:pt x="59" y="119"/>
                </a:cubicBezTo>
                <a:cubicBezTo>
                  <a:pt x="59" y="117"/>
                  <a:pt x="58" y="116"/>
                  <a:pt x="57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73863" y="3894138"/>
            <a:ext cx="9874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  <a:r>
              <a:rPr lang="en-US" altLang="zh-CN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6791325" y="2935288"/>
            <a:ext cx="985838" cy="987425"/>
            <a:chOff x="6790926" y="2936017"/>
            <a:chExt cx="986614" cy="986614"/>
          </a:xfrm>
        </p:grpSpPr>
        <p:sp>
          <p:nvSpPr>
            <p:cNvPr id="24" name="椭圆 23"/>
            <p:cNvSpPr/>
            <p:nvPr/>
          </p:nvSpPr>
          <p:spPr>
            <a:xfrm>
              <a:off x="6790926" y="2936017"/>
              <a:ext cx="986614" cy="9866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6" name="Freeform 67"/>
            <p:cNvSpPr>
              <a:spLocks noEditPoints="1"/>
            </p:cNvSpPr>
            <p:nvPr/>
          </p:nvSpPr>
          <p:spPr bwMode="auto">
            <a:xfrm>
              <a:off x="7029428" y="3174520"/>
              <a:ext cx="509610" cy="509608"/>
            </a:xfrm>
            <a:custGeom>
              <a:avLst/>
              <a:gdLst>
                <a:gd name="T0" fmla="*/ 2111259927 w 122"/>
                <a:gd name="T1" fmla="*/ 1919313219 h 122"/>
                <a:gd name="T2" fmla="*/ 1587806915 w 122"/>
                <a:gd name="T3" fmla="*/ 1378414452 h 122"/>
                <a:gd name="T4" fmla="*/ 1535463284 w 122"/>
                <a:gd name="T5" fmla="*/ 1378414452 h 122"/>
                <a:gd name="T6" fmla="*/ 1360976162 w 122"/>
                <a:gd name="T7" fmla="*/ 1203932192 h 122"/>
                <a:gd name="T8" fmla="*/ 1186493217 w 122"/>
                <a:gd name="T9" fmla="*/ 1029449931 h 122"/>
                <a:gd name="T10" fmla="*/ 1186493217 w 122"/>
                <a:gd name="T11" fmla="*/ 1029449931 h 122"/>
                <a:gd name="T12" fmla="*/ 1308632532 w 122"/>
                <a:gd name="T13" fmla="*/ 645585617 h 122"/>
                <a:gd name="T14" fmla="*/ 663040204 w 122"/>
                <a:gd name="T15" fmla="*/ 0 h 122"/>
                <a:gd name="T16" fmla="*/ 0 w 122"/>
                <a:gd name="T17" fmla="*/ 645585617 h 122"/>
                <a:gd name="T18" fmla="*/ 663040204 w 122"/>
                <a:gd name="T19" fmla="*/ 1291171233 h 122"/>
                <a:gd name="T20" fmla="*/ 1029458148 w 122"/>
                <a:gd name="T21" fmla="*/ 1169036575 h 122"/>
                <a:gd name="T22" fmla="*/ 1029458148 w 122"/>
                <a:gd name="T23" fmla="*/ 1169036575 h 122"/>
                <a:gd name="T24" fmla="*/ 1203941094 w 122"/>
                <a:gd name="T25" fmla="*/ 1343518835 h 122"/>
                <a:gd name="T26" fmla="*/ 1395871916 w 122"/>
                <a:gd name="T27" fmla="*/ 1535448904 h 122"/>
                <a:gd name="T28" fmla="*/ 1395871916 w 122"/>
                <a:gd name="T29" fmla="*/ 1570344521 h 122"/>
                <a:gd name="T30" fmla="*/ 1919324928 w 122"/>
                <a:gd name="T31" fmla="*/ 2093795479 h 122"/>
                <a:gd name="T32" fmla="*/ 2041464243 w 122"/>
                <a:gd name="T33" fmla="*/ 2041447877 h 122"/>
                <a:gd name="T34" fmla="*/ 2058912120 w 122"/>
                <a:gd name="T35" fmla="*/ 2041447877 h 122"/>
                <a:gd name="T36" fmla="*/ 2111259927 w 122"/>
                <a:gd name="T37" fmla="*/ 1919313219 h 122"/>
                <a:gd name="T38" fmla="*/ 663040204 w 122"/>
                <a:gd name="T39" fmla="*/ 1151588767 h 122"/>
                <a:gd name="T40" fmla="*/ 157035068 w 122"/>
                <a:gd name="T41" fmla="*/ 645585617 h 122"/>
                <a:gd name="T42" fmla="*/ 663040204 w 122"/>
                <a:gd name="T43" fmla="*/ 139586644 h 122"/>
                <a:gd name="T44" fmla="*/ 1169045340 w 122"/>
                <a:gd name="T45" fmla="*/ 645585617 h 122"/>
                <a:gd name="T46" fmla="*/ 663040204 w 122"/>
                <a:gd name="T47" fmla="*/ 1151588767 h 1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2" h="122">
                  <a:moveTo>
                    <a:pt x="121" y="110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89" y="79"/>
                    <a:pt x="88" y="7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2" y="53"/>
                    <a:pt x="75" y="45"/>
                    <a:pt x="75" y="37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8" y="74"/>
                  </a:cubicBezTo>
                  <a:cubicBezTo>
                    <a:pt x="46" y="74"/>
                    <a:pt x="53" y="72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9" y="89"/>
                    <a:pt x="79" y="90"/>
                    <a:pt x="80" y="90"/>
                  </a:cubicBezTo>
                  <a:cubicBezTo>
                    <a:pt x="110" y="120"/>
                    <a:pt x="110" y="120"/>
                    <a:pt x="110" y="120"/>
                  </a:cubicBezTo>
                  <a:cubicBezTo>
                    <a:pt x="111" y="122"/>
                    <a:pt x="115" y="120"/>
                    <a:pt x="117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21" y="114"/>
                    <a:pt x="122" y="111"/>
                    <a:pt x="121" y="11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7"/>
                  </a:cubicBezTo>
                  <a:cubicBezTo>
                    <a:pt x="9" y="21"/>
                    <a:pt x="22" y="8"/>
                    <a:pt x="38" y="8"/>
                  </a:cubicBezTo>
                  <a:cubicBezTo>
                    <a:pt x="54" y="8"/>
                    <a:pt x="67" y="21"/>
                    <a:pt x="67" y="37"/>
                  </a:cubicBezTo>
                  <a:cubicBezTo>
                    <a:pt x="67" y="53"/>
                    <a:pt x="54" y="66"/>
                    <a:pt x="38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791325" y="4519613"/>
            <a:ext cx="985838" cy="985837"/>
            <a:chOff x="6790926" y="4519158"/>
            <a:chExt cx="986614" cy="986614"/>
          </a:xfrm>
        </p:grpSpPr>
        <p:sp>
          <p:nvSpPr>
            <p:cNvPr id="25" name="椭圆 24"/>
            <p:cNvSpPr/>
            <p:nvPr/>
          </p:nvSpPr>
          <p:spPr>
            <a:xfrm>
              <a:off x="6790926" y="4519158"/>
              <a:ext cx="986614" cy="9866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012401" y="4702906"/>
              <a:ext cx="543664" cy="619118"/>
              <a:chOff x="3516313" y="5559425"/>
              <a:chExt cx="446088" cy="508000"/>
            </a:xfrm>
            <a:solidFill>
              <a:schemeClr val="bg1"/>
            </a:solidFill>
          </p:grpSpPr>
          <p:sp>
            <p:nvSpPr>
              <p:cNvPr id="20" name="Freeform 25"/>
              <p:cNvSpPr>
                <a:spLocks noEditPoints="1"/>
              </p:cNvSpPr>
              <p:nvPr/>
            </p:nvSpPr>
            <p:spPr bwMode="auto">
              <a:xfrm>
                <a:off x="3516313" y="5559425"/>
                <a:ext cx="446088" cy="508000"/>
              </a:xfrm>
              <a:custGeom>
                <a:avLst/>
                <a:gdLst>
                  <a:gd name="T0" fmla="*/ 174 w 178"/>
                  <a:gd name="T1" fmla="*/ 77 h 203"/>
                  <a:gd name="T2" fmla="*/ 162 w 178"/>
                  <a:gd name="T3" fmla="*/ 34 h 203"/>
                  <a:gd name="T4" fmla="*/ 123 w 178"/>
                  <a:gd name="T5" fmla="*/ 31 h 203"/>
                  <a:gd name="T6" fmla="*/ 89 w 178"/>
                  <a:gd name="T7" fmla="*/ 0 h 203"/>
                  <a:gd name="T8" fmla="*/ 54 w 178"/>
                  <a:gd name="T9" fmla="*/ 34 h 203"/>
                  <a:gd name="T10" fmla="*/ 5 w 178"/>
                  <a:gd name="T11" fmla="*/ 42 h 203"/>
                  <a:gd name="T12" fmla="*/ 20 w 178"/>
                  <a:gd name="T13" fmla="*/ 101 h 203"/>
                  <a:gd name="T14" fmla="*/ 0 w 178"/>
                  <a:gd name="T15" fmla="*/ 145 h 203"/>
                  <a:gd name="T16" fmla="*/ 33 w 178"/>
                  <a:gd name="T17" fmla="*/ 171 h 203"/>
                  <a:gd name="T18" fmla="*/ 70 w 178"/>
                  <a:gd name="T19" fmla="*/ 194 h 203"/>
                  <a:gd name="T20" fmla="*/ 99 w 178"/>
                  <a:gd name="T21" fmla="*/ 201 h 203"/>
                  <a:gd name="T22" fmla="*/ 146 w 178"/>
                  <a:gd name="T23" fmla="*/ 172 h 203"/>
                  <a:gd name="T24" fmla="*/ 178 w 178"/>
                  <a:gd name="T25" fmla="*/ 146 h 203"/>
                  <a:gd name="T26" fmla="*/ 146 w 178"/>
                  <a:gd name="T27" fmla="*/ 39 h 203"/>
                  <a:gd name="T28" fmla="*/ 171 w 178"/>
                  <a:gd name="T29" fmla="*/ 58 h 203"/>
                  <a:gd name="T30" fmla="*/ 152 w 178"/>
                  <a:gd name="T31" fmla="*/ 95 h 203"/>
                  <a:gd name="T32" fmla="*/ 146 w 178"/>
                  <a:gd name="T33" fmla="*/ 39 h 203"/>
                  <a:gd name="T34" fmla="*/ 147 w 178"/>
                  <a:gd name="T35" fmla="*/ 103 h 203"/>
                  <a:gd name="T36" fmla="*/ 136 w 178"/>
                  <a:gd name="T37" fmla="*/ 89 h 203"/>
                  <a:gd name="T38" fmla="*/ 112 w 178"/>
                  <a:gd name="T39" fmla="*/ 133 h 203"/>
                  <a:gd name="T40" fmla="*/ 50 w 178"/>
                  <a:gd name="T41" fmla="*/ 121 h 203"/>
                  <a:gd name="T42" fmla="*/ 66 w 178"/>
                  <a:gd name="T43" fmla="*/ 70 h 203"/>
                  <a:gd name="T44" fmla="*/ 128 w 178"/>
                  <a:gd name="T45" fmla="*/ 82 h 203"/>
                  <a:gd name="T46" fmla="*/ 127 w 178"/>
                  <a:gd name="T47" fmla="*/ 72 h 203"/>
                  <a:gd name="T48" fmla="*/ 109 w 178"/>
                  <a:gd name="T49" fmla="*/ 47 h 203"/>
                  <a:gd name="T50" fmla="*/ 62 w 178"/>
                  <a:gd name="T51" fmla="*/ 34 h 203"/>
                  <a:gd name="T52" fmla="*/ 89 w 178"/>
                  <a:gd name="T53" fmla="*/ 7 h 203"/>
                  <a:gd name="T54" fmla="*/ 117 w 178"/>
                  <a:gd name="T55" fmla="*/ 36 h 203"/>
                  <a:gd name="T56" fmla="*/ 72 w 178"/>
                  <a:gd name="T57" fmla="*/ 40 h 203"/>
                  <a:gd name="T58" fmla="*/ 58 w 178"/>
                  <a:gd name="T59" fmla="*/ 43 h 203"/>
                  <a:gd name="T60" fmla="*/ 61 w 178"/>
                  <a:gd name="T61" fmla="*/ 64 h 203"/>
                  <a:gd name="T62" fmla="*/ 12 w 178"/>
                  <a:gd name="T63" fmla="*/ 73 h 203"/>
                  <a:gd name="T64" fmla="*/ 19 w 178"/>
                  <a:gd name="T65" fmla="*/ 40 h 203"/>
                  <a:gd name="T66" fmla="*/ 48 w 178"/>
                  <a:gd name="T67" fmla="*/ 52 h 203"/>
                  <a:gd name="T68" fmla="*/ 23 w 178"/>
                  <a:gd name="T69" fmla="*/ 93 h 203"/>
                  <a:gd name="T70" fmla="*/ 30 w 178"/>
                  <a:gd name="T71" fmla="*/ 101 h 203"/>
                  <a:gd name="T72" fmla="*/ 42 w 178"/>
                  <a:gd name="T73" fmla="*/ 101 h 203"/>
                  <a:gd name="T74" fmla="*/ 19 w 178"/>
                  <a:gd name="T75" fmla="*/ 162 h 203"/>
                  <a:gd name="T76" fmla="*/ 11 w 178"/>
                  <a:gd name="T77" fmla="*/ 129 h 203"/>
                  <a:gd name="T78" fmla="*/ 43 w 178"/>
                  <a:gd name="T79" fmla="*/ 125 h 203"/>
                  <a:gd name="T80" fmla="*/ 55 w 178"/>
                  <a:gd name="T81" fmla="*/ 149 h 203"/>
                  <a:gd name="T82" fmla="*/ 81 w 178"/>
                  <a:gd name="T83" fmla="*/ 151 h 203"/>
                  <a:gd name="T84" fmla="*/ 55 w 178"/>
                  <a:gd name="T85" fmla="*/ 149 h 203"/>
                  <a:gd name="T86" fmla="*/ 96 w 178"/>
                  <a:gd name="T87" fmla="*/ 194 h 203"/>
                  <a:gd name="T88" fmla="*/ 70 w 178"/>
                  <a:gd name="T89" fmla="*/ 183 h 203"/>
                  <a:gd name="T90" fmla="*/ 89 w 178"/>
                  <a:gd name="T91" fmla="*/ 156 h 203"/>
                  <a:gd name="T92" fmla="*/ 116 w 178"/>
                  <a:gd name="T93" fmla="*/ 169 h 203"/>
                  <a:gd name="T94" fmla="*/ 97 w 178"/>
                  <a:gd name="T95" fmla="*/ 151 h 203"/>
                  <a:gd name="T96" fmla="*/ 120 w 178"/>
                  <a:gd name="T97" fmla="*/ 160 h 203"/>
                  <a:gd name="T98" fmla="*/ 146 w 178"/>
                  <a:gd name="T99" fmla="*/ 165 h 203"/>
                  <a:gd name="T100" fmla="*/ 135 w 178"/>
                  <a:gd name="T101" fmla="*/ 125 h 203"/>
                  <a:gd name="T102" fmla="*/ 166 w 178"/>
                  <a:gd name="T103" fmla="*/ 13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8" h="203">
                    <a:moveTo>
                      <a:pt x="158" y="102"/>
                    </a:moveTo>
                    <a:cubicBezTo>
                      <a:pt x="159" y="100"/>
                      <a:pt x="160" y="99"/>
                      <a:pt x="161" y="97"/>
                    </a:cubicBezTo>
                    <a:cubicBezTo>
                      <a:pt x="167" y="90"/>
                      <a:pt x="171" y="83"/>
                      <a:pt x="174" y="77"/>
                    </a:cubicBezTo>
                    <a:cubicBezTo>
                      <a:pt x="177" y="70"/>
                      <a:pt x="178" y="64"/>
                      <a:pt x="178" y="58"/>
                    </a:cubicBezTo>
                    <a:cubicBezTo>
                      <a:pt x="178" y="52"/>
                      <a:pt x="177" y="47"/>
                      <a:pt x="174" y="43"/>
                    </a:cubicBezTo>
                    <a:cubicBezTo>
                      <a:pt x="171" y="39"/>
                      <a:pt x="167" y="36"/>
                      <a:pt x="162" y="34"/>
                    </a:cubicBezTo>
                    <a:cubicBezTo>
                      <a:pt x="157" y="32"/>
                      <a:pt x="152" y="31"/>
                      <a:pt x="146" y="31"/>
                    </a:cubicBezTo>
                    <a:cubicBezTo>
                      <a:pt x="139" y="32"/>
                      <a:pt x="132" y="32"/>
                      <a:pt x="125" y="34"/>
                    </a:cubicBezTo>
                    <a:cubicBezTo>
                      <a:pt x="124" y="33"/>
                      <a:pt x="124" y="32"/>
                      <a:pt x="123" y="31"/>
                    </a:cubicBezTo>
                    <a:cubicBezTo>
                      <a:pt x="119" y="22"/>
                      <a:pt x="114" y="14"/>
                      <a:pt x="109" y="9"/>
                    </a:cubicBezTo>
                    <a:cubicBezTo>
                      <a:pt x="106" y="6"/>
                      <a:pt x="103" y="4"/>
                      <a:pt x="99" y="2"/>
                    </a:cubicBezTo>
                    <a:cubicBezTo>
                      <a:pt x="96" y="1"/>
                      <a:pt x="93" y="0"/>
                      <a:pt x="89" y="0"/>
                    </a:cubicBezTo>
                    <a:cubicBezTo>
                      <a:pt x="85" y="0"/>
                      <a:pt x="82" y="1"/>
                      <a:pt x="79" y="2"/>
                    </a:cubicBezTo>
                    <a:cubicBezTo>
                      <a:pt x="73" y="5"/>
                      <a:pt x="68" y="10"/>
                      <a:pt x="64" y="16"/>
                    </a:cubicBezTo>
                    <a:cubicBezTo>
                      <a:pt x="60" y="21"/>
                      <a:pt x="57" y="27"/>
                      <a:pt x="54" y="34"/>
                    </a:cubicBezTo>
                    <a:cubicBezTo>
                      <a:pt x="46" y="32"/>
                      <a:pt x="39" y="31"/>
                      <a:pt x="33" y="31"/>
                    </a:cubicBezTo>
                    <a:cubicBezTo>
                      <a:pt x="27" y="31"/>
                      <a:pt x="21" y="32"/>
                      <a:pt x="17" y="33"/>
                    </a:cubicBezTo>
                    <a:cubicBezTo>
                      <a:pt x="12" y="35"/>
                      <a:pt x="8" y="38"/>
                      <a:pt x="5" y="42"/>
                    </a:cubicBezTo>
                    <a:cubicBezTo>
                      <a:pt x="2" y="46"/>
                      <a:pt x="0" y="51"/>
                      <a:pt x="0" y="57"/>
                    </a:cubicBezTo>
                    <a:cubicBezTo>
                      <a:pt x="0" y="63"/>
                      <a:pt x="2" y="70"/>
                      <a:pt x="5" y="76"/>
                    </a:cubicBezTo>
                    <a:cubicBezTo>
                      <a:pt x="8" y="84"/>
                      <a:pt x="14" y="93"/>
                      <a:pt x="20" y="101"/>
                    </a:cubicBezTo>
                    <a:cubicBezTo>
                      <a:pt x="19" y="103"/>
                      <a:pt x="18" y="104"/>
                      <a:pt x="17" y="105"/>
                    </a:cubicBezTo>
                    <a:cubicBezTo>
                      <a:pt x="12" y="113"/>
                      <a:pt x="7" y="120"/>
                      <a:pt x="4" y="126"/>
                    </a:cubicBezTo>
                    <a:cubicBezTo>
                      <a:pt x="2" y="133"/>
                      <a:pt x="0" y="139"/>
                      <a:pt x="0" y="145"/>
                    </a:cubicBezTo>
                    <a:cubicBezTo>
                      <a:pt x="0" y="151"/>
                      <a:pt x="1" y="156"/>
                      <a:pt x="5" y="160"/>
                    </a:cubicBezTo>
                    <a:cubicBezTo>
                      <a:pt x="7" y="164"/>
                      <a:pt x="12" y="167"/>
                      <a:pt x="16" y="169"/>
                    </a:cubicBezTo>
                    <a:cubicBezTo>
                      <a:pt x="21" y="171"/>
                      <a:pt x="27" y="171"/>
                      <a:pt x="33" y="171"/>
                    </a:cubicBezTo>
                    <a:cubicBezTo>
                      <a:pt x="39" y="171"/>
                      <a:pt x="46" y="171"/>
                      <a:pt x="53" y="169"/>
                    </a:cubicBezTo>
                    <a:cubicBezTo>
                      <a:pt x="54" y="170"/>
                      <a:pt x="54" y="171"/>
                      <a:pt x="55" y="172"/>
                    </a:cubicBezTo>
                    <a:cubicBezTo>
                      <a:pt x="59" y="181"/>
                      <a:pt x="64" y="189"/>
                      <a:pt x="70" y="194"/>
                    </a:cubicBezTo>
                    <a:cubicBezTo>
                      <a:pt x="72" y="197"/>
                      <a:pt x="75" y="199"/>
                      <a:pt x="79" y="201"/>
                    </a:cubicBezTo>
                    <a:cubicBezTo>
                      <a:pt x="82" y="202"/>
                      <a:pt x="85" y="203"/>
                      <a:pt x="89" y="203"/>
                    </a:cubicBezTo>
                    <a:cubicBezTo>
                      <a:pt x="93" y="203"/>
                      <a:pt x="96" y="202"/>
                      <a:pt x="99" y="201"/>
                    </a:cubicBezTo>
                    <a:cubicBezTo>
                      <a:pt x="105" y="198"/>
                      <a:pt x="110" y="193"/>
                      <a:pt x="115" y="187"/>
                    </a:cubicBezTo>
                    <a:cubicBezTo>
                      <a:pt x="118" y="182"/>
                      <a:pt x="122" y="176"/>
                      <a:pt x="124" y="169"/>
                    </a:cubicBezTo>
                    <a:cubicBezTo>
                      <a:pt x="132" y="171"/>
                      <a:pt x="139" y="172"/>
                      <a:pt x="146" y="172"/>
                    </a:cubicBezTo>
                    <a:cubicBezTo>
                      <a:pt x="151" y="172"/>
                      <a:pt x="157" y="171"/>
                      <a:pt x="161" y="170"/>
                    </a:cubicBezTo>
                    <a:cubicBezTo>
                      <a:pt x="166" y="168"/>
                      <a:pt x="170" y="165"/>
                      <a:pt x="173" y="161"/>
                    </a:cubicBezTo>
                    <a:cubicBezTo>
                      <a:pt x="176" y="157"/>
                      <a:pt x="178" y="151"/>
                      <a:pt x="178" y="146"/>
                    </a:cubicBezTo>
                    <a:cubicBezTo>
                      <a:pt x="178" y="140"/>
                      <a:pt x="176" y="133"/>
                      <a:pt x="173" y="127"/>
                    </a:cubicBezTo>
                    <a:cubicBezTo>
                      <a:pt x="170" y="119"/>
                      <a:pt x="165" y="110"/>
                      <a:pt x="158" y="102"/>
                    </a:cubicBezTo>
                    <a:close/>
                    <a:moveTo>
                      <a:pt x="146" y="39"/>
                    </a:moveTo>
                    <a:cubicBezTo>
                      <a:pt x="151" y="39"/>
                      <a:pt x="156" y="40"/>
                      <a:pt x="159" y="41"/>
                    </a:cubicBezTo>
                    <a:cubicBezTo>
                      <a:pt x="163" y="42"/>
                      <a:pt x="166" y="44"/>
                      <a:pt x="168" y="47"/>
                    </a:cubicBezTo>
                    <a:cubicBezTo>
                      <a:pt x="170" y="50"/>
                      <a:pt x="171" y="53"/>
                      <a:pt x="171" y="58"/>
                    </a:cubicBezTo>
                    <a:cubicBezTo>
                      <a:pt x="171" y="62"/>
                      <a:pt x="170" y="68"/>
                      <a:pt x="167" y="74"/>
                    </a:cubicBezTo>
                    <a:cubicBezTo>
                      <a:pt x="164" y="81"/>
                      <a:pt x="159" y="88"/>
                      <a:pt x="153" y="96"/>
                    </a:cubicBezTo>
                    <a:cubicBezTo>
                      <a:pt x="152" y="95"/>
                      <a:pt x="152" y="95"/>
                      <a:pt x="152" y="95"/>
                    </a:cubicBezTo>
                    <a:cubicBezTo>
                      <a:pt x="147" y="90"/>
                      <a:pt x="141" y="84"/>
                      <a:pt x="135" y="78"/>
                    </a:cubicBezTo>
                    <a:cubicBezTo>
                      <a:pt x="134" y="65"/>
                      <a:pt x="131" y="52"/>
                      <a:pt x="127" y="41"/>
                    </a:cubicBezTo>
                    <a:cubicBezTo>
                      <a:pt x="134" y="40"/>
                      <a:pt x="140" y="39"/>
                      <a:pt x="146" y="39"/>
                    </a:cubicBezTo>
                    <a:close/>
                    <a:moveTo>
                      <a:pt x="136" y="89"/>
                    </a:moveTo>
                    <a:cubicBezTo>
                      <a:pt x="140" y="93"/>
                      <a:pt x="144" y="98"/>
                      <a:pt x="148" y="102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3" y="107"/>
                      <a:pt x="140" y="110"/>
                      <a:pt x="136" y="114"/>
                    </a:cubicBezTo>
                    <a:cubicBezTo>
                      <a:pt x="136" y="110"/>
                      <a:pt x="136" y="106"/>
                      <a:pt x="136" y="101"/>
                    </a:cubicBezTo>
                    <a:cubicBezTo>
                      <a:pt x="136" y="97"/>
                      <a:pt x="136" y="93"/>
                      <a:pt x="136" y="89"/>
                    </a:cubicBezTo>
                    <a:close/>
                    <a:moveTo>
                      <a:pt x="129" y="101"/>
                    </a:moveTo>
                    <a:cubicBezTo>
                      <a:pt x="129" y="108"/>
                      <a:pt x="129" y="115"/>
                      <a:pt x="128" y="121"/>
                    </a:cubicBezTo>
                    <a:cubicBezTo>
                      <a:pt x="123" y="125"/>
                      <a:pt x="118" y="129"/>
                      <a:pt x="112" y="133"/>
                    </a:cubicBezTo>
                    <a:cubicBezTo>
                      <a:pt x="105" y="138"/>
                      <a:pt x="97" y="143"/>
                      <a:pt x="89" y="147"/>
                    </a:cubicBezTo>
                    <a:cubicBezTo>
                      <a:pt x="81" y="143"/>
                      <a:pt x="73" y="138"/>
                      <a:pt x="65" y="133"/>
                    </a:cubicBezTo>
                    <a:cubicBezTo>
                      <a:pt x="60" y="129"/>
                      <a:pt x="55" y="125"/>
                      <a:pt x="50" y="121"/>
                    </a:cubicBezTo>
                    <a:cubicBezTo>
                      <a:pt x="50" y="115"/>
                      <a:pt x="49" y="108"/>
                      <a:pt x="49" y="101"/>
                    </a:cubicBezTo>
                    <a:cubicBezTo>
                      <a:pt x="49" y="95"/>
                      <a:pt x="50" y="88"/>
                      <a:pt x="50" y="82"/>
                    </a:cubicBezTo>
                    <a:cubicBezTo>
                      <a:pt x="55" y="78"/>
                      <a:pt x="60" y="74"/>
                      <a:pt x="66" y="70"/>
                    </a:cubicBezTo>
                    <a:cubicBezTo>
                      <a:pt x="74" y="65"/>
                      <a:pt x="81" y="60"/>
                      <a:pt x="89" y="56"/>
                    </a:cubicBezTo>
                    <a:cubicBezTo>
                      <a:pt x="97" y="60"/>
                      <a:pt x="105" y="65"/>
                      <a:pt x="113" y="70"/>
                    </a:cubicBezTo>
                    <a:cubicBezTo>
                      <a:pt x="118" y="74"/>
                      <a:pt x="123" y="78"/>
                      <a:pt x="128" y="82"/>
                    </a:cubicBezTo>
                    <a:cubicBezTo>
                      <a:pt x="129" y="88"/>
                      <a:pt x="129" y="95"/>
                      <a:pt x="129" y="101"/>
                    </a:cubicBezTo>
                    <a:close/>
                    <a:moveTo>
                      <a:pt x="123" y="54"/>
                    </a:moveTo>
                    <a:cubicBezTo>
                      <a:pt x="125" y="59"/>
                      <a:pt x="126" y="65"/>
                      <a:pt x="127" y="72"/>
                    </a:cubicBezTo>
                    <a:cubicBezTo>
                      <a:pt x="124" y="69"/>
                      <a:pt x="120" y="67"/>
                      <a:pt x="117" y="64"/>
                    </a:cubicBezTo>
                    <a:cubicBezTo>
                      <a:pt x="111" y="60"/>
                      <a:pt x="104" y="56"/>
                      <a:pt x="97" y="52"/>
                    </a:cubicBezTo>
                    <a:cubicBezTo>
                      <a:pt x="101" y="50"/>
                      <a:pt x="105" y="48"/>
                      <a:pt x="109" y="47"/>
                    </a:cubicBezTo>
                    <a:cubicBezTo>
                      <a:pt x="113" y="45"/>
                      <a:pt x="116" y="44"/>
                      <a:pt x="120" y="43"/>
                    </a:cubicBezTo>
                    <a:cubicBezTo>
                      <a:pt x="121" y="47"/>
                      <a:pt x="122" y="50"/>
                      <a:pt x="123" y="54"/>
                    </a:cubicBezTo>
                    <a:close/>
                    <a:moveTo>
                      <a:pt x="62" y="34"/>
                    </a:moveTo>
                    <a:cubicBezTo>
                      <a:pt x="65" y="25"/>
                      <a:pt x="70" y="19"/>
                      <a:pt x="75" y="14"/>
                    </a:cubicBezTo>
                    <a:cubicBezTo>
                      <a:pt x="77" y="12"/>
                      <a:pt x="79" y="10"/>
                      <a:pt x="82" y="9"/>
                    </a:cubicBezTo>
                    <a:cubicBezTo>
                      <a:pt x="84" y="8"/>
                      <a:pt x="87" y="7"/>
                      <a:pt x="89" y="7"/>
                    </a:cubicBezTo>
                    <a:cubicBezTo>
                      <a:pt x="91" y="7"/>
                      <a:pt x="94" y="8"/>
                      <a:pt x="96" y="9"/>
                    </a:cubicBezTo>
                    <a:cubicBezTo>
                      <a:pt x="100" y="11"/>
                      <a:pt x="105" y="15"/>
                      <a:pt x="109" y="20"/>
                    </a:cubicBezTo>
                    <a:cubicBezTo>
                      <a:pt x="112" y="24"/>
                      <a:pt x="115" y="30"/>
                      <a:pt x="117" y="36"/>
                    </a:cubicBezTo>
                    <a:cubicBezTo>
                      <a:pt x="114" y="37"/>
                      <a:pt x="110" y="39"/>
                      <a:pt x="106" y="40"/>
                    </a:cubicBezTo>
                    <a:cubicBezTo>
                      <a:pt x="101" y="42"/>
                      <a:pt x="95" y="45"/>
                      <a:pt x="89" y="47"/>
                    </a:cubicBezTo>
                    <a:cubicBezTo>
                      <a:pt x="84" y="44"/>
                      <a:pt x="78" y="42"/>
                      <a:pt x="72" y="40"/>
                    </a:cubicBezTo>
                    <a:cubicBezTo>
                      <a:pt x="68" y="38"/>
                      <a:pt x="65" y="37"/>
                      <a:pt x="61" y="36"/>
                    </a:cubicBezTo>
                    <a:cubicBezTo>
                      <a:pt x="61" y="35"/>
                      <a:pt x="61" y="34"/>
                      <a:pt x="62" y="34"/>
                    </a:cubicBezTo>
                    <a:close/>
                    <a:moveTo>
                      <a:pt x="58" y="43"/>
                    </a:moveTo>
                    <a:cubicBezTo>
                      <a:pt x="62" y="44"/>
                      <a:pt x="66" y="45"/>
                      <a:pt x="69" y="47"/>
                    </a:cubicBezTo>
                    <a:cubicBezTo>
                      <a:pt x="73" y="48"/>
                      <a:pt x="77" y="50"/>
                      <a:pt x="81" y="52"/>
                    </a:cubicBezTo>
                    <a:cubicBezTo>
                      <a:pt x="75" y="55"/>
                      <a:pt x="68" y="59"/>
                      <a:pt x="61" y="64"/>
                    </a:cubicBezTo>
                    <a:cubicBezTo>
                      <a:pt x="58" y="66"/>
                      <a:pt x="55" y="69"/>
                      <a:pt x="51" y="71"/>
                    </a:cubicBezTo>
                    <a:cubicBezTo>
                      <a:pt x="53" y="61"/>
                      <a:pt x="55" y="51"/>
                      <a:pt x="58" y="43"/>
                    </a:cubicBezTo>
                    <a:close/>
                    <a:moveTo>
                      <a:pt x="12" y="73"/>
                    </a:moveTo>
                    <a:cubicBezTo>
                      <a:pt x="9" y="67"/>
                      <a:pt x="8" y="62"/>
                      <a:pt x="8" y="57"/>
                    </a:cubicBezTo>
                    <a:cubicBezTo>
                      <a:pt x="8" y="53"/>
                      <a:pt x="9" y="49"/>
                      <a:pt x="11" y="46"/>
                    </a:cubicBezTo>
                    <a:cubicBezTo>
                      <a:pt x="13" y="44"/>
                      <a:pt x="16" y="42"/>
                      <a:pt x="19" y="40"/>
                    </a:cubicBezTo>
                    <a:cubicBezTo>
                      <a:pt x="23" y="39"/>
                      <a:pt x="27" y="38"/>
                      <a:pt x="33" y="38"/>
                    </a:cubicBezTo>
                    <a:cubicBezTo>
                      <a:pt x="38" y="38"/>
                      <a:pt x="44" y="39"/>
                      <a:pt x="51" y="41"/>
                    </a:cubicBezTo>
                    <a:cubicBezTo>
                      <a:pt x="50" y="44"/>
                      <a:pt x="49" y="48"/>
                      <a:pt x="48" y="52"/>
                    </a:cubicBezTo>
                    <a:cubicBezTo>
                      <a:pt x="46" y="60"/>
                      <a:pt x="44" y="69"/>
                      <a:pt x="43" y="78"/>
                    </a:cubicBezTo>
                    <a:cubicBezTo>
                      <a:pt x="37" y="84"/>
                      <a:pt x="31" y="90"/>
                      <a:pt x="25" y="95"/>
                    </a:cubicBezTo>
                    <a:cubicBezTo>
                      <a:pt x="25" y="94"/>
                      <a:pt x="24" y="93"/>
                      <a:pt x="23" y="93"/>
                    </a:cubicBezTo>
                    <a:cubicBezTo>
                      <a:pt x="18" y="86"/>
                      <a:pt x="14" y="79"/>
                      <a:pt x="12" y="73"/>
                    </a:cubicBezTo>
                    <a:close/>
                    <a:moveTo>
                      <a:pt x="42" y="114"/>
                    </a:moveTo>
                    <a:cubicBezTo>
                      <a:pt x="38" y="110"/>
                      <a:pt x="34" y="105"/>
                      <a:pt x="30" y="101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5" y="96"/>
                      <a:pt x="38" y="93"/>
                      <a:pt x="42" y="89"/>
                    </a:cubicBezTo>
                    <a:cubicBezTo>
                      <a:pt x="42" y="93"/>
                      <a:pt x="42" y="97"/>
                      <a:pt x="42" y="101"/>
                    </a:cubicBezTo>
                    <a:cubicBezTo>
                      <a:pt x="42" y="106"/>
                      <a:pt x="42" y="110"/>
                      <a:pt x="42" y="114"/>
                    </a:cubicBezTo>
                    <a:close/>
                    <a:moveTo>
                      <a:pt x="33" y="164"/>
                    </a:moveTo>
                    <a:cubicBezTo>
                      <a:pt x="27" y="164"/>
                      <a:pt x="23" y="163"/>
                      <a:pt x="19" y="162"/>
                    </a:cubicBezTo>
                    <a:cubicBezTo>
                      <a:pt x="15" y="161"/>
                      <a:pt x="12" y="159"/>
                      <a:pt x="11" y="156"/>
                    </a:cubicBezTo>
                    <a:cubicBezTo>
                      <a:pt x="8" y="153"/>
                      <a:pt x="7" y="150"/>
                      <a:pt x="7" y="145"/>
                    </a:cubicBezTo>
                    <a:cubicBezTo>
                      <a:pt x="7" y="141"/>
                      <a:pt x="9" y="135"/>
                      <a:pt x="11" y="129"/>
                    </a:cubicBezTo>
                    <a:cubicBezTo>
                      <a:pt x="14" y="122"/>
                      <a:pt x="19" y="115"/>
                      <a:pt x="25" y="10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3"/>
                      <a:pt x="37" y="119"/>
                      <a:pt x="43" y="125"/>
                    </a:cubicBezTo>
                    <a:cubicBezTo>
                      <a:pt x="45" y="138"/>
                      <a:pt x="47" y="151"/>
                      <a:pt x="51" y="162"/>
                    </a:cubicBezTo>
                    <a:cubicBezTo>
                      <a:pt x="44" y="163"/>
                      <a:pt x="38" y="164"/>
                      <a:pt x="33" y="164"/>
                    </a:cubicBezTo>
                    <a:close/>
                    <a:moveTo>
                      <a:pt x="55" y="149"/>
                    </a:moveTo>
                    <a:cubicBezTo>
                      <a:pt x="54" y="144"/>
                      <a:pt x="52" y="138"/>
                      <a:pt x="51" y="131"/>
                    </a:cubicBezTo>
                    <a:cubicBezTo>
                      <a:pt x="55" y="134"/>
                      <a:pt x="58" y="136"/>
                      <a:pt x="61" y="139"/>
                    </a:cubicBezTo>
                    <a:cubicBezTo>
                      <a:pt x="68" y="143"/>
                      <a:pt x="74" y="147"/>
                      <a:pt x="81" y="151"/>
                    </a:cubicBezTo>
                    <a:cubicBezTo>
                      <a:pt x="77" y="153"/>
                      <a:pt x="73" y="155"/>
                      <a:pt x="69" y="156"/>
                    </a:cubicBezTo>
                    <a:cubicBezTo>
                      <a:pt x="65" y="158"/>
                      <a:pt x="62" y="159"/>
                      <a:pt x="58" y="160"/>
                    </a:cubicBezTo>
                    <a:cubicBezTo>
                      <a:pt x="57" y="156"/>
                      <a:pt x="56" y="153"/>
                      <a:pt x="55" y="149"/>
                    </a:cubicBezTo>
                    <a:close/>
                    <a:moveTo>
                      <a:pt x="116" y="169"/>
                    </a:moveTo>
                    <a:cubicBezTo>
                      <a:pt x="113" y="178"/>
                      <a:pt x="108" y="184"/>
                      <a:pt x="103" y="189"/>
                    </a:cubicBezTo>
                    <a:cubicBezTo>
                      <a:pt x="101" y="191"/>
                      <a:pt x="99" y="193"/>
                      <a:pt x="96" y="194"/>
                    </a:cubicBezTo>
                    <a:cubicBezTo>
                      <a:pt x="94" y="195"/>
                      <a:pt x="91" y="196"/>
                      <a:pt x="89" y="196"/>
                    </a:cubicBezTo>
                    <a:cubicBezTo>
                      <a:pt x="87" y="196"/>
                      <a:pt x="84" y="195"/>
                      <a:pt x="82" y="194"/>
                    </a:cubicBezTo>
                    <a:cubicBezTo>
                      <a:pt x="78" y="192"/>
                      <a:pt x="73" y="188"/>
                      <a:pt x="70" y="183"/>
                    </a:cubicBezTo>
                    <a:cubicBezTo>
                      <a:pt x="66" y="179"/>
                      <a:pt x="63" y="173"/>
                      <a:pt x="61" y="167"/>
                    </a:cubicBezTo>
                    <a:cubicBezTo>
                      <a:pt x="64" y="166"/>
                      <a:pt x="68" y="164"/>
                      <a:pt x="72" y="163"/>
                    </a:cubicBezTo>
                    <a:cubicBezTo>
                      <a:pt x="77" y="161"/>
                      <a:pt x="83" y="158"/>
                      <a:pt x="89" y="156"/>
                    </a:cubicBezTo>
                    <a:cubicBezTo>
                      <a:pt x="95" y="159"/>
                      <a:pt x="100" y="161"/>
                      <a:pt x="106" y="163"/>
                    </a:cubicBezTo>
                    <a:cubicBezTo>
                      <a:pt x="110" y="165"/>
                      <a:pt x="114" y="166"/>
                      <a:pt x="117" y="167"/>
                    </a:cubicBezTo>
                    <a:cubicBezTo>
                      <a:pt x="117" y="168"/>
                      <a:pt x="117" y="168"/>
                      <a:pt x="116" y="169"/>
                    </a:cubicBezTo>
                    <a:close/>
                    <a:moveTo>
                      <a:pt x="120" y="160"/>
                    </a:moveTo>
                    <a:cubicBezTo>
                      <a:pt x="116" y="159"/>
                      <a:pt x="113" y="158"/>
                      <a:pt x="109" y="156"/>
                    </a:cubicBezTo>
                    <a:cubicBezTo>
                      <a:pt x="105" y="155"/>
                      <a:pt x="101" y="153"/>
                      <a:pt x="97" y="151"/>
                    </a:cubicBezTo>
                    <a:cubicBezTo>
                      <a:pt x="103" y="148"/>
                      <a:pt x="110" y="144"/>
                      <a:pt x="117" y="139"/>
                    </a:cubicBezTo>
                    <a:cubicBezTo>
                      <a:pt x="120" y="137"/>
                      <a:pt x="123" y="134"/>
                      <a:pt x="127" y="132"/>
                    </a:cubicBezTo>
                    <a:cubicBezTo>
                      <a:pt x="125" y="142"/>
                      <a:pt x="123" y="152"/>
                      <a:pt x="120" y="160"/>
                    </a:cubicBezTo>
                    <a:close/>
                    <a:moveTo>
                      <a:pt x="167" y="157"/>
                    </a:moveTo>
                    <a:cubicBezTo>
                      <a:pt x="165" y="159"/>
                      <a:pt x="162" y="161"/>
                      <a:pt x="159" y="163"/>
                    </a:cubicBezTo>
                    <a:cubicBezTo>
                      <a:pt x="155" y="164"/>
                      <a:pt x="151" y="165"/>
                      <a:pt x="146" y="165"/>
                    </a:cubicBezTo>
                    <a:cubicBezTo>
                      <a:pt x="140" y="165"/>
                      <a:pt x="134" y="164"/>
                      <a:pt x="127" y="162"/>
                    </a:cubicBezTo>
                    <a:cubicBezTo>
                      <a:pt x="128" y="159"/>
                      <a:pt x="129" y="155"/>
                      <a:pt x="130" y="151"/>
                    </a:cubicBezTo>
                    <a:cubicBezTo>
                      <a:pt x="132" y="143"/>
                      <a:pt x="134" y="134"/>
                      <a:pt x="135" y="125"/>
                    </a:cubicBezTo>
                    <a:cubicBezTo>
                      <a:pt x="142" y="119"/>
                      <a:pt x="148" y="113"/>
                      <a:pt x="153" y="108"/>
                    </a:cubicBezTo>
                    <a:cubicBezTo>
                      <a:pt x="154" y="109"/>
                      <a:pt x="154" y="110"/>
                      <a:pt x="155" y="110"/>
                    </a:cubicBezTo>
                    <a:cubicBezTo>
                      <a:pt x="160" y="117"/>
                      <a:pt x="164" y="124"/>
                      <a:pt x="166" y="130"/>
                    </a:cubicBezTo>
                    <a:cubicBezTo>
                      <a:pt x="169" y="136"/>
                      <a:pt x="170" y="141"/>
                      <a:pt x="170" y="146"/>
                    </a:cubicBezTo>
                    <a:cubicBezTo>
                      <a:pt x="170" y="150"/>
                      <a:pt x="169" y="154"/>
                      <a:pt x="1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>
                <a:off x="3694113" y="5767387"/>
                <a:ext cx="93663" cy="92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401638" y="5275263"/>
            <a:ext cx="54959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不过在倒第二杯时，助手一不小心加入了苏打水，这回味道更好了，合伙人罗宾逊从糖浆的两种成分，激发出命名的灵感</a:t>
            </a:r>
          </a:p>
        </p:txBody>
      </p:sp>
      <p:sp>
        <p:nvSpPr>
          <p:cNvPr id="32" name="椭圆 31"/>
          <p:cNvSpPr/>
          <p:nvPr/>
        </p:nvSpPr>
        <p:spPr>
          <a:xfrm rot="20383925">
            <a:off x="6691313" y="1373188"/>
            <a:ext cx="195262" cy="195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0383925">
            <a:off x="6589713" y="1906588"/>
            <a:ext cx="130175" cy="130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0383925">
            <a:off x="7348538" y="1260475"/>
            <a:ext cx="79375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7200000">
            <a:off x="6552406" y="3186907"/>
            <a:ext cx="149225" cy="150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7200000">
            <a:off x="6645275" y="3448050"/>
            <a:ext cx="98425" cy="9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7200000">
            <a:off x="6723063" y="3125788"/>
            <a:ext cx="60325" cy="60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4217330">
            <a:off x="7557294" y="4545806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4217330">
            <a:off x="7712075" y="5311775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4217330">
            <a:off x="7604126" y="5459412"/>
            <a:ext cx="93662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773863" y="5465763"/>
            <a:ext cx="9874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2" grpId="0"/>
      <p:bldP spid="15" grpId="0"/>
      <p:bldP spid="9" grpId="0"/>
      <p:bldP spid="7" grpId="0" animBg="1"/>
      <p:bldP spid="26" grpId="0"/>
      <p:bldP spid="30" grpId="0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8477CBD-9230-41AA-AD60-A751BEE4EEE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084388" y="1116013"/>
            <a:ext cx="514350" cy="1592262"/>
            <a:chOff x="6409166" y="1116425"/>
            <a:chExt cx="514729" cy="159210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539437" y="1116425"/>
              <a:ext cx="254187" cy="257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409166" y="1400560"/>
              <a:ext cx="514729" cy="1307974"/>
            </a:xfrm>
            <a:custGeom>
              <a:avLst/>
              <a:gdLst>
                <a:gd name="T0" fmla="*/ 70 w 96"/>
                <a:gd name="T1" fmla="*/ 0 h 244"/>
                <a:gd name="T2" fmla="*/ 48 w 96"/>
                <a:gd name="T3" fmla="*/ 0 h 244"/>
                <a:gd name="T4" fmla="*/ 48 w 96"/>
                <a:gd name="T5" fmla="*/ 0 h 244"/>
                <a:gd name="T6" fmla="*/ 26 w 96"/>
                <a:gd name="T7" fmla="*/ 0 h 244"/>
                <a:gd name="T8" fmla="*/ 0 w 96"/>
                <a:gd name="T9" fmla="*/ 27 h 244"/>
                <a:gd name="T10" fmla="*/ 0 w 96"/>
                <a:gd name="T11" fmla="*/ 108 h 244"/>
                <a:gd name="T12" fmla="*/ 8 w 96"/>
                <a:gd name="T13" fmla="*/ 116 h 244"/>
                <a:gd name="T14" fmla="*/ 16 w 96"/>
                <a:gd name="T15" fmla="*/ 108 h 244"/>
                <a:gd name="T16" fmla="*/ 16 w 96"/>
                <a:gd name="T17" fmla="*/ 34 h 244"/>
                <a:gd name="T18" fmla="*/ 17 w 96"/>
                <a:gd name="T19" fmla="*/ 33 h 244"/>
                <a:gd name="T20" fmla="*/ 18 w 96"/>
                <a:gd name="T21" fmla="*/ 34 h 244"/>
                <a:gd name="T22" fmla="*/ 18 w 96"/>
                <a:gd name="T23" fmla="*/ 230 h 244"/>
                <a:gd name="T24" fmla="*/ 32 w 96"/>
                <a:gd name="T25" fmla="*/ 244 h 244"/>
                <a:gd name="T26" fmla="*/ 46 w 96"/>
                <a:gd name="T27" fmla="*/ 230 h 244"/>
                <a:gd name="T28" fmla="*/ 46 w 96"/>
                <a:gd name="T29" fmla="*/ 126 h 244"/>
                <a:gd name="T30" fmla="*/ 47 w 96"/>
                <a:gd name="T31" fmla="*/ 125 h 244"/>
                <a:gd name="T32" fmla="*/ 48 w 96"/>
                <a:gd name="T33" fmla="*/ 125 h 244"/>
                <a:gd name="T34" fmla="*/ 48 w 96"/>
                <a:gd name="T35" fmla="*/ 125 h 244"/>
                <a:gd name="T36" fmla="*/ 49 w 96"/>
                <a:gd name="T37" fmla="*/ 125 h 244"/>
                <a:gd name="T38" fmla="*/ 50 w 96"/>
                <a:gd name="T39" fmla="*/ 126 h 244"/>
                <a:gd name="T40" fmla="*/ 50 w 96"/>
                <a:gd name="T41" fmla="*/ 230 h 244"/>
                <a:gd name="T42" fmla="*/ 64 w 96"/>
                <a:gd name="T43" fmla="*/ 244 h 244"/>
                <a:gd name="T44" fmla="*/ 78 w 96"/>
                <a:gd name="T45" fmla="*/ 230 h 244"/>
                <a:gd name="T46" fmla="*/ 78 w 96"/>
                <a:gd name="T47" fmla="*/ 34 h 244"/>
                <a:gd name="T48" fmla="*/ 79 w 96"/>
                <a:gd name="T49" fmla="*/ 33 h 244"/>
                <a:gd name="T50" fmla="*/ 80 w 96"/>
                <a:gd name="T51" fmla="*/ 34 h 244"/>
                <a:gd name="T52" fmla="*/ 80 w 96"/>
                <a:gd name="T53" fmla="*/ 108 h 244"/>
                <a:gd name="T54" fmla="*/ 88 w 96"/>
                <a:gd name="T55" fmla="*/ 116 h 244"/>
                <a:gd name="T56" fmla="*/ 96 w 96"/>
                <a:gd name="T57" fmla="*/ 108 h 244"/>
                <a:gd name="T58" fmla="*/ 96 w 96"/>
                <a:gd name="T59" fmla="*/ 27 h 244"/>
                <a:gd name="T60" fmla="*/ 70 w 96"/>
                <a:gd name="T6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244">
                  <a:moveTo>
                    <a:pt x="7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2"/>
                    <a:pt x="3" y="116"/>
                    <a:pt x="8" y="116"/>
                  </a:cubicBezTo>
                  <a:cubicBezTo>
                    <a:pt x="12" y="116"/>
                    <a:pt x="16" y="112"/>
                    <a:pt x="16" y="10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8" y="237"/>
                    <a:pt x="24" y="244"/>
                    <a:pt x="32" y="244"/>
                  </a:cubicBezTo>
                  <a:cubicBezTo>
                    <a:pt x="40" y="244"/>
                    <a:pt x="46" y="237"/>
                    <a:pt x="46" y="230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5"/>
                    <a:pt x="47" y="125"/>
                    <a:pt x="47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50" y="125"/>
                    <a:pt x="50" y="125"/>
                    <a:pt x="50" y="126"/>
                  </a:cubicBezTo>
                  <a:cubicBezTo>
                    <a:pt x="50" y="230"/>
                    <a:pt x="50" y="230"/>
                    <a:pt x="50" y="230"/>
                  </a:cubicBezTo>
                  <a:cubicBezTo>
                    <a:pt x="50" y="237"/>
                    <a:pt x="56" y="244"/>
                    <a:pt x="64" y="244"/>
                  </a:cubicBezTo>
                  <a:cubicBezTo>
                    <a:pt x="72" y="244"/>
                    <a:pt x="78" y="237"/>
                    <a:pt x="78" y="230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3"/>
                    <a:pt x="78" y="33"/>
                    <a:pt x="79" y="33"/>
                  </a:cubicBezTo>
                  <a:cubicBezTo>
                    <a:pt x="80" y="33"/>
                    <a:pt x="80" y="33"/>
                    <a:pt x="80" y="34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12"/>
                    <a:pt x="84" y="116"/>
                    <a:pt x="88" y="116"/>
                  </a:cubicBezTo>
                  <a:cubicBezTo>
                    <a:pt x="93" y="116"/>
                    <a:pt x="96" y="112"/>
                    <a:pt x="96" y="108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12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63661" y="1095125"/>
            <a:ext cx="679798" cy="1586786"/>
            <a:chOff x="9488665" y="1095125"/>
            <a:chExt cx="679798" cy="1586786"/>
          </a:xfrm>
          <a:solidFill>
            <a:schemeClr val="accent3"/>
          </a:solidFill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703432" y="1095125"/>
              <a:ext cx="250265" cy="257364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488665" y="1379114"/>
              <a:ext cx="679798" cy="1302797"/>
            </a:xfrm>
            <a:custGeom>
              <a:avLst/>
              <a:gdLst>
                <a:gd name="T0" fmla="*/ 108 w 127"/>
                <a:gd name="T1" fmla="*/ 23 h 243"/>
                <a:gd name="T2" fmla="*/ 83 w 127"/>
                <a:gd name="T3" fmla="*/ 0 h 243"/>
                <a:gd name="T4" fmla="*/ 64 w 127"/>
                <a:gd name="T5" fmla="*/ 0 h 243"/>
                <a:gd name="T6" fmla="*/ 45 w 127"/>
                <a:gd name="T7" fmla="*/ 0 h 243"/>
                <a:gd name="T8" fmla="*/ 19 w 127"/>
                <a:gd name="T9" fmla="*/ 23 h 243"/>
                <a:gd name="T10" fmla="*/ 0 w 127"/>
                <a:gd name="T11" fmla="*/ 105 h 243"/>
                <a:gd name="T12" fmla="*/ 2 w 127"/>
                <a:gd name="T13" fmla="*/ 111 h 243"/>
                <a:gd name="T14" fmla="*/ 7 w 127"/>
                <a:gd name="T15" fmla="*/ 114 h 243"/>
                <a:gd name="T16" fmla="*/ 8 w 127"/>
                <a:gd name="T17" fmla="*/ 114 h 243"/>
                <a:gd name="T18" fmla="*/ 15 w 127"/>
                <a:gd name="T19" fmla="*/ 108 h 243"/>
                <a:gd name="T20" fmla="*/ 31 w 127"/>
                <a:gd name="T21" fmla="*/ 33 h 243"/>
                <a:gd name="T22" fmla="*/ 31 w 127"/>
                <a:gd name="T23" fmla="*/ 33 h 243"/>
                <a:gd name="T24" fmla="*/ 31 w 127"/>
                <a:gd name="T25" fmla="*/ 32 h 243"/>
                <a:gd name="T26" fmla="*/ 31 w 127"/>
                <a:gd name="T27" fmla="*/ 32 h 243"/>
                <a:gd name="T28" fmla="*/ 33 w 127"/>
                <a:gd name="T29" fmla="*/ 31 h 243"/>
                <a:gd name="T30" fmla="*/ 34 w 127"/>
                <a:gd name="T31" fmla="*/ 32 h 243"/>
                <a:gd name="T32" fmla="*/ 34 w 127"/>
                <a:gd name="T33" fmla="*/ 33 h 243"/>
                <a:gd name="T34" fmla="*/ 34 w 127"/>
                <a:gd name="T35" fmla="*/ 34 h 243"/>
                <a:gd name="T36" fmla="*/ 9 w 127"/>
                <a:gd name="T37" fmla="*/ 149 h 243"/>
                <a:gd name="T38" fmla="*/ 43 w 127"/>
                <a:gd name="T39" fmla="*/ 149 h 243"/>
                <a:gd name="T40" fmla="*/ 44 w 127"/>
                <a:gd name="T41" fmla="*/ 150 h 243"/>
                <a:gd name="T42" fmla="*/ 44 w 127"/>
                <a:gd name="T43" fmla="*/ 235 h 243"/>
                <a:gd name="T44" fmla="*/ 53 w 127"/>
                <a:gd name="T45" fmla="*/ 243 h 243"/>
                <a:gd name="T46" fmla="*/ 62 w 127"/>
                <a:gd name="T47" fmla="*/ 235 h 243"/>
                <a:gd name="T48" fmla="*/ 62 w 127"/>
                <a:gd name="T49" fmla="*/ 150 h 243"/>
                <a:gd name="T50" fmla="*/ 63 w 127"/>
                <a:gd name="T51" fmla="*/ 149 h 243"/>
                <a:gd name="T52" fmla="*/ 64 w 127"/>
                <a:gd name="T53" fmla="*/ 149 h 243"/>
                <a:gd name="T54" fmla="*/ 64 w 127"/>
                <a:gd name="T55" fmla="*/ 149 h 243"/>
                <a:gd name="T56" fmla="*/ 65 w 127"/>
                <a:gd name="T57" fmla="*/ 150 h 243"/>
                <a:gd name="T58" fmla="*/ 65 w 127"/>
                <a:gd name="T59" fmla="*/ 235 h 243"/>
                <a:gd name="T60" fmla="*/ 74 w 127"/>
                <a:gd name="T61" fmla="*/ 243 h 243"/>
                <a:gd name="T62" fmla="*/ 83 w 127"/>
                <a:gd name="T63" fmla="*/ 235 h 243"/>
                <a:gd name="T64" fmla="*/ 83 w 127"/>
                <a:gd name="T65" fmla="*/ 150 h 243"/>
                <a:gd name="T66" fmla="*/ 84 w 127"/>
                <a:gd name="T67" fmla="*/ 149 h 243"/>
                <a:gd name="T68" fmla="*/ 119 w 127"/>
                <a:gd name="T69" fmla="*/ 149 h 243"/>
                <a:gd name="T70" fmla="*/ 94 w 127"/>
                <a:gd name="T71" fmla="*/ 34 h 243"/>
                <a:gd name="T72" fmla="*/ 94 w 127"/>
                <a:gd name="T73" fmla="*/ 33 h 243"/>
                <a:gd name="T74" fmla="*/ 94 w 127"/>
                <a:gd name="T75" fmla="*/ 32 h 243"/>
                <a:gd name="T76" fmla="*/ 95 w 127"/>
                <a:gd name="T77" fmla="*/ 31 h 243"/>
                <a:gd name="T78" fmla="*/ 96 w 127"/>
                <a:gd name="T79" fmla="*/ 32 h 243"/>
                <a:gd name="T80" fmla="*/ 96 w 127"/>
                <a:gd name="T81" fmla="*/ 32 h 243"/>
                <a:gd name="T82" fmla="*/ 96 w 127"/>
                <a:gd name="T83" fmla="*/ 33 h 243"/>
                <a:gd name="T84" fmla="*/ 96 w 127"/>
                <a:gd name="T85" fmla="*/ 33 h 243"/>
                <a:gd name="T86" fmla="*/ 112 w 127"/>
                <a:gd name="T87" fmla="*/ 108 h 243"/>
                <a:gd name="T88" fmla="*/ 120 w 127"/>
                <a:gd name="T89" fmla="*/ 114 h 243"/>
                <a:gd name="T90" fmla="*/ 121 w 127"/>
                <a:gd name="T91" fmla="*/ 114 h 243"/>
                <a:gd name="T92" fmla="*/ 126 w 127"/>
                <a:gd name="T93" fmla="*/ 111 h 243"/>
                <a:gd name="T94" fmla="*/ 127 w 127"/>
                <a:gd name="T95" fmla="*/ 105 h 243"/>
                <a:gd name="T96" fmla="*/ 108 w 127"/>
                <a:gd name="T97" fmla="*/ 2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243">
                  <a:moveTo>
                    <a:pt x="108" y="23"/>
                  </a:moveTo>
                  <a:cubicBezTo>
                    <a:pt x="106" y="10"/>
                    <a:pt x="95" y="0"/>
                    <a:pt x="8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0"/>
                    <a:pt x="21" y="10"/>
                    <a:pt x="19" y="2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1" y="109"/>
                    <a:pt x="2" y="111"/>
                  </a:cubicBezTo>
                  <a:cubicBezTo>
                    <a:pt x="3" y="112"/>
                    <a:pt x="5" y="113"/>
                    <a:pt x="7" y="114"/>
                  </a:cubicBezTo>
                  <a:cubicBezTo>
                    <a:pt x="7" y="114"/>
                    <a:pt x="8" y="114"/>
                    <a:pt x="8" y="114"/>
                  </a:cubicBezTo>
                  <a:cubicBezTo>
                    <a:pt x="12" y="114"/>
                    <a:pt x="15" y="111"/>
                    <a:pt x="15" y="10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2"/>
                    <a:pt x="32" y="31"/>
                    <a:pt x="33" y="31"/>
                  </a:cubicBezTo>
                  <a:cubicBezTo>
                    <a:pt x="33" y="31"/>
                    <a:pt x="33" y="31"/>
                    <a:pt x="34" y="32"/>
                  </a:cubicBezTo>
                  <a:cubicBezTo>
                    <a:pt x="34" y="32"/>
                    <a:pt x="34" y="32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1" y="45"/>
                    <a:pt x="11" y="136"/>
                    <a:pt x="9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4" y="149"/>
                    <a:pt x="44" y="149"/>
                    <a:pt x="44" y="150"/>
                  </a:cubicBezTo>
                  <a:cubicBezTo>
                    <a:pt x="44" y="235"/>
                    <a:pt x="44" y="235"/>
                    <a:pt x="44" y="235"/>
                  </a:cubicBezTo>
                  <a:cubicBezTo>
                    <a:pt x="44" y="239"/>
                    <a:pt x="48" y="243"/>
                    <a:pt x="53" y="243"/>
                  </a:cubicBezTo>
                  <a:cubicBezTo>
                    <a:pt x="58" y="243"/>
                    <a:pt x="62" y="239"/>
                    <a:pt x="62" y="235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2" y="149"/>
                    <a:pt x="63" y="149"/>
                    <a:pt x="63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5" y="149"/>
                    <a:pt x="65" y="149"/>
                    <a:pt x="65" y="150"/>
                  </a:cubicBezTo>
                  <a:cubicBezTo>
                    <a:pt x="65" y="235"/>
                    <a:pt x="65" y="235"/>
                    <a:pt x="65" y="235"/>
                  </a:cubicBezTo>
                  <a:cubicBezTo>
                    <a:pt x="65" y="239"/>
                    <a:pt x="69" y="243"/>
                    <a:pt x="74" y="243"/>
                  </a:cubicBezTo>
                  <a:cubicBezTo>
                    <a:pt x="79" y="243"/>
                    <a:pt x="83" y="239"/>
                    <a:pt x="83" y="235"/>
                  </a:cubicBezTo>
                  <a:cubicBezTo>
                    <a:pt x="83" y="150"/>
                    <a:pt x="83" y="150"/>
                    <a:pt x="83" y="150"/>
                  </a:cubicBezTo>
                  <a:cubicBezTo>
                    <a:pt x="83" y="149"/>
                    <a:pt x="84" y="149"/>
                    <a:pt x="84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6" y="136"/>
                    <a:pt x="96" y="45"/>
                    <a:pt x="94" y="34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1"/>
                    <a:pt x="94" y="31"/>
                    <a:pt x="95" y="31"/>
                  </a:cubicBezTo>
                  <a:cubicBezTo>
                    <a:pt x="96" y="31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3" y="111"/>
                    <a:pt x="116" y="114"/>
                    <a:pt x="120" y="114"/>
                  </a:cubicBezTo>
                  <a:cubicBezTo>
                    <a:pt x="120" y="114"/>
                    <a:pt x="120" y="114"/>
                    <a:pt x="121" y="114"/>
                  </a:cubicBezTo>
                  <a:cubicBezTo>
                    <a:pt x="123" y="113"/>
                    <a:pt x="125" y="112"/>
                    <a:pt x="126" y="111"/>
                  </a:cubicBezTo>
                  <a:cubicBezTo>
                    <a:pt x="127" y="109"/>
                    <a:pt x="127" y="107"/>
                    <a:pt x="127" y="105"/>
                  </a:cubicBezTo>
                  <a:lnTo>
                    <a:pt x="108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87363" y="1095375"/>
            <a:ext cx="1446212" cy="1724025"/>
            <a:chOff x="4812719" y="1094872"/>
            <a:chExt cx="1446230" cy="1723970"/>
          </a:xfrm>
        </p:grpSpPr>
        <p:sp>
          <p:nvSpPr>
            <p:cNvPr id="13" name="文本框 12"/>
            <p:cNvSpPr txBox="1"/>
            <p:nvPr/>
          </p:nvSpPr>
          <p:spPr>
            <a:xfrm>
              <a:off x="4812719" y="1094872"/>
              <a:ext cx="1446230" cy="1569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5</a:t>
              </a:r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.7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19082" y="2418805"/>
              <a:ext cx="1268429" cy="400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1MONTH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538538" y="1077913"/>
            <a:ext cx="1446212" cy="1741487"/>
            <a:chOff x="7863567" y="1078644"/>
            <a:chExt cx="1446230" cy="1740198"/>
          </a:xfrm>
        </p:grpSpPr>
        <p:sp>
          <p:nvSpPr>
            <p:cNvPr id="16" name="文本框 15"/>
            <p:cNvSpPr txBox="1"/>
            <p:nvPr/>
          </p:nvSpPr>
          <p:spPr>
            <a:xfrm>
              <a:off x="7863567" y="1078644"/>
              <a:ext cx="1446230" cy="1568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3</a:t>
              </a:r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.9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998506" y="2419088"/>
              <a:ext cx="1266841" cy="3997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1MONTH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3124200" y="1154113"/>
            <a:ext cx="0" cy="469900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739063" y="1077913"/>
            <a:ext cx="3713162" cy="4891087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93063" y="1304925"/>
            <a:ext cx="14144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文字内容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8048625" y="1839913"/>
            <a:ext cx="297973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47025" y="1992313"/>
            <a:ext cx="329723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5864225" y="3481388"/>
            <a:ext cx="1590675" cy="1617662"/>
            <a:chOff x="10189763" y="3480629"/>
            <a:chExt cx="1590335" cy="1618734"/>
          </a:xfrm>
        </p:grpSpPr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10189763" y="3480629"/>
              <a:ext cx="1590335" cy="1618734"/>
            </a:xfrm>
            <a:custGeom>
              <a:avLst/>
              <a:gdLst>
                <a:gd name="T0" fmla="*/ 148 w 297"/>
                <a:gd name="T1" fmla="*/ 0 h 302"/>
                <a:gd name="T2" fmla="*/ 0 w 297"/>
                <a:gd name="T3" fmla="*/ 129 h 302"/>
                <a:gd name="T4" fmla="*/ 61 w 297"/>
                <a:gd name="T5" fmla="*/ 233 h 302"/>
                <a:gd name="T6" fmla="*/ 22 w 297"/>
                <a:gd name="T7" fmla="*/ 288 h 302"/>
                <a:gd name="T8" fmla="*/ 1 w 297"/>
                <a:gd name="T9" fmla="*/ 302 h 302"/>
                <a:gd name="T10" fmla="*/ 26 w 297"/>
                <a:gd name="T11" fmla="*/ 302 h 302"/>
                <a:gd name="T12" fmla="*/ 115 w 297"/>
                <a:gd name="T13" fmla="*/ 254 h 302"/>
                <a:gd name="T14" fmla="*/ 148 w 297"/>
                <a:gd name="T15" fmla="*/ 258 h 302"/>
                <a:gd name="T16" fmla="*/ 297 w 297"/>
                <a:gd name="T17" fmla="*/ 129 h 302"/>
                <a:gd name="T18" fmla="*/ 148 w 297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302">
                  <a:moveTo>
                    <a:pt x="148" y="0"/>
                  </a:moveTo>
                  <a:cubicBezTo>
                    <a:pt x="67" y="0"/>
                    <a:pt x="0" y="58"/>
                    <a:pt x="0" y="129"/>
                  </a:cubicBezTo>
                  <a:cubicBezTo>
                    <a:pt x="0" y="170"/>
                    <a:pt x="23" y="209"/>
                    <a:pt x="61" y="233"/>
                  </a:cubicBezTo>
                  <a:cubicBezTo>
                    <a:pt x="59" y="243"/>
                    <a:pt x="52" y="268"/>
                    <a:pt x="22" y="288"/>
                  </a:cubicBezTo>
                  <a:cubicBezTo>
                    <a:pt x="1" y="302"/>
                    <a:pt x="1" y="302"/>
                    <a:pt x="1" y="302"/>
                  </a:cubicBezTo>
                  <a:cubicBezTo>
                    <a:pt x="26" y="302"/>
                    <a:pt x="26" y="302"/>
                    <a:pt x="26" y="302"/>
                  </a:cubicBezTo>
                  <a:cubicBezTo>
                    <a:pt x="77" y="302"/>
                    <a:pt x="105" y="267"/>
                    <a:pt x="115" y="254"/>
                  </a:cubicBezTo>
                  <a:cubicBezTo>
                    <a:pt x="126" y="256"/>
                    <a:pt x="137" y="258"/>
                    <a:pt x="148" y="258"/>
                  </a:cubicBezTo>
                  <a:cubicBezTo>
                    <a:pt x="230" y="258"/>
                    <a:pt x="297" y="200"/>
                    <a:pt x="297" y="129"/>
                  </a:cubicBezTo>
                  <a:cubicBezTo>
                    <a:pt x="297" y="58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464342" y="3757037"/>
              <a:ext cx="1041177" cy="308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同比增加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473865" y="3952428"/>
              <a:ext cx="1149104" cy="600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4.2%</a:t>
              </a:r>
              <a:endParaRPr lang="zh-CN" alt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5" name="图表 64"/>
          <p:cNvGraphicFramePr>
            <a:graphicFrameLocks/>
          </p:cNvGraphicFramePr>
          <p:nvPr/>
        </p:nvGraphicFramePr>
        <p:xfrm>
          <a:off x="300038" y="3041650"/>
          <a:ext cx="26384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7" name="图表 66"/>
          <p:cNvGraphicFramePr>
            <a:graphicFrameLocks/>
          </p:cNvGraphicFramePr>
          <p:nvPr/>
        </p:nvGraphicFramePr>
        <p:xfrm>
          <a:off x="3436938" y="3038475"/>
          <a:ext cx="26384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文本框 28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  <p:sp>
        <p:nvSpPr>
          <p:cNvPr id="30" name="矩形 29"/>
          <p:cNvSpPr/>
          <p:nvPr/>
        </p:nvSpPr>
        <p:spPr>
          <a:xfrm>
            <a:off x="7947025" y="3757613"/>
            <a:ext cx="329723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  <p:bldGraphic spid="65" grpId="0">
        <p:bldAsOne/>
      </p:bldGraphic>
      <p:bldGraphic spid="67" grpId="0">
        <p:bldAsOne/>
      </p:bldGraphic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02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56925"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2054960"/>
            <a:chOff x="277329" y="1093495"/>
            <a:chExt cx="5427948" cy="205504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2828925" y="1493838"/>
            <a:ext cx="1406525" cy="1406525"/>
            <a:chOff x="2828925" y="1493521"/>
            <a:chExt cx="1407130" cy="1407128"/>
          </a:xfrm>
        </p:grpSpPr>
        <p:sp>
          <p:nvSpPr>
            <p:cNvPr id="6" name="椭圆 5"/>
            <p:cNvSpPr/>
            <p:nvPr/>
          </p:nvSpPr>
          <p:spPr>
            <a:xfrm>
              <a:off x="2828925" y="1493521"/>
              <a:ext cx="1407130" cy="14071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5" name="文本框 10"/>
            <p:cNvSpPr txBox="1">
              <a:spLocks noChangeArrowheads="1"/>
            </p:cNvSpPr>
            <p:nvPr/>
          </p:nvSpPr>
          <p:spPr bwMode="auto">
            <a:xfrm>
              <a:off x="2978493" y="1980571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关键词</a:t>
              </a:r>
            </a:p>
          </p:txBody>
        </p:sp>
      </p:grpSp>
      <p:sp>
        <p:nvSpPr>
          <p:cNvPr id="15363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37F7E1-2C3F-49B4-855B-2B603EDB55A8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911350" y="2903538"/>
            <a:ext cx="3240088" cy="403225"/>
            <a:chOff x="1036320" y="2371727"/>
            <a:chExt cx="3407093" cy="119443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036320" y="2785546"/>
              <a:ext cx="0" cy="771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41329" y="2785546"/>
              <a:ext cx="340208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443413" y="2794951"/>
              <a:ext cx="0" cy="771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39032" y="2371727"/>
              <a:ext cx="0" cy="4138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/>
          <p:cNvSpPr/>
          <p:nvPr/>
        </p:nvSpPr>
        <p:spPr>
          <a:xfrm>
            <a:off x="2987675" y="1493838"/>
            <a:ext cx="217488" cy="217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16200" y="2197100"/>
            <a:ext cx="144463" cy="144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4270375" y="2625725"/>
            <a:ext cx="42863" cy="42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238625" y="1876425"/>
            <a:ext cx="207963" cy="207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797175" y="2554288"/>
            <a:ext cx="379413" cy="37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1308100" y="3243263"/>
            <a:ext cx="1108075" cy="1025525"/>
            <a:chOff x="3808841" y="3125480"/>
            <a:chExt cx="1181272" cy="1093947"/>
          </a:xfrm>
        </p:grpSpPr>
        <p:sp>
          <p:nvSpPr>
            <p:cNvPr id="24" name="椭圆 23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7" name="文本框 25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920750" y="4268788"/>
            <a:ext cx="1868488" cy="379412"/>
            <a:chOff x="1036320" y="2371727"/>
            <a:chExt cx="3407093" cy="119443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6320" y="2786529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42109" y="2786529"/>
              <a:ext cx="340130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443413" y="2796524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2738419" y="2371727"/>
              <a:ext cx="0" cy="4148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366713" y="4619625"/>
            <a:ext cx="1108075" cy="1027113"/>
            <a:chOff x="3808841" y="3125480"/>
            <a:chExt cx="1181272" cy="1093947"/>
          </a:xfrm>
        </p:grpSpPr>
        <p:sp>
          <p:nvSpPr>
            <p:cNvPr id="42" name="椭圆 41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1" name="文本框 42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235200" y="4619625"/>
            <a:ext cx="1108075" cy="1027113"/>
            <a:chOff x="3808840" y="3125480"/>
            <a:chExt cx="1181274" cy="1093947"/>
          </a:xfrm>
        </p:grpSpPr>
        <p:sp>
          <p:nvSpPr>
            <p:cNvPr id="45" name="椭圆 44"/>
            <p:cNvSpPr/>
            <p:nvPr/>
          </p:nvSpPr>
          <p:spPr>
            <a:xfrm>
              <a:off x="3846072" y="3125480"/>
              <a:ext cx="1093271" cy="10939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9" name="文本框 45"/>
            <p:cNvSpPr txBox="1">
              <a:spLocks noChangeArrowheads="1"/>
            </p:cNvSpPr>
            <p:nvPr/>
          </p:nvSpPr>
          <p:spPr bwMode="auto">
            <a:xfrm>
              <a:off x="3808840" y="3487787"/>
              <a:ext cx="1181274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546600" y="3243263"/>
            <a:ext cx="1106488" cy="1025525"/>
            <a:chOff x="7208909" y="3125480"/>
            <a:chExt cx="1181272" cy="1093947"/>
          </a:xfrm>
        </p:grpSpPr>
        <p:sp>
          <p:nvSpPr>
            <p:cNvPr id="25" name="椭圆 24"/>
            <p:cNvSpPr/>
            <p:nvPr/>
          </p:nvSpPr>
          <p:spPr>
            <a:xfrm>
              <a:off x="7252974" y="3125480"/>
              <a:ext cx="1093143" cy="10939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7" name="文本框 26"/>
            <p:cNvSpPr txBox="1">
              <a:spLocks noChangeArrowheads="1"/>
            </p:cNvSpPr>
            <p:nvPr/>
          </p:nvSpPr>
          <p:spPr bwMode="auto">
            <a:xfrm>
              <a:off x="7208909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244975" y="4243388"/>
            <a:ext cx="1682750" cy="379412"/>
            <a:chOff x="1036320" y="2371727"/>
            <a:chExt cx="3407093" cy="1194433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036320" y="2786529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42748" y="2786529"/>
              <a:ext cx="3400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443413" y="2796524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2739867" y="2371727"/>
              <a:ext cx="0" cy="4148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719513" y="4619625"/>
            <a:ext cx="1108075" cy="1027113"/>
            <a:chOff x="3808841" y="3125480"/>
            <a:chExt cx="1181272" cy="1093947"/>
          </a:xfrm>
        </p:grpSpPr>
        <p:sp>
          <p:nvSpPr>
            <p:cNvPr id="48" name="椭圆 47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1" name="文本框 48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5373688" y="4619625"/>
            <a:ext cx="1108075" cy="1027113"/>
            <a:chOff x="3808841" y="3125480"/>
            <a:chExt cx="1181272" cy="1093947"/>
          </a:xfrm>
        </p:grpSpPr>
        <p:sp>
          <p:nvSpPr>
            <p:cNvPr id="51" name="椭圆 50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89" name="文本框 51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7123113" y="1603374"/>
            <a:ext cx="4660900" cy="1103788"/>
            <a:chOff x="6639013" y="1549333"/>
            <a:chExt cx="4820607" cy="1103657"/>
          </a:xfrm>
        </p:grpSpPr>
        <p:sp>
          <p:nvSpPr>
            <p:cNvPr id="58" name="文本框 57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6921419" y="1914414"/>
              <a:ext cx="4538201" cy="7385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7123113" y="3165474"/>
            <a:ext cx="4660900" cy="1051400"/>
            <a:chOff x="6639013" y="2635727"/>
            <a:chExt cx="4820607" cy="1051822"/>
          </a:xfrm>
        </p:grpSpPr>
        <p:sp>
          <p:nvSpPr>
            <p:cNvPr id="61" name="矩形 60"/>
            <p:cNvSpPr/>
            <p:nvPr/>
          </p:nvSpPr>
          <p:spPr>
            <a:xfrm>
              <a:off x="6921419" y="2948589"/>
              <a:ext cx="4538201" cy="7389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39013" y="2635727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7123113" y="4675186"/>
            <a:ext cx="4660900" cy="1062513"/>
            <a:chOff x="6639013" y="4154731"/>
            <a:chExt cx="4820607" cy="1061809"/>
          </a:xfrm>
        </p:grpSpPr>
        <p:sp>
          <p:nvSpPr>
            <p:cNvPr id="64" name="矩形 63"/>
            <p:cNvSpPr/>
            <p:nvPr/>
          </p:nvSpPr>
          <p:spPr>
            <a:xfrm>
              <a:off x="6921419" y="4478366"/>
              <a:ext cx="4538201" cy="7381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3" y="4154731"/>
              <a:ext cx="4820607" cy="3696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</p:grpSp>
      <p:sp>
        <p:nvSpPr>
          <p:cNvPr id="66" name="文本框 65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975</TotalTime>
  <Words>2078</Words>
  <Application>Microsoft Office PowerPoint</Application>
  <PresentationFormat>自定义</PresentationFormat>
  <Paragraphs>318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第一PPT，www.1ppt.com</vt:lpstr>
      <vt:lpstr>Office 主题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Windows User</cp:lastModifiedBy>
  <cp:revision>67</cp:revision>
  <dcterms:created xsi:type="dcterms:W3CDTF">2015-02-01T03:08:30Z</dcterms:created>
  <dcterms:modified xsi:type="dcterms:W3CDTF">2018-06-03T09:29:46Z</dcterms:modified>
</cp:coreProperties>
</file>