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cade Gamer" panose="020B0604020202020204" charset="0"/>
      <p:regular r:id="rId8"/>
    </p:embeddedFont>
    <p:embeddedFont>
      <p:font typeface="Arial" panose="020B0604020202020204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etropix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40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18" Type="http://schemas.openxmlformats.org/officeDocument/2006/relationships/image" Target="../media/image23.png"/><Relationship Id="rId26" Type="http://schemas.openxmlformats.org/officeDocument/2006/relationships/image" Target="../media/image29.svg"/><Relationship Id="rId3" Type="http://schemas.openxmlformats.org/officeDocument/2006/relationships/image" Target="../media/image2.svg"/><Relationship Id="rId21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0.sv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24" Type="http://schemas.openxmlformats.org/officeDocument/2006/relationships/image" Target="../media/image27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svg"/><Relationship Id="rId1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8.svg"/><Relationship Id="rId15" Type="http://schemas.openxmlformats.org/officeDocument/2006/relationships/image" Target="../media/image24.svg"/><Relationship Id="rId10" Type="http://schemas.openxmlformats.org/officeDocument/2006/relationships/image" Target="../media/image5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0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24.svg"/><Relationship Id="rId25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24" Type="http://schemas.openxmlformats.org/officeDocument/2006/relationships/image" Target="../media/image35.pn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23" Type="http://schemas.openxmlformats.org/officeDocument/2006/relationships/image" Target="../media/image4.sv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4" Type="http://schemas.openxmlformats.org/officeDocument/2006/relationships/image" Target="../media/image17.png"/><Relationship Id="rId9" Type="http://schemas.openxmlformats.org/officeDocument/2006/relationships/image" Target="../media/image34.svg"/><Relationship Id="rId14" Type="http://schemas.openxmlformats.org/officeDocument/2006/relationships/image" Target="../media/image13.png"/><Relationship Id="rId2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5" Type="http://schemas.openxmlformats.org/officeDocument/2006/relationships/image" Target="../media/image16.svg"/><Relationship Id="rId23" Type="http://schemas.openxmlformats.org/officeDocument/2006/relationships/image" Target="../media/image38.svg"/><Relationship Id="rId10" Type="http://schemas.openxmlformats.org/officeDocument/2006/relationships/image" Target="../media/image9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85227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7389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83029" y="5449765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0069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502422" y="7573690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603723" y="272374"/>
            <a:ext cx="6376495" cy="3257809"/>
          </a:xfrm>
          <a:custGeom>
            <a:avLst/>
            <a:gdLst/>
            <a:ahLst/>
            <a:cxnLst/>
            <a:rect l="l" t="t" r="r" b="b"/>
            <a:pathLst>
              <a:path w="6376495" h="3257809">
                <a:moveTo>
                  <a:pt x="0" y="0"/>
                </a:moveTo>
                <a:lnTo>
                  <a:pt x="6376495" y="0"/>
                </a:lnTo>
                <a:lnTo>
                  <a:pt x="6376495" y="3257810"/>
                </a:lnTo>
                <a:lnTo>
                  <a:pt x="0" y="32578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514974" y="2610318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668014" y="6914869"/>
            <a:ext cx="1104758" cy="1716433"/>
          </a:xfrm>
          <a:custGeom>
            <a:avLst/>
            <a:gdLst/>
            <a:ahLst/>
            <a:cxnLst/>
            <a:rect l="l" t="t" r="r" b="b"/>
            <a:pathLst>
              <a:path w="1104758" h="1716433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216781" y="4301274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099608" y="5852278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632633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222006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384097" y="6914869"/>
            <a:ext cx="2502666" cy="1788269"/>
          </a:xfrm>
          <a:custGeom>
            <a:avLst/>
            <a:gdLst/>
            <a:ahLst/>
            <a:cxnLst/>
            <a:rect l="l" t="t" r="r" b="b"/>
            <a:pathLst>
              <a:path w="2502666" h="1788269">
                <a:moveTo>
                  <a:pt x="0" y="0"/>
                </a:moveTo>
                <a:lnTo>
                  <a:pt x="2502666" y="0"/>
                </a:lnTo>
                <a:lnTo>
                  <a:pt x="2502666" y="1788269"/>
                </a:lnTo>
                <a:lnTo>
                  <a:pt x="0" y="178826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0" y="77266"/>
            <a:ext cx="18288000" cy="253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14"/>
              </a:lnSpc>
            </a:pPr>
            <a:r>
              <a:rPr lang="en-US" sz="923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DANIEL DALBELO NEVES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91024" y="6119733"/>
            <a:ext cx="2705951" cy="359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</a:rPr>
              <a:t>COMEÇAR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84096" y="3253959"/>
            <a:ext cx="5503103" cy="1646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22"/>
              </a:lnSpc>
            </a:pPr>
            <a:r>
              <a:rPr lang="en-US" sz="10159">
                <a:solidFill>
                  <a:srgbClr val="FAFF00"/>
                </a:solidFill>
                <a:latin typeface="Arcade Gamer"/>
              </a:rPr>
              <a:t>J</a:t>
            </a:r>
            <a:r>
              <a:rPr lang="en-US" sz="10159">
                <a:solidFill>
                  <a:srgbClr val="F00016"/>
                </a:solidFill>
                <a:latin typeface="Arcade Gamer"/>
              </a:rPr>
              <a:t>o</a:t>
            </a:r>
            <a:r>
              <a:rPr lang="en-US" sz="10159">
                <a:solidFill>
                  <a:srgbClr val="8FE229"/>
                </a:solidFill>
                <a:latin typeface="Arcade Gamer"/>
              </a:rPr>
              <a:t>g</a:t>
            </a:r>
            <a:r>
              <a:rPr lang="en-US" sz="10159">
                <a:solidFill>
                  <a:srgbClr val="2E1B5B"/>
                </a:solidFill>
                <a:latin typeface="Arcade Gamer"/>
              </a:rPr>
              <a:t>o</a:t>
            </a:r>
            <a:r>
              <a:rPr lang="en-US" sz="10159">
                <a:solidFill>
                  <a:srgbClr val="FF5252"/>
                </a:solidFill>
                <a:latin typeface="Arcade Gamer"/>
              </a:rPr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08297" y="421248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46671" y="5757658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0069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2069" y="4368595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8"/>
                </a:lnTo>
                <a:lnTo>
                  <a:pt x="0" y="12577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0235" y="5626393"/>
            <a:ext cx="2047753" cy="3181537"/>
          </a:xfrm>
          <a:custGeom>
            <a:avLst/>
            <a:gdLst/>
            <a:ahLst/>
            <a:cxnLst/>
            <a:rect l="l" t="t" r="r" b="b"/>
            <a:pathLst>
              <a:path w="2047753" h="3181537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8156" y="584824"/>
            <a:ext cx="6376495" cy="3257809"/>
          </a:xfrm>
          <a:custGeom>
            <a:avLst/>
            <a:gdLst/>
            <a:ahLst/>
            <a:cxnLst/>
            <a:rect l="l" t="t" r="r" b="b"/>
            <a:pathLst>
              <a:path w="6376495" h="3257809">
                <a:moveTo>
                  <a:pt x="0" y="0"/>
                </a:moveTo>
                <a:lnTo>
                  <a:pt x="6376495" y="0"/>
                </a:lnTo>
                <a:lnTo>
                  <a:pt x="6376495" y="3257810"/>
                </a:lnTo>
                <a:lnTo>
                  <a:pt x="0" y="32578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24762" y="4499859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197845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619950" y="4555505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802703" y="4555505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850223" y="4499859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964304" y="781246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3" y="0"/>
                </a:lnTo>
                <a:lnTo>
                  <a:pt x="1163373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589864" y="7732188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3" y="0"/>
                </a:lnTo>
                <a:lnTo>
                  <a:pt x="1163373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582840" y="7946271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719388" y="7724668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9"/>
                </a:lnTo>
                <a:lnTo>
                  <a:pt x="0" y="75040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127677" y="609105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3" y="0"/>
                </a:lnTo>
                <a:lnTo>
                  <a:pt x="2198903" y="2779023"/>
                </a:lnTo>
                <a:lnTo>
                  <a:pt x="0" y="277902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2556073" y="1861271"/>
            <a:ext cx="2401600" cy="240160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2"/>
              <a:stretch>
                <a:fillRect l="-29483" r="-29483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>
            <a:off x="7011483" y="2418801"/>
            <a:ext cx="3582440" cy="1549070"/>
            <a:chOff x="0" y="0"/>
            <a:chExt cx="935787" cy="4046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35787" cy="404640"/>
            </a:xfrm>
            <a:custGeom>
              <a:avLst/>
              <a:gdLst/>
              <a:ahLst/>
              <a:cxnLst/>
              <a:rect l="l" t="t" r="r" b="b"/>
              <a:pathLst>
                <a:path w="935787" h="404640">
                  <a:moveTo>
                    <a:pt x="49705" y="0"/>
                  </a:moveTo>
                  <a:lnTo>
                    <a:pt x="886082" y="0"/>
                  </a:lnTo>
                  <a:cubicBezTo>
                    <a:pt x="913533" y="0"/>
                    <a:pt x="935787" y="22254"/>
                    <a:pt x="935787" y="49705"/>
                  </a:cubicBezTo>
                  <a:lnTo>
                    <a:pt x="935787" y="354935"/>
                  </a:lnTo>
                  <a:cubicBezTo>
                    <a:pt x="935787" y="382386"/>
                    <a:pt x="913533" y="404640"/>
                    <a:pt x="886082" y="404640"/>
                  </a:cubicBezTo>
                  <a:lnTo>
                    <a:pt x="49705" y="404640"/>
                  </a:lnTo>
                  <a:cubicBezTo>
                    <a:pt x="22254" y="404640"/>
                    <a:pt x="0" y="382386"/>
                    <a:pt x="0" y="354935"/>
                  </a:cubicBezTo>
                  <a:lnTo>
                    <a:pt x="0" y="49705"/>
                  </a:lnTo>
                  <a:cubicBezTo>
                    <a:pt x="0" y="22254"/>
                    <a:pt x="22254" y="0"/>
                    <a:pt x="49705" y="0"/>
                  </a:cubicBezTo>
                  <a:close/>
                </a:path>
              </a:pathLst>
            </a:custGeom>
            <a:blipFill>
              <a:blip r:embed="rId23"/>
              <a:stretch>
                <a:fillRect t="-15042" b="-15042"/>
              </a:stretch>
            </a:blipFill>
          </p:spPr>
        </p:sp>
      </p:grpSp>
      <p:grpSp>
        <p:nvGrpSpPr>
          <p:cNvPr id="23" name="Group 23"/>
          <p:cNvGrpSpPr/>
          <p:nvPr/>
        </p:nvGrpSpPr>
        <p:grpSpPr>
          <a:xfrm>
            <a:off x="2643043" y="1992536"/>
            <a:ext cx="2401600" cy="24016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4"/>
              <a:stretch>
                <a:fillRect/>
              </a:stretch>
            </a:blipFill>
          </p:spPr>
        </p:sp>
      </p:grpSp>
      <p:sp>
        <p:nvSpPr>
          <p:cNvPr id="25" name="Freeform 25"/>
          <p:cNvSpPr/>
          <p:nvPr/>
        </p:nvSpPr>
        <p:spPr>
          <a:xfrm>
            <a:off x="16733509" y="4262872"/>
            <a:ext cx="1250171" cy="1250171"/>
          </a:xfrm>
          <a:custGeom>
            <a:avLst/>
            <a:gdLst/>
            <a:ahLst/>
            <a:cxnLst/>
            <a:rect l="l" t="t" r="r" b="b"/>
            <a:pathLst>
              <a:path w="1250171" h="1250171">
                <a:moveTo>
                  <a:pt x="0" y="0"/>
                </a:moveTo>
                <a:lnTo>
                  <a:pt x="1250171" y="0"/>
                </a:lnTo>
                <a:lnTo>
                  <a:pt x="1250171" y="1250170"/>
                </a:lnTo>
                <a:lnTo>
                  <a:pt x="0" y="125017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0" y="315228"/>
            <a:ext cx="182880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9"/>
              </a:lnSpc>
            </a:pPr>
            <a:r>
              <a:rPr lang="en-US" sz="6824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ARMAZENAMENTO/ORGANIZAÇÃO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007043" y="7948381"/>
            <a:ext cx="2892963" cy="30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</a:rPr>
              <a:t>Próximo slide 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114" y="479123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7322" y="187322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9241" y="157667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910093" y="187322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910093" y="156714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10093" y="479123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17202" y="7726605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047471" y="-61758"/>
            <a:ext cx="6376495" cy="3257809"/>
          </a:xfrm>
          <a:custGeom>
            <a:avLst/>
            <a:gdLst/>
            <a:ahLst/>
            <a:cxnLst/>
            <a:rect l="l" t="t" r="r" b="b"/>
            <a:pathLst>
              <a:path w="6376495" h="3257809">
                <a:moveTo>
                  <a:pt x="0" y="0"/>
                </a:moveTo>
                <a:lnTo>
                  <a:pt x="6376495" y="0"/>
                </a:lnTo>
                <a:lnTo>
                  <a:pt x="6376495" y="3257810"/>
                </a:lnTo>
                <a:lnTo>
                  <a:pt x="0" y="3257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56805" y="6066620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3" y="0"/>
                </a:lnTo>
                <a:lnTo>
                  <a:pt x="2198903" y="2779023"/>
                </a:lnTo>
                <a:lnTo>
                  <a:pt x="0" y="27790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900619" y="1567147"/>
            <a:ext cx="12435144" cy="5302725"/>
          </a:xfrm>
          <a:custGeom>
            <a:avLst/>
            <a:gdLst/>
            <a:ahLst/>
            <a:cxnLst/>
            <a:rect l="l" t="t" r="r" b="b"/>
            <a:pathLst>
              <a:path w="12435144" h="5302725">
                <a:moveTo>
                  <a:pt x="0" y="0"/>
                </a:moveTo>
                <a:lnTo>
                  <a:pt x="12435144" y="0"/>
                </a:lnTo>
                <a:lnTo>
                  <a:pt x="12435144" y="5302725"/>
                </a:lnTo>
                <a:lnTo>
                  <a:pt x="0" y="530272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004858" y="7950300"/>
            <a:ext cx="2892963" cy="30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</a:rPr>
              <a:t>Próximo slide -&gt;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6288" y="305703"/>
            <a:ext cx="15583805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0"/>
              </a:lnSpc>
            </a:pPr>
            <a:r>
              <a:rPr lang="en-US" sz="58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MODELAGEM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23605" y="537711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23605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53071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4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389480" y="585227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19975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37559" y="2610318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17202" y="7726605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047110" y="272374"/>
            <a:ext cx="6376495" cy="3257809"/>
          </a:xfrm>
          <a:custGeom>
            <a:avLst/>
            <a:gdLst/>
            <a:ahLst/>
            <a:cxnLst/>
            <a:rect l="l" t="t" r="r" b="b"/>
            <a:pathLst>
              <a:path w="6376495" h="3257809">
                <a:moveTo>
                  <a:pt x="0" y="0"/>
                </a:moveTo>
                <a:lnTo>
                  <a:pt x="6376495" y="0"/>
                </a:lnTo>
                <a:lnTo>
                  <a:pt x="6376495" y="3257810"/>
                </a:lnTo>
                <a:lnTo>
                  <a:pt x="0" y="32578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059849" y="2545712"/>
            <a:ext cx="3920194" cy="3920194"/>
          </a:xfrm>
          <a:custGeom>
            <a:avLst/>
            <a:gdLst/>
            <a:ahLst/>
            <a:cxnLst/>
            <a:rect l="l" t="t" r="r" b="b"/>
            <a:pathLst>
              <a:path w="3920194" h="3920194">
                <a:moveTo>
                  <a:pt x="0" y="0"/>
                </a:moveTo>
                <a:lnTo>
                  <a:pt x="3920194" y="0"/>
                </a:lnTo>
                <a:lnTo>
                  <a:pt x="3920194" y="3920193"/>
                </a:lnTo>
                <a:lnTo>
                  <a:pt x="0" y="392019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5151942" y="2824386"/>
            <a:ext cx="3122208" cy="312220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9"/>
              <a:stretch>
                <a:fillRect l="-978" r="-978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5004858" y="7950300"/>
            <a:ext cx="2892963" cy="30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</a:rPr>
              <a:t>Próximo slide -&gt;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559738"/>
            <a:ext cx="182880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9"/>
              </a:lnSpc>
            </a:pPr>
            <a:r>
              <a:rPr lang="en-US" sz="6824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WEBSITE E MÁQUINA VIRTUAL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9817" y="5418277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8675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52543" y="3542448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58141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4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621609" y="3612356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2" y="0"/>
                </a:lnTo>
                <a:lnTo>
                  <a:pt x="1275382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09025" y="83969"/>
            <a:ext cx="6376495" cy="3257809"/>
          </a:xfrm>
          <a:custGeom>
            <a:avLst/>
            <a:gdLst/>
            <a:ahLst/>
            <a:cxnLst/>
            <a:rect l="l" t="t" r="r" b="b"/>
            <a:pathLst>
              <a:path w="6376495" h="3257809">
                <a:moveTo>
                  <a:pt x="0" y="0"/>
                </a:moveTo>
                <a:lnTo>
                  <a:pt x="6376495" y="0"/>
                </a:lnTo>
                <a:lnTo>
                  <a:pt x="6376495" y="3257809"/>
                </a:lnTo>
                <a:lnTo>
                  <a:pt x="0" y="3257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68373" y="2083979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106373" y="3542493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294621" y="3542471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717202" y="7726605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920095" y="3542538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778008" y="6440675"/>
            <a:ext cx="1505288" cy="2338724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0" y="0"/>
                </a:moveTo>
                <a:lnTo>
                  <a:pt x="1505287" y="0"/>
                </a:lnTo>
                <a:lnTo>
                  <a:pt x="1505287" y="2338723"/>
                </a:lnTo>
                <a:lnTo>
                  <a:pt x="0" y="23387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12749562" y="6557243"/>
            <a:ext cx="1505288" cy="2338724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1505288" y="0"/>
                </a:moveTo>
                <a:lnTo>
                  <a:pt x="0" y="0"/>
                </a:lnTo>
                <a:lnTo>
                  <a:pt x="0" y="2338723"/>
                </a:lnTo>
                <a:lnTo>
                  <a:pt x="1505288" y="2338723"/>
                </a:lnTo>
                <a:lnTo>
                  <a:pt x="1505288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626295" y="2083979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980125" y="2084024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787871" y="2084024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766711" y="7838354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7850284" y="7719934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3" y="0"/>
                </a:lnTo>
                <a:lnTo>
                  <a:pt x="1163373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891091" y="7693174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76454" y="7838354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352923" y="5971762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3" y="0"/>
                </a:lnTo>
                <a:lnTo>
                  <a:pt x="2198903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87688" y="656606"/>
            <a:ext cx="1095432" cy="2056272"/>
          </a:xfrm>
          <a:custGeom>
            <a:avLst/>
            <a:gdLst/>
            <a:ahLst/>
            <a:cxnLst/>
            <a:rect l="l" t="t" r="r" b="b"/>
            <a:pathLst>
              <a:path w="1095432" h="2056272">
                <a:moveTo>
                  <a:pt x="0" y="0"/>
                </a:moveTo>
                <a:lnTo>
                  <a:pt x="1095432" y="0"/>
                </a:lnTo>
                <a:lnTo>
                  <a:pt x="1095432" y="2056273"/>
                </a:lnTo>
                <a:lnTo>
                  <a:pt x="0" y="205627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4078656" y="4130636"/>
            <a:ext cx="2353077" cy="41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Por quê?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439591" y="4130681"/>
            <a:ext cx="2353077" cy="41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Dificuldades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626709" y="4130658"/>
            <a:ext cx="2353077" cy="41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Superações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004858" y="7950300"/>
            <a:ext cx="2892963" cy="30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</a:rPr>
              <a:t>Próximo slide -&gt;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240232" y="4099494"/>
            <a:ext cx="2353077" cy="41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Valores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99752" y="0"/>
            <a:ext cx="6376495" cy="3257809"/>
          </a:xfrm>
          <a:custGeom>
            <a:avLst/>
            <a:gdLst/>
            <a:ahLst/>
            <a:cxnLst/>
            <a:rect l="l" t="t" r="r" b="b"/>
            <a:pathLst>
              <a:path w="6376495" h="3257809">
                <a:moveTo>
                  <a:pt x="0" y="0"/>
                </a:moveTo>
                <a:lnTo>
                  <a:pt x="6376496" y="0"/>
                </a:lnTo>
                <a:lnTo>
                  <a:pt x="6376496" y="3257809"/>
                </a:lnTo>
                <a:lnTo>
                  <a:pt x="0" y="3257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816600" y="1341770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69770" y="5466708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7" y="0"/>
                </a:lnTo>
                <a:lnTo>
                  <a:pt x="1272717" y="3170843"/>
                </a:lnTo>
                <a:lnTo>
                  <a:pt x="0" y="31708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0069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195323" y="7666413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816600" y="83971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359906" y="6385302"/>
            <a:ext cx="1505288" cy="2338724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0" y="0"/>
                </a:moveTo>
                <a:lnTo>
                  <a:pt x="1505287" y="0"/>
                </a:lnTo>
                <a:lnTo>
                  <a:pt x="1505287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842905" y="1305037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022529" y="7052129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5"/>
                </a:lnTo>
                <a:lnTo>
                  <a:pt x="0" y="88466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55787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485142" y="5986080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3" y="0"/>
                </a:lnTo>
                <a:lnTo>
                  <a:pt x="2198903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780387" y="6996905"/>
            <a:ext cx="1242142" cy="1634397"/>
          </a:xfrm>
          <a:custGeom>
            <a:avLst/>
            <a:gdLst/>
            <a:ahLst/>
            <a:cxnLst/>
            <a:rect l="l" t="t" r="r" b="b"/>
            <a:pathLst>
              <a:path w="1242142" h="1634397">
                <a:moveTo>
                  <a:pt x="0" y="0"/>
                </a:moveTo>
                <a:lnTo>
                  <a:pt x="1242142" y="0"/>
                </a:lnTo>
                <a:lnTo>
                  <a:pt x="1242142" y="1634397"/>
                </a:lnTo>
                <a:lnTo>
                  <a:pt x="0" y="163439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622303" y="220980"/>
            <a:ext cx="13965697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80"/>
              </a:lnSpc>
            </a:pP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OBRIGADO </a:t>
            </a:r>
            <a:r>
              <a:rPr lang="en-US" sz="6000" strike="sng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POR JOGAR</a:t>
            </a: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 PELA ATENÇÃO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13945" y="7319584"/>
            <a:ext cx="2705951" cy="359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</a:rPr>
              <a:t>FIM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6066441" y="1998663"/>
            <a:ext cx="5077420" cy="555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Agradecimentos</a:t>
            </a: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 Gamer"/>
              </a:rPr>
              <a:t>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5787" y="2672067"/>
            <a:ext cx="17932213" cy="3500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785">
                <a:solidFill>
                  <a:srgbClr val="000000"/>
                </a:solidFill>
                <a:latin typeface="Arial"/>
              </a:rPr>
              <a:t>Luiz Felipe Candido Mendonça (ADS C) por ter me ajudado com o entendimento da API web-data-viz;</a:t>
            </a:r>
          </a:p>
          <a:p>
            <a:pPr algn="just">
              <a:lnSpc>
                <a:spcPts val="3899"/>
              </a:lnSpc>
            </a:pPr>
            <a:r>
              <a:rPr lang="en-US" sz="2785">
                <a:solidFill>
                  <a:srgbClr val="000000"/>
                </a:solidFill>
                <a:latin typeface="Arial"/>
              </a:rPr>
              <a:t>Igor Daniel Mamani (ADS C) por ter me ajudado com o entendimento da API web-data-viz;</a:t>
            </a:r>
          </a:p>
          <a:p>
            <a:pPr algn="just">
              <a:lnSpc>
                <a:spcPts val="3899"/>
              </a:lnSpc>
            </a:pPr>
            <a:r>
              <a:rPr lang="en-US" sz="2785">
                <a:solidFill>
                  <a:srgbClr val="000000"/>
                </a:solidFill>
                <a:latin typeface="Arial"/>
              </a:rPr>
              <a:t>Naomi Yumi Calisto (ADS B) por ter me ajudado com o entendimento da API web-data-viz;</a:t>
            </a:r>
          </a:p>
          <a:p>
            <a:pPr algn="just">
              <a:lnSpc>
                <a:spcPts val="3899"/>
              </a:lnSpc>
            </a:pPr>
            <a:r>
              <a:rPr lang="en-US" sz="2785">
                <a:solidFill>
                  <a:srgbClr val="000000"/>
                </a:solidFill>
                <a:latin typeface="Arial"/>
              </a:rPr>
              <a:t>Lucas Godoi (ADS A) por ter me ajudado com o entendimento da API web-data-viz;</a:t>
            </a:r>
          </a:p>
          <a:p>
            <a:pPr algn="just">
              <a:lnSpc>
                <a:spcPts val="3899"/>
              </a:lnSpc>
            </a:pPr>
            <a:r>
              <a:rPr lang="en-US" sz="2785">
                <a:solidFill>
                  <a:srgbClr val="000000"/>
                </a:solidFill>
                <a:latin typeface="Arial"/>
              </a:rPr>
              <a:t>Henri por ter me ajudado com o treino da apresentação;</a:t>
            </a:r>
          </a:p>
          <a:p>
            <a:pPr algn="just">
              <a:lnSpc>
                <a:spcPts val="3899"/>
              </a:lnSpc>
            </a:pPr>
            <a:r>
              <a:rPr lang="en-US" sz="2785">
                <a:solidFill>
                  <a:srgbClr val="000000"/>
                </a:solidFill>
                <a:latin typeface="Arial"/>
              </a:rPr>
              <a:t>Meus pais, Marcos e Ana por terem me incentivado com a realização do projeto e, além disso, por estarem comigo, já que sem eles sei que não conseguiria terminar.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Personalizar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Retropix</vt:lpstr>
      <vt:lpstr>Arcade Gamer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Dalbelo Neves</dc:title>
  <cp:lastModifiedBy>Daniel Dalbelo Neves</cp:lastModifiedBy>
  <cp:revision>2</cp:revision>
  <dcterms:created xsi:type="dcterms:W3CDTF">2006-08-16T00:00:00Z</dcterms:created>
  <dcterms:modified xsi:type="dcterms:W3CDTF">2024-06-10T16:15:27Z</dcterms:modified>
  <dc:identifier>DAGHXSAKDsA</dc:identifier>
</cp:coreProperties>
</file>