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170600" cx="1096962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j4RJp0p1l5mKinugheLjJaOpgz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14163e9df3_0_176"/>
          <p:cNvSpPr txBox="1"/>
          <p:nvPr>
            <p:ph type="ctrTitle"/>
          </p:nvPr>
        </p:nvSpPr>
        <p:spPr>
          <a:xfrm>
            <a:off x="373942" y="893258"/>
            <a:ext cx="10221900" cy="2462400"/>
          </a:xfrm>
          <a:prstGeom prst="rect">
            <a:avLst/>
          </a:prstGeom>
        </p:spPr>
        <p:txBody>
          <a:bodyPr anchorCtr="0" anchor="b" bIns="109675" lIns="109675" spcFirstLastPara="1" rIns="109675" wrap="square" tIns="1096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15" name="Google Shape;15;g114163e9df3_0_176"/>
          <p:cNvSpPr txBox="1"/>
          <p:nvPr>
            <p:ph idx="1" type="subTitle"/>
          </p:nvPr>
        </p:nvSpPr>
        <p:spPr>
          <a:xfrm>
            <a:off x="373932" y="3400068"/>
            <a:ext cx="10221900" cy="951000"/>
          </a:xfrm>
          <a:prstGeom prst="rect">
            <a:avLst/>
          </a:prstGeom>
        </p:spPr>
        <p:txBody>
          <a:bodyPr anchorCtr="0" anchor="t" bIns="109675" lIns="109675" spcFirstLastPara="1" rIns="109675" wrap="square" tIns="1096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16" name="Google Shape;16;g114163e9df3_0_176"/>
          <p:cNvSpPr txBox="1"/>
          <p:nvPr>
            <p:ph idx="12" type="sldNum"/>
          </p:nvPr>
        </p:nvSpPr>
        <p:spPr>
          <a:xfrm>
            <a:off x="10164008" y="5594410"/>
            <a:ext cx="658200" cy="472200"/>
          </a:xfrm>
          <a:prstGeom prst="rect">
            <a:avLst/>
          </a:prstGeom>
        </p:spPr>
        <p:txBody>
          <a:bodyPr anchorCtr="0" anchor="ctr" bIns="109675" lIns="109675" spcFirstLastPara="1" rIns="109675" wrap="square" tIns="1096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14163e9df3_0_211"/>
          <p:cNvSpPr txBox="1"/>
          <p:nvPr>
            <p:ph hasCustomPrompt="1" type="title"/>
          </p:nvPr>
        </p:nvSpPr>
        <p:spPr>
          <a:xfrm>
            <a:off x="373932" y="1327006"/>
            <a:ext cx="10221900" cy="2355600"/>
          </a:xfrm>
          <a:prstGeom prst="rect">
            <a:avLst/>
          </a:prstGeom>
        </p:spPr>
        <p:txBody>
          <a:bodyPr anchorCtr="0" anchor="b" bIns="109675" lIns="109675" spcFirstLastPara="1" rIns="109675" wrap="square" tIns="1096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400"/>
              <a:buNone/>
              <a:defRPr sz="1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400"/>
              <a:buNone/>
              <a:defRPr sz="1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400"/>
              <a:buNone/>
              <a:defRPr sz="1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400"/>
              <a:buNone/>
              <a:defRPr sz="1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400"/>
              <a:buNone/>
              <a:defRPr sz="1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400"/>
              <a:buNone/>
              <a:defRPr sz="1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400"/>
              <a:buNone/>
              <a:defRPr sz="1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400"/>
              <a:buNone/>
              <a:defRPr sz="1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400"/>
              <a:buNone/>
              <a:defRPr sz="14400"/>
            </a:lvl9pPr>
          </a:lstStyle>
          <a:p>
            <a:r>
              <a:t>xx%</a:t>
            </a:r>
          </a:p>
        </p:txBody>
      </p:sp>
      <p:sp>
        <p:nvSpPr>
          <p:cNvPr id="50" name="Google Shape;50;g114163e9df3_0_211"/>
          <p:cNvSpPr txBox="1"/>
          <p:nvPr>
            <p:ph idx="1" type="body"/>
          </p:nvPr>
        </p:nvSpPr>
        <p:spPr>
          <a:xfrm>
            <a:off x="373932" y="3781689"/>
            <a:ext cx="10221900" cy="1560600"/>
          </a:xfrm>
          <a:prstGeom prst="rect">
            <a:avLst/>
          </a:prstGeom>
        </p:spPr>
        <p:txBody>
          <a:bodyPr anchorCtr="0" anchor="t" bIns="109675" lIns="109675" spcFirstLastPara="1" rIns="109675" wrap="square" tIns="109675">
            <a:normAutofit/>
          </a:bodyPr>
          <a:lstStyle>
            <a:lvl1pPr indent="-368300" lvl="0" marL="4572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51" name="Google Shape;51;g114163e9df3_0_211"/>
          <p:cNvSpPr txBox="1"/>
          <p:nvPr>
            <p:ph idx="12" type="sldNum"/>
          </p:nvPr>
        </p:nvSpPr>
        <p:spPr>
          <a:xfrm>
            <a:off x="10164008" y="5594410"/>
            <a:ext cx="658200" cy="472200"/>
          </a:xfrm>
          <a:prstGeom prst="rect">
            <a:avLst/>
          </a:prstGeom>
        </p:spPr>
        <p:txBody>
          <a:bodyPr anchorCtr="0" anchor="ctr" bIns="109675" lIns="109675" spcFirstLastPara="1" rIns="109675" wrap="square" tIns="1096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14163e9df3_0_215"/>
          <p:cNvSpPr txBox="1"/>
          <p:nvPr>
            <p:ph idx="12" type="sldNum"/>
          </p:nvPr>
        </p:nvSpPr>
        <p:spPr>
          <a:xfrm>
            <a:off x="10164008" y="5594410"/>
            <a:ext cx="658200" cy="472200"/>
          </a:xfrm>
          <a:prstGeom prst="rect">
            <a:avLst/>
          </a:prstGeom>
        </p:spPr>
        <p:txBody>
          <a:bodyPr anchorCtr="0" anchor="ctr" bIns="109675" lIns="109675" spcFirstLastPara="1" rIns="109675" wrap="square" tIns="1096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14163e9df3_0_180"/>
          <p:cNvSpPr txBox="1"/>
          <p:nvPr>
            <p:ph type="title"/>
          </p:nvPr>
        </p:nvSpPr>
        <p:spPr>
          <a:xfrm>
            <a:off x="373932" y="2580351"/>
            <a:ext cx="10221900" cy="1009800"/>
          </a:xfrm>
          <a:prstGeom prst="rect">
            <a:avLst/>
          </a:prstGeom>
        </p:spPr>
        <p:txBody>
          <a:bodyPr anchorCtr="0" anchor="ctr" bIns="109675" lIns="109675" spcFirstLastPara="1" rIns="109675" wrap="square" tIns="1096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19" name="Google Shape;19;g114163e9df3_0_180"/>
          <p:cNvSpPr txBox="1"/>
          <p:nvPr>
            <p:ph idx="12" type="sldNum"/>
          </p:nvPr>
        </p:nvSpPr>
        <p:spPr>
          <a:xfrm>
            <a:off x="10164008" y="5594410"/>
            <a:ext cx="658200" cy="472200"/>
          </a:xfrm>
          <a:prstGeom prst="rect">
            <a:avLst/>
          </a:prstGeom>
        </p:spPr>
        <p:txBody>
          <a:bodyPr anchorCtr="0" anchor="ctr" bIns="109675" lIns="109675" spcFirstLastPara="1" rIns="109675" wrap="square" tIns="1096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14163e9df3_0_183"/>
          <p:cNvSpPr txBox="1"/>
          <p:nvPr>
            <p:ph type="title"/>
          </p:nvPr>
        </p:nvSpPr>
        <p:spPr>
          <a:xfrm>
            <a:off x="373932" y="533892"/>
            <a:ext cx="10221900" cy="687000"/>
          </a:xfrm>
          <a:prstGeom prst="rect">
            <a:avLst/>
          </a:prstGeom>
        </p:spPr>
        <p:txBody>
          <a:bodyPr anchorCtr="0" anchor="t" bIns="109675" lIns="109675" spcFirstLastPara="1" rIns="109675" wrap="square" tIns="1096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2" name="Google Shape;22;g114163e9df3_0_183"/>
          <p:cNvSpPr txBox="1"/>
          <p:nvPr>
            <p:ph idx="1" type="body"/>
          </p:nvPr>
        </p:nvSpPr>
        <p:spPr>
          <a:xfrm>
            <a:off x="373932" y="1382611"/>
            <a:ext cx="10221900" cy="4098600"/>
          </a:xfrm>
          <a:prstGeom prst="rect">
            <a:avLst/>
          </a:prstGeom>
        </p:spPr>
        <p:txBody>
          <a:bodyPr anchorCtr="0" anchor="t" bIns="109675" lIns="109675" spcFirstLastPara="1" rIns="109675" wrap="square" tIns="109675">
            <a:norm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23" name="Google Shape;23;g114163e9df3_0_183"/>
          <p:cNvSpPr txBox="1"/>
          <p:nvPr>
            <p:ph idx="12" type="sldNum"/>
          </p:nvPr>
        </p:nvSpPr>
        <p:spPr>
          <a:xfrm>
            <a:off x="10164008" y="5594410"/>
            <a:ext cx="658200" cy="472200"/>
          </a:xfrm>
          <a:prstGeom prst="rect">
            <a:avLst/>
          </a:prstGeom>
        </p:spPr>
        <p:txBody>
          <a:bodyPr anchorCtr="0" anchor="ctr" bIns="109675" lIns="109675" spcFirstLastPara="1" rIns="109675" wrap="square" tIns="1096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14163e9df3_0_187"/>
          <p:cNvSpPr txBox="1"/>
          <p:nvPr>
            <p:ph type="title"/>
          </p:nvPr>
        </p:nvSpPr>
        <p:spPr>
          <a:xfrm>
            <a:off x="373932" y="533892"/>
            <a:ext cx="10221900" cy="687000"/>
          </a:xfrm>
          <a:prstGeom prst="rect">
            <a:avLst/>
          </a:prstGeom>
        </p:spPr>
        <p:txBody>
          <a:bodyPr anchorCtr="0" anchor="t" bIns="109675" lIns="109675" spcFirstLastPara="1" rIns="109675" wrap="square" tIns="1096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6" name="Google Shape;26;g114163e9df3_0_187"/>
          <p:cNvSpPr txBox="1"/>
          <p:nvPr>
            <p:ph idx="1" type="body"/>
          </p:nvPr>
        </p:nvSpPr>
        <p:spPr>
          <a:xfrm>
            <a:off x="373932" y="1382611"/>
            <a:ext cx="4798500" cy="4098600"/>
          </a:xfrm>
          <a:prstGeom prst="rect">
            <a:avLst/>
          </a:prstGeom>
        </p:spPr>
        <p:txBody>
          <a:bodyPr anchorCtr="0" anchor="t" bIns="109675" lIns="109675" spcFirstLastPara="1" rIns="109675" wrap="square" tIns="109675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7" name="Google Shape;27;g114163e9df3_0_187"/>
          <p:cNvSpPr txBox="1"/>
          <p:nvPr>
            <p:ph idx="2" type="body"/>
          </p:nvPr>
        </p:nvSpPr>
        <p:spPr>
          <a:xfrm>
            <a:off x="5797202" y="1382611"/>
            <a:ext cx="4798500" cy="4098600"/>
          </a:xfrm>
          <a:prstGeom prst="rect">
            <a:avLst/>
          </a:prstGeom>
        </p:spPr>
        <p:txBody>
          <a:bodyPr anchorCtr="0" anchor="t" bIns="109675" lIns="109675" spcFirstLastPara="1" rIns="109675" wrap="square" tIns="109675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8" name="Google Shape;28;g114163e9df3_0_187"/>
          <p:cNvSpPr txBox="1"/>
          <p:nvPr>
            <p:ph idx="12" type="sldNum"/>
          </p:nvPr>
        </p:nvSpPr>
        <p:spPr>
          <a:xfrm>
            <a:off x="10164008" y="5594410"/>
            <a:ext cx="658200" cy="472200"/>
          </a:xfrm>
          <a:prstGeom prst="rect">
            <a:avLst/>
          </a:prstGeom>
        </p:spPr>
        <p:txBody>
          <a:bodyPr anchorCtr="0" anchor="ctr" bIns="109675" lIns="109675" spcFirstLastPara="1" rIns="109675" wrap="square" tIns="1096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14163e9df3_0_192"/>
          <p:cNvSpPr txBox="1"/>
          <p:nvPr>
            <p:ph type="title"/>
          </p:nvPr>
        </p:nvSpPr>
        <p:spPr>
          <a:xfrm>
            <a:off x="373932" y="533892"/>
            <a:ext cx="10221900" cy="687000"/>
          </a:xfrm>
          <a:prstGeom prst="rect">
            <a:avLst/>
          </a:prstGeom>
        </p:spPr>
        <p:txBody>
          <a:bodyPr anchorCtr="0" anchor="t" bIns="109675" lIns="109675" spcFirstLastPara="1" rIns="109675" wrap="square" tIns="1096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1" name="Google Shape;31;g114163e9df3_0_192"/>
          <p:cNvSpPr txBox="1"/>
          <p:nvPr>
            <p:ph idx="12" type="sldNum"/>
          </p:nvPr>
        </p:nvSpPr>
        <p:spPr>
          <a:xfrm>
            <a:off x="10164008" y="5594410"/>
            <a:ext cx="658200" cy="472200"/>
          </a:xfrm>
          <a:prstGeom prst="rect">
            <a:avLst/>
          </a:prstGeom>
        </p:spPr>
        <p:txBody>
          <a:bodyPr anchorCtr="0" anchor="ctr" bIns="109675" lIns="109675" spcFirstLastPara="1" rIns="109675" wrap="square" tIns="1096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14163e9df3_0_195"/>
          <p:cNvSpPr txBox="1"/>
          <p:nvPr>
            <p:ph type="title"/>
          </p:nvPr>
        </p:nvSpPr>
        <p:spPr>
          <a:xfrm>
            <a:off x="373932" y="666547"/>
            <a:ext cx="3368700" cy="906600"/>
          </a:xfrm>
          <a:prstGeom prst="rect">
            <a:avLst/>
          </a:prstGeom>
        </p:spPr>
        <p:txBody>
          <a:bodyPr anchorCtr="0" anchor="b" bIns="109675" lIns="109675" spcFirstLastPara="1" rIns="109675" wrap="square" tIns="1096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34" name="Google Shape;34;g114163e9df3_0_195"/>
          <p:cNvSpPr txBox="1"/>
          <p:nvPr>
            <p:ph idx="1" type="body"/>
          </p:nvPr>
        </p:nvSpPr>
        <p:spPr>
          <a:xfrm>
            <a:off x="373932" y="1667088"/>
            <a:ext cx="3368700" cy="3814200"/>
          </a:xfrm>
          <a:prstGeom prst="rect">
            <a:avLst/>
          </a:prstGeom>
        </p:spPr>
        <p:txBody>
          <a:bodyPr anchorCtr="0" anchor="t" bIns="109675" lIns="109675" spcFirstLastPara="1" rIns="109675" wrap="square" tIns="10967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5" name="Google Shape;35;g114163e9df3_0_195"/>
          <p:cNvSpPr txBox="1"/>
          <p:nvPr>
            <p:ph idx="12" type="sldNum"/>
          </p:nvPr>
        </p:nvSpPr>
        <p:spPr>
          <a:xfrm>
            <a:off x="10164008" y="5594410"/>
            <a:ext cx="658200" cy="472200"/>
          </a:xfrm>
          <a:prstGeom prst="rect">
            <a:avLst/>
          </a:prstGeom>
        </p:spPr>
        <p:txBody>
          <a:bodyPr anchorCtr="0" anchor="ctr" bIns="109675" lIns="109675" spcFirstLastPara="1" rIns="109675" wrap="square" tIns="1096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14163e9df3_0_199"/>
          <p:cNvSpPr txBox="1"/>
          <p:nvPr>
            <p:ph type="title"/>
          </p:nvPr>
        </p:nvSpPr>
        <p:spPr>
          <a:xfrm>
            <a:off x="588130" y="540040"/>
            <a:ext cx="7639200" cy="4907700"/>
          </a:xfrm>
          <a:prstGeom prst="rect">
            <a:avLst/>
          </a:prstGeom>
        </p:spPr>
        <p:txBody>
          <a:bodyPr anchorCtr="0" anchor="ctr" bIns="109675" lIns="109675" spcFirstLastPara="1" rIns="109675" wrap="square" tIns="1096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/>
        </p:txBody>
      </p:sp>
      <p:sp>
        <p:nvSpPr>
          <p:cNvPr id="38" name="Google Shape;38;g114163e9df3_0_199"/>
          <p:cNvSpPr txBox="1"/>
          <p:nvPr>
            <p:ph idx="12" type="sldNum"/>
          </p:nvPr>
        </p:nvSpPr>
        <p:spPr>
          <a:xfrm>
            <a:off x="10164008" y="5594410"/>
            <a:ext cx="658200" cy="472200"/>
          </a:xfrm>
          <a:prstGeom prst="rect">
            <a:avLst/>
          </a:prstGeom>
        </p:spPr>
        <p:txBody>
          <a:bodyPr anchorCtr="0" anchor="ctr" bIns="109675" lIns="109675" spcFirstLastPara="1" rIns="109675" wrap="square" tIns="1096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14163e9df3_0_202"/>
          <p:cNvSpPr/>
          <p:nvPr/>
        </p:nvSpPr>
        <p:spPr>
          <a:xfrm>
            <a:off x="5484813" y="-150"/>
            <a:ext cx="5484900" cy="6170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09675" lIns="109675" spcFirstLastPara="1" rIns="109675" wrap="square" tIns="109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g114163e9df3_0_202"/>
          <p:cNvSpPr txBox="1"/>
          <p:nvPr>
            <p:ph type="title"/>
          </p:nvPr>
        </p:nvSpPr>
        <p:spPr>
          <a:xfrm>
            <a:off x="318508" y="1479426"/>
            <a:ext cx="4852800" cy="1778400"/>
          </a:xfrm>
          <a:prstGeom prst="rect">
            <a:avLst/>
          </a:prstGeom>
        </p:spPr>
        <p:txBody>
          <a:bodyPr anchorCtr="0" anchor="b" bIns="109675" lIns="109675" spcFirstLastPara="1" rIns="109675" wrap="square" tIns="1096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2" name="Google Shape;42;g114163e9df3_0_202"/>
          <p:cNvSpPr txBox="1"/>
          <p:nvPr>
            <p:ph idx="1" type="subTitle"/>
          </p:nvPr>
        </p:nvSpPr>
        <p:spPr>
          <a:xfrm>
            <a:off x="318508" y="3362818"/>
            <a:ext cx="4852800" cy="1481700"/>
          </a:xfrm>
          <a:prstGeom prst="rect">
            <a:avLst/>
          </a:prstGeom>
        </p:spPr>
        <p:txBody>
          <a:bodyPr anchorCtr="0" anchor="t" bIns="109675" lIns="109675" spcFirstLastPara="1" rIns="109675" wrap="square" tIns="1096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" name="Google Shape;43;g114163e9df3_0_202"/>
          <p:cNvSpPr txBox="1"/>
          <p:nvPr>
            <p:ph idx="2" type="body"/>
          </p:nvPr>
        </p:nvSpPr>
        <p:spPr>
          <a:xfrm>
            <a:off x="5925685" y="868665"/>
            <a:ext cx="4603200" cy="4433100"/>
          </a:xfrm>
          <a:prstGeom prst="rect">
            <a:avLst/>
          </a:prstGeom>
        </p:spPr>
        <p:txBody>
          <a:bodyPr anchorCtr="0" anchor="ctr" bIns="109675" lIns="109675" spcFirstLastPara="1" rIns="109675" wrap="square" tIns="109675">
            <a:norm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44" name="Google Shape;44;g114163e9df3_0_202"/>
          <p:cNvSpPr txBox="1"/>
          <p:nvPr>
            <p:ph idx="12" type="sldNum"/>
          </p:nvPr>
        </p:nvSpPr>
        <p:spPr>
          <a:xfrm>
            <a:off x="10164008" y="5594410"/>
            <a:ext cx="658200" cy="472200"/>
          </a:xfrm>
          <a:prstGeom prst="rect">
            <a:avLst/>
          </a:prstGeom>
        </p:spPr>
        <p:txBody>
          <a:bodyPr anchorCtr="0" anchor="ctr" bIns="109675" lIns="109675" spcFirstLastPara="1" rIns="109675" wrap="square" tIns="1096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4163e9df3_0_208"/>
          <p:cNvSpPr txBox="1"/>
          <p:nvPr>
            <p:ph idx="1" type="body"/>
          </p:nvPr>
        </p:nvSpPr>
        <p:spPr>
          <a:xfrm>
            <a:off x="373932" y="5075374"/>
            <a:ext cx="7196400" cy="726000"/>
          </a:xfrm>
          <a:prstGeom prst="rect">
            <a:avLst/>
          </a:prstGeom>
        </p:spPr>
        <p:txBody>
          <a:bodyPr anchorCtr="0" anchor="ctr" bIns="109675" lIns="109675" spcFirstLastPara="1" rIns="109675" wrap="square" tIns="10967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/>
        </p:txBody>
      </p:sp>
      <p:sp>
        <p:nvSpPr>
          <p:cNvPr id="47" name="Google Shape;47;g114163e9df3_0_208"/>
          <p:cNvSpPr txBox="1"/>
          <p:nvPr>
            <p:ph idx="12" type="sldNum"/>
          </p:nvPr>
        </p:nvSpPr>
        <p:spPr>
          <a:xfrm>
            <a:off x="10164008" y="5594410"/>
            <a:ext cx="658200" cy="472200"/>
          </a:xfrm>
          <a:prstGeom prst="rect">
            <a:avLst/>
          </a:prstGeom>
        </p:spPr>
        <p:txBody>
          <a:bodyPr anchorCtr="0" anchor="ctr" bIns="109675" lIns="109675" spcFirstLastPara="1" rIns="109675" wrap="square" tIns="1096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14163e9df3_0_172"/>
          <p:cNvSpPr txBox="1"/>
          <p:nvPr>
            <p:ph type="title"/>
          </p:nvPr>
        </p:nvSpPr>
        <p:spPr>
          <a:xfrm>
            <a:off x="373932" y="533892"/>
            <a:ext cx="10221900" cy="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09675" lIns="109675" spcFirstLastPara="1" rIns="109675" wrap="square" tIns="1096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g114163e9df3_0_172"/>
          <p:cNvSpPr txBox="1"/>
          <p:nvPr>
            <p:ph idx="1" type="body"/>
          </p:nvPr>
        </p:nvSpPr>
        <p:spPr>
          <a:xfrm>
            <a:off x="373932" y="1382611"/>
            <a:ext cx="102219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09675" lIns="109675" spcFirstLastPara="1" rIns="109675" wrap="square" tIns="109675">
            <a:normAutofit/>
          </a:bodyPr>
          <a:lstStyle>
            <a:lvl1pPr indent="-3683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  <a:defRPr sz="2200">
                <a:solidFill>
                  <a:schemeClr val="dk2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  <a:defRPr sz="1700">
                <a:solidFill>
                  <a:schemeClr val="dk2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  <a:defRPr sz="1700">
                <a:solidFill>
                  <a:schemeClr val="dk2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g114163e9df3_0_172"/>
          <p:cNvSpPr txBox="1"/>
          <p:nvPr>
            <p:ph idx="12" type="sldNum"/>
          </p:nvPr>
        </p:nvSpPr>
        <p:spPr>
          <a:xfrm>
            <a:off x="10164008" y="5594410"/>
            <a:ext cx="6582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9675" lIns="109675" spcFirstLastPara="1" rIns="109675" wrap="square" tIns="109675">
            <a:normAutofit/>
          </a:bodyPr>
          <a:lstStyle>
            <a:lvl1pPr lvl="0" algn="r">
              <a:buNone/>
              <a:defRPr sz="1200">
                <a:solidFill>
                  <a:schemeClr val="dk2"/>
                </a:solidFill>
              </a:defRPr>
            </a:lvl1pPr>
            <a:lvl2pPr lvl="1" algn="r">
              <a:buNone/>
              <a:defRPr sz="1200">
                <a:solidFill>
                  <a:schemeClr val="dk2"/>
                </a:solidFill>
              </a:defRPr>
            </a:lvl2pPr>
            <a:lvl3pPr lvl="2" algn="r">
              <a:buNone/>
              <a:defRPr sz="1200">
                <a:solidFill>
                  <a:schemeClr val="dk2"/>
                </a:solidFill>
              </a:defRPr>
            </a:lvl3pPr>
            <a:lvl4pPr lvl="3" algn="r">
              <a:buNone/>
              <a:defRPr sz="1200">
                <a:solidFill>
                  <a:schemeClr val="dk2"/>
                </a:solidFill>
              </a:defRPr>
            </a:lvl4pPr>
            <a:lvl5pPr lvl="4" algn="r">
              <a:buNone/>
              <a:defRPr sz="1200">
                <a:solidFill>
                  <a:schemeClr val="dk2"/>
                </a:solidFill>
              </a:defRPr>
            </a:lvl5pPr>
            <a:lvl6pPr lvl="5" algn="r">
              <a:buNone/>
              <a:defRPr sz="1200">
                <a:solidFill>
                  <a:schemeClr val="dk2"/>
                </a:solidFill>
              </a:defRPr>
            </a:lvl6pPr>
            <a:lvl7pPr lvl="6" algn="r">
              <a:buNone/>
              <a:defRPr sz="1200">
                <a:solidFill>
                  <a:schemeClr val="dk2"/>
                </a:solidFill>
              </a:defRPr>
            </a:lvl7pPr>
            <a:lvl8pPr lvl="7" algn="r">
              <a:buNone/>
              <a:defRPr sz="1200">
                <a:solidFill>
                  <a:schemeClr val="dk2"/>
                </a:solidFill>
              </a:defRPr>
            </a:lvl8pPr>
            <a:lvl9pPr lvl="8" algn="r">
              <a:buNone/>
              <a:defRPr sz="12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"/>
          <p:cNvSpPr txBox="1"/>
          <p:nvPr>
            <p:ph idx="4294967295" type="title"/>
          </p:nvPr>
        </p:nvSpPr>
        <p:spPr>
          <a:xfrm>
            <a:off x="259200" y="648000"/>
            <a:ext cx="104508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pt-BR"/>
              <a:t>Fluxogramas – Exercícios</a:t>
            </a:r>
            <a:endParaRPr/>
          </a:p>
        </p:txBody>
      </p:sp>
      <p:sp>
        <p:nvSpPr>
          <p:cNvPr id="59" name="Google Shape;59;p2"/>
          <p:cNvSpPr txBox="1"/>
          <p:nvPr>
            <p:ph idx="4294967295" type="body"/>
          </p:nvPr>
        </p:nvSpPr>
        <p:spPr>
          <a:xfrm>
            <a:off x="259200" y="259200"/>
            <a:ext cx="104508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1400"/>
              </a:spcAft>
              <a:buClr>
                <a:schemeClr val="dk1"/>
              </a:buClr>
              <a:buSzPts val="2800"/>
              <a:buNone/>
            </a:pPr>
            <a:r>
              <a:rPr lang="pt-BR"/>
              <a:t>FUNDAMENTOS DE PROGRAMAÇÃO</a:t>
            </a:r>
            <a:endParaRPr/>
          </a:p>
        </p:txBody>
      </p:sp>
      <p:sp>
        <p:nvSpPr>
          <p:cNvPr id="60" name="Google Shape;60;p2"/>
          <p:cNvSpPr txBox="1"/>
          <p:nvPr>
            <p:ph idx="12" type="sldNum"/>
          </p:nvPr>
        </p:nvSpPr>
        <p:spPr>
          <a:xfrm>
            <a:off x="10164008" y="5594410"/>
            <a:ext cx="6582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"/>
          <p:cNvSpPr txBox="1"/>
          <p:nvPr>
            <p:ph idx="4294967295" type="body"/>
          </p:nvPr>
        </p:nvSpPr>
        <p:spPr>
          <a:xfrm>
            <a:off x="258762" y="1296000"/>
            <a:ext cx="10450800" cy="41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51982" lvl="0" marL="251982" rtl="0" algn="just">
              <a:lnSpc>
                <a:spcPct val="107000"/>
              </a:lnSpc>
              <a:spcBef>
                <a:spcPts val="0"/>
              </a:spcBef>
              <a:spcAft>
                <a:spcPts val="1400"/>
              </a:spcAft>
              <a:buClr>
                <a:schemeClr val="dk1"/>
              </a:buClr>
              <a:buSzPts val="1800"/>
              <a:buChar char="●"/>
            </a:pPr>
            <a:r>
              <a:rPr lang="pt-BR"/>
              <a:t>Para nos inteirar sobre os fundamentos da linguagem utilizaremos a própria IDE do Portugol Studio:</a:t>
            </a:r>
            <a:endParaRPr/>
          </a:p>
        </p:txBody>
      </p:sp>
      <p:pic>
        <p:nvPicPr>
          <p:cNvPr id="62" name="Google Shape;6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" y="1684800"/>
            <a:ext cx="7022856" cy="361384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"/>
          <p:cNvSpPr/>
          <p:nvPr/>
        </p:nvSpPr>
        <p:spPr>
          <a:xfrm rot="-6835930">
            <a:off x="311850" y="2594595"/>
            <a:ext cx="3228163" cy="262013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D0007"/>
          </a:solidFill>
          <a:ln cap="flat" cmpd="sng" w="9525">
            <a:solidFill>
              <a:srgbClr val="ED000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"/>
          <p:cNvSpPr/>
          <p:nvPr/>
        </p:nvSpPr>
        <p:spPr>
          <a:xfrm>
            <a:off x="1070707" y="1578293"/>
            <a:ext cx="250093" cy="896309"/>
          </a:xfrm>
          <a:prstGeom prst="ellipse">
            <a:avLst/>
          </a:prstGeom>
          <a:noFill/>
          <a:ln cap="flat" cmpd="sng" w="57150">
            <a:solidFill>
              <a:srgbClr val="ED000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/>
          <p:nvPr>
            <p:ph idx="4294967295" type="title"/>
          </p:nvPr>
        </p:nvSpPr>
        <p:spPr>
          <a:xfrm>
            <a:off x="259200" y="648000"/>
            <a:ext cx="104508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pt-BR"/>
              <a:t>Fluxogramas – Exercícios</a:t>
            </a:r>
            <a:endParaRPr/>
          </a:p>
        </p:txBody>
      </p:sp>
      <p:sp>
        <p:nvSpPr>
          <p:cNvPr id="70" name="Google Shape;70;p3"/>
          <p:cNvSpPr txBox="1"/>
          <p:nvPr>
            <p:ph idx="4294967295" type="body"/>
          </p:nvPr>
        </p:nvSpPr>
        <p:spPr>
          <a:xfrm>
            <a:off x="259200" y="259200"/>
            <a:ext cx="104508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1400"/>
              </a:spcAft>
              <a:buClr>
                <a:schemeClr val="dk1"/>
              </a:buClr>
              <a:buSzPts val="2800"/>
              <a:buNone/>
            </a:pPr>
            <a:r>
              <a:rPr lang="pt-BR"/>
              <a:t>FUNDAMENTOS DE PROGRAMAÇÃO</a:t>
            </a:r>
            <a:endParaRPr/>
          </a:p>
        </p:txBody>
      </p:sp>
      <p:sp>
        <p:nvSpPr>
          <p:cNvPr id="71" name="Google Shape;71;p3"/>
          <p:cNvSpPr txBox="1"/>
          <p:nvPr>
            <p:ph idx="12" type="sldNum"/>
          </p:nvPr>
        </p:nvSpPr>
        <p:spPr>
          <a:xfrm>
            <a:off x="10164008" y="5594410"/>
            <a:ext cx="6582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"/>
          <p:cNvSpPr txBox="1"/>
          <p:nvPr>
            <p:ph idx="4294967295" type="body"/>
          </p:nvPr>
        </p:nvSpPr>
        <p:spPr>
          <a:xfrm>
            <a:off x="258762" y="1296000"/>
            <a:ext cx="10450800" cy="41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51982" lvl="0" marL="251982" rtl="0" algn="just">
              <a:lnSpc>
                <a:spcPct val="107000"/>
              </a:lnSpc>
              <a:spcBef>
                <a:spcPts val="0"/>
              </a:spcBef>
              <a:spcAft>
                <a:spcPts val="1400"/>
              </a:spcAft>
              <a:buClr>
                <a:schemeClr val="dk1"/>
              </a:buClr>
              <a:buSzPts val="1800"/>
              <a:buChar char="●"/>
            </a:pPr>
            <a:r>
              <a:rPr lang="pt-BR"/>
              <a:t>Para nos inteirar sobre os fundamentos da linguagem utilizaremos a própria IDE do Portugol Studio:</a:t>
            </a:r>
            <a:endParaRPr/>
          </a:p>
        </p:txBody>
      </p:sp>
      <p:pic>
        <p:nvPicPr>
          <p:cNvPr id="73" name="Google Shape;7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762" y="1690155"/>
            <a:ext cx="7213483" cy="387349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3"/>
          <p:cNvSpPr/>
          <p:nvPr/>
        </p:nvSpPr>
        <p:spPr>
          <a:xfrm rot="10800000">
            <a:off x="1524854" y="1625160"/>
            <a:ext cx="3228163" cy="262013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D0007"/>
          </a:solidFill>
          <a:ln cap="flat" cmpd="sng" w="9525">
            <a:solidFill>
              <a:srgbClr val="ED000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"/>
          <p:cNvSpPr/>
          <p:nvPr/>
        </p:nvSpPr>
        <p:spPr>
          <a:xfrm>
            <a:off x="132862" y="1625160"/>
            <a:ext cx="1266092" cy="2821794"/>
          </a:xfrm>
          <a:prstGeom prst="rect">
            <a:avLst/>
          </a:prstGeom>
          <a:noFill/>
          <a:ln cap="flat" cmpd="sng" w="38100">
            <a:solidFill>
              <a:srgbClr val="ED000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/>
          <p:nvPr>
            <p:ph idx="4294967295" type="title"/>
          </p:nvPr>
        </p:nvSpPr>
        <p:spPr>
          <a:xfrm>
            <a:off x="259200" y="648000"/>
            <a:ext cx="104508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pt-BR"/>
              <a:t>Fluxogramas – Exercícios</a:t>
            </a:r>
            <a:endParaRPr/>
          </a:p>
        </p:txBody>
      </p:sp>
      <p:sp>
        <p:nvSpPr>
          <p:cNvPr id="81" name="Google Shape;81;p4"/>
          <p:cNvSpPr txBox="1"/>
          <p:nvPr>
            <p:ph idx="4294967295" type="body"/>
          </p:nvPr>
        </p:nvSpPr>
        <p:spPr>
          <a:xfrm>
            <a:off x="259200" y="259200"/>
            <a:ext cx="104508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1400"/>
              </a:spcAft>
              <a:buClr>
                <a:schemeClr val="dk1"/>
              </a:buClr>
              <a:buSzPts val="2800"/>
              <a:buNone/>
            </a:pPr>
            <a:r>
              <a:rPr lang="pt-BR"/>
              <a:t>FUNDAMENTOS DE PROGRAMAÇÃO</a:t>
            </a:r>
            <a:endParaRPr/>
          </a:p>
        </p:txBody>
      </p:sp>
      <p:sp>
        <p:nvSpPr>
          <p:cNvPr id="82" name="Google Shape;82;p4"/>
          <p:cNvSpPr txBox="1"/>
          <p:nvPr>
            <p:ph idx="12" type="sldNum"/>
          </p:nvPr>
        </p:nvSpPr>
        <p:spPr>
          <a:xfrm>
            <a:off x="10164008" y="5594410"/>
            <a:ext cx="6582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4"/>
          <p:cNvSpPr txBox="1"/>
          <p:nvPr>
            <p:ph idx="4294967295" type="body"/>
          </p:nvPr>
        </p:nvSpPr>
        <p:spPr>
          <a:xfrm>
            <a:off x="258762" y="1296000"/>
            <a:ext cx="10450800" cy="41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51982" lvl="0" marL="251982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/>
              <a:t>Conceitos Básicos...</a:t>
            </a:r>
            <a:endParaRPr/>
          </a:p>
          <a:p>
            <a:pPr indent="-251982" lvl="0" marL="251982" rtl="0" algn="just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/>
              <a:t>IDE de Programação</a:t>
            </a:r>
            <a:endParaRPr/>
          </a:p>
          <a:p>
            <a:pPr indent="-251982" lvl="0" marL="251982" rtl="0" algn="just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/>
              <a:t>Variáveis</a:t>
            </a:r>
            <a:endParaRPr/>
          </a:p>
          <a:p>
            <a:pPr indent="-251982" lvl="0" marL="251982" rtl="0" algn="just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/>
              <a:t>Input/Output</a:t>
            </a:r>
            <a:endParaRPr/>
          </a:p>
          <a:p>
            <a:pPr indent="-251982" lvl="0" marL="251982" rtl="0" algn="just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/>
              <a:t>Operações Condicionais</a:t>
            </a:r>
            <a:endParaRPr/>
          </a:p>
          <a:p>
            <a:pPr indent="-273580" lvl="1" marL="507563" rtl="0" algn="just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pt-BR"/>
              <a:t>Se / Senão / Senão Se</a:t>
            </a:r>
            <a:endParaRPr/>
          </a:p>
          <a:p>
            <a:pPr indent="-273580" lvl="1" marL="507563" rtl="0" algn="just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pt-BR"/>
              <a:t>Escolha-Caso</a:t>
            </a:r>
            <a:endParaRPr/>
          </a:p>
          <a:p>
            <a:pPr indent="-273580" lvl="1" marL="507563" rtl="0" algn="just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pt-BR"/>
              <a:t>Operações Lógicas</a:t>
            </a:r>
            <a:endParaRPr/>
          </a:p>
          <a:p>
            <a:pPr indent="-251982" lvl="0" marL="251982" rtl="0" algn="just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/>
              <a:t>Laços de Repetição</a:t>
            </a:r>
            <a:endParaRPr/>
          </a:p>
          <a:p>
            <a:pPr indent="-273580" lvl="1" marL="507563" rtl="0" algn="just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pt-BR"/>
              <a:t>Enquanto</a:t>
            </a:r>
            <a:endParaRPr/>
          </a:p>
          <a:p>
            <a:pPr indent="-273580" lvl="1" marL="507563" rtl="0" algn="just">
              <a:lnSpc>
                <a:spcPct val="103000"/>
              </a:lnSpc>
              <a:spcBef>
                <a:spcPts val="500"/>
              </a:spcBef>
              <a:spcAft>
                <a:spcPts val="1400"/>
              </a:spcAft>
              <a:buClr>
                <a:schemeClr val="dk1"/>
              </a:buClr>
              <a:buSzPts val="1600"/>
              <a:buChar char="○"/>
            </a:pPr>
            <a:r>
              <a:rPr lang="pt-BR"/>
              <a:t>Para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>
            <p:ph idx="4294967295" type="title"/>
          </p:nvPr>
        </p:nvSpPr>
        <p:spPr>
          <a:xfrm>
            <a:off x="259200" y="648000"/>
            <a:ext cx="104508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pt-BR"/>
              <a:t>Fluxogramas – Exercícios</a:t>
            </a:r>
            <a:endParaRPr/>
          </a:p>
        </p:txBody>
      </p:sp>
      <p:sp>
        <p:nvSpPr>
          <p:cNvPr id="89" name="Google Shape;89;p5"/>
          <p:cNvSpPr txBox="1"/>
          <p:nvPr>
            <p:ph idx="4294967295" type="body"/>
          </p:nvPr>
        </p:nvSpPr>
        <p:spPr>
          <a:xfrm>
            <a:off x="259200" y="259200"/>
            <a:ext cx="104508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1400"/>
              </a:spcAft>
              <a:buClr>
                <a:schemeClr val="dk1"/>
              </a:buClr>
              <a:buSzPts val="2800"/>
              <a:buNone/>
            </a:pPr>
            <a:r>
              <a:rPr lang="pt-BR"/>
              <a:t>FUNDAMENTOS DE PROGRAMAÇÃO</a:t>
            </a:r>
            <a:endParaRPr/>
          </a:p>
        </p:txBody>
      </p:sp>
      <p:sp>
        <p:nvSpPr>
          <p:cNvPr id="90" name="Google Shape;90;p5"/>
          <p:cNvSpPr txBox="1"/>
          <p:nvPr>
            <p:ph idx="12" type="sldNum"/>
          </p:nvPr>
        </p:nvSpPr>
        <p:spPr>
          <a:xfrm>
            <a:off x="10164008" y="5594410"/>
            <a:ext cx="6582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5"/>
          <p:cNvSpPr txBox="1"/>
          <p:nvPr>
            <p:ph idx="4294967295" type="body"/>
          </p:nvPr>
        </p:nvSpPr>
        <p:spPr>
          <a:xfrm>
            <a:off x="258762" y="1296000"/>
            <a:ext cx="10450800" cy="41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51982" lvl="0" marL="251982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/>
              <a:t>1 – Faça um programa que peça ao usuário que entre com um número. O programa deve exibir na tela o sucessor e o antecessor desse número e exibi-lo.</a:t>
            </a:r>
            <a:endParaRPr/>
          </a:p>
          <a:p>
            <a:pPr indent="-251982" lvl="0" marL="251982" rtl="0" algn="just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/>
              <a:t>2 – Faça um software que peça ao usuário que entre com a temperatura em graus célsius e então converta essa temperatura para Fahrenheit. Lembrando que a formula de conversão é a seguinte:</a:t>
            </a:r>
            <a:endParaRPr/>
          </a:p>
          <a:p>
            <a:pPr indent="-137682" lvl="0" marL="251982" rtl="0" algn="just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37682" lvl="0" marL="251982" rtl="0" algn="just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37682" lvl="0" marL="251982" rtl="0" algn="just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37682" lvl="0" marL="251982" rtl="0" algn="just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37682" lvl="0" marL="251982" rtl="0" algn="just">
              <a:lnSpc>
                <a:spcPct val="107000"/>
              </a:lnSpc>
              <a:spcBef>
                <a:spcPts val="500"/>
              </a:spcBef>
              <a:spcAft>
                <a:spcPts val="140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92" name="Google Shape;9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" y="2596572"/>
            <a:ext cx="2274765" cy="1227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/>
          <p:nvPr>
            <p:ph idx="4294967295" type="body"/>
          </p:nvPr>
        </p:nvSpPr>
        <p:spPr>
          <a:xfrm>
            <a:off x="259200" y="259200"/>
            <a:ext cx="104508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1400"/>
              </a:spcAft>
              <a:buClr>
                <a:schemeClr val="dk1"/>
              </a:buClr>
              <a:buSzPts val="2800"/>
              <a:buNone/>
            </a:pPr>
            <a:r>
              <a:rPr lang="pt-BR"/>
              <a:t>FUNDAMENTOS DE PROGRAMAÇÃO</a:t>
            </a:r>
            <a:endParaRPr/>
          </a:p>
        </p:txBody>
      </p:sp>
      <p:sp>
        <p:nvSpPr>
          <p:cNvPr id="98" name="Google Shape;98;p6"/>
          <p:cNvSpPr txBox="1"/>
          <p:nvPr>
            <p:ph idx="12" type="sldNum"/>
          </p:nvPr>
        </p:nvSpPr>
        <p:spPr>
          <a:xfrm>
            <a:off x="10164008" y="5594410"/>
            <a:ext cx="6582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6"/>
          <p:cNvSpPr txBox="1"/>
          <p:nvPr>
            <p:ph idx="4294967295" type="body"/>
          </p:nvPr>
        </p:nvSpPr>
        <p:spPr>
          <a:xfrm>
            <a:off x="258762" y="1296000"/>
            <a:ext cx="10450800" cy="41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51982" lvl="0" marL="251982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/>
              <a:t>3 – Fazer um programa em que o usuário entre com sua altura e peso e que o software calcule o IMC baseado na tabela a seguir:</a:t>
            </a:r>
            <a:endParaRPr/>
          </a:p>
          <a:p>
            <a:pPr indent="-137682" lvl="0" marL="251982" rtl="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37682" lvl="0" marL="251982" rtl="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37682" lvl="0" marL="251982" rtl="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37682" lvl="0" marL="251982" rtl="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37682" lvl="0" marL="251982" rtl="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37682" lvl="0" marL="251982" rtl="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37682" lvl="0" marL="251982" rtl="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37682" lvl="0" marL="251982" rtl="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51982" lvl="0" marL="251982" rtl="0" algn="l">
              <a:lnSpc>
                <a:spcPct val="107000"/>
              </a:lnSpc>
              <a:spcBef>
                <a:spcPts val="500"/>
              </a:spcBef>
              <a:spcAft>
                <a:spcPts val="1400"/>
              </a:spcAft>
              <a:buClr>
                <a:schemeClr val="dk1"/>
              </a:buClr>
              <a:buSzPts val="1800"/>
              <a:buChar char="●"/>
            </a:pPr>
            <a:r>
              <a:rPr lang="pt-BR"/>
              <a:t>Complemento -&gt; Procurar na internet por tabela que levem em conta o sexo (masculino) e também a idade da pessoa para implementar em seu software.</a:t>
            </a:r>
            <a:endParaRPr/>
          </a:p>
        </p:txBody>
      </p:sp>
      <p:pic>
        <p:nvPicPr>
          <p:cNvPr id="100" name="Google Shape;10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762" y="1998984"/>
            <a:ext cx="3216763" cy="2633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68294" y="1818304"/>
            <a:ext cx="2857899" cy="1267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idx="4294967295" type="title"/>
          </p:nvPr>
        </p:nvSpPr>
        <p:spPr>
          <a:xfrm>
            <a:off x="259200" y="648000"/>
            <a:ext cx="104508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pt-BR"/>
              <a:t>Portugol – Exercícios</a:t>
            </a:r>
            <a:endParaRPr/>
          </a:p>
        </p:txBody>
      </p:sp>
      <p:sp>
        <p:nvSpPr>
          <p:cNvPr id="107" name="Google Shape;107;p7"/>
          <p:cNvSpPr txBox="1"/>
          <p:nvPr>
            <p:ph idx="4294967295" type="body"/>
          </p:nvPr>
        </p:nvSpPr>
        <p:spPr>
          <a:xfrm>
            <a:off x="259200" y="259200"/>
            <a:ext cx="104508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1400"/>
              </a:spcAft>
              <a:buClr>
                <a:schemeClr val="dk1"/>
              </a:buClr>
              <a:buSzPts val="2800"/>
              <a:buNone/>
            </a:pPr>
            <a:r>
              <a:rPr lang="pt-BR"/>
              <a:t>FUNDAMENTOS DE PROGRAMAÇÃO</a:t>
            </a:r>
            <a:endParaRPr/>
          </a:p>
        </p:txBody>
      </p:sp>
      <p:sp>
        <p:nvSpPr>
          <p:cNvPr id="108" name="Google Shape;108;p7"/>
          <p:cNvSpPr txBox="1"/>
          <p:nvPr>
            <p:ph idx="12" type="sldNum"/>
          </p:nvPr>
        </p:nvSpPr>
        <p:spPr>
          <a:xfrm>
            <a:off x="10164008" y="5594410"/>
            <a:ext cx="6582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7"/>
          <p:cNvSpPr txBox="1"/>
          <p:nvPr>
            <p:ph idx="4294967295" type="body"/>
          </p:nvPr>
        </p:nvSpPr>
        <p:spPr>
          <a:xfrm>
            <a:off x="258762" y="1296000"/>
            <a:ext cx="10450800" cy="41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51982" lvl="0" marL="251982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/>
              <a:t>Utilizando os fluxogramas desenvolvidos na última aula, desenvolva um programa utilizando instruções básicas dos seguintes exercícios:</a:t>
            </a:r>
            <a:endParaRPr/>
          </a:p>
          <a:p>
            <a:pPr indent="-251982" lvl="0" marL="251982" rtl="0" algn="just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/>
              <a:t>4 – Um software que calcula a </a:t>
            </a:r>
            <a:r>
              <a:rPr b="1" lang="pt-BR" u="sng">
                <a:highlight>
                  <a:srgbClr val="FFFF00"/>
                </a:highlight>
              </a:rPr>
              <a:t>média aritmética</a:t>
            </a:r>
            <a:r>
              <a:rPr lang="pt-BR"/>
              <a:t> de 4 notas inseridas por um usuário e ao final salve em um documento a mensagem de “Aprovado” caso esse valor seja maior ou igual a 6,0 ou “Reprovado” caso contrário;</a:t>
            </a:r>
            <a:endParaRPr/>
          </a:p>
          <a:p>
            <a:pPr indent="-251982" lvl="0" marL="251982" rtl="0" algn="just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/>
              <a:t>5 – Um programa que calcule a </a:t>
            </a:r>
            <a:r>
              <a:rPr b="1" lang="pt-BR" u="sng">
                <a:highlight>
                  <a:srgbClr val="FFFF00"/>
                </a:highlight>
              </a:rPr>
              <a:t>média ponderada</a:t>
            </a:r>
            <a:r>
              <a:rPr lang="pt-BR"/>
              <a:t> de 4 notas inseridas por um usuário e ao final exiba o resultado na tela;</a:t>
            </a:r>
            <a:endParaRPr/>
          </a:p>
          <a:p>
            <a:pPr indent="-251982" lvl="0" marL="251982" rtl="0" algn="just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/>
              <a:t>6 – Uma aplicação que calcule o “enésimo” termo de uma </a:t>
            </a:r>
            <a:r>
              <a:rPr b="1" lang="pt-BR" u="sng">
                <a:highlight>
                  <a:srgbClr val="FFFF00"/>
                </a:highlight>
              </a:rPr>
              <a:t>progressão aritmética</a:t>
            </a:r>
            <a:r>
              <a:rPr lang="pt-BR"/>
              <a:t> (esse termo é pedido ao usuário), que tem ordem -2 e que possui o primeiro termo como sendo o “2”;</a:t>
            </a:r>
            <a:endParaRPr/>
          </a:p>
          <a:p>
            <a:pPr indent="-137682" lvl="0" marL="251982" rtl="0" algn="just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37682" lvl="0" marL="251982" rtl="0" algn="just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37682" lvl="0" marL="251982" rtl="0" algn="just">
              <a:lnSpc>
                <a:spcPct val="107000"/>
              </a:lnSpc>
              <a:spcBef>
                <a:spcPts val="500"/>
              </a:spcBef>
              <a:spcAft>
                <a:spcPts val="140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"/>
          <p:cNvSpPr txBox="1"/>
          <p:nvPr>
            <p:ph idx="4294967295" type="title"/>
          </p:nvPr>
        </p:nvSpPr>
        <p:spPr>
          <a:xfrm>
            <a:off x="259200" y="648000"/>
            <a:ext cx="104508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pt-BR"/>
              <a:t>Fluxogramas – Exercícios</a:t>
            </a:r>
            <a:endParaRPr/>
          </a:p>
        </p:txBody>
      </p:sp>
      <p:sp>
        <p:nvSpPr>
          <p:cNvPr id="115" name="Google Shape;115;p8"/>
          <p:cNvSpPr txBox="1"/>
          <p:nvPr>
            <p:ph idx="4294967295" type="body"/>
          </p:nvPr>
        </p:nvSpPr>
        <p:spPr>
          <a:xfrm>
            <a:off x="259200" y="259200"/>
            <a:ext cx="104508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1400"/>
              </a:spcAft>
              <a:buClr>
                <a:schemeClr val="dk1"/>
              </a:buClr>
              <a:buSzPts val="2800"/>
              <a:buNone/>
            </a:pPr>
            <a:r>
              <a:rPr lang="pt-BR"/>
              <a:t>FUNDAMENTOS DE PROGRAMAÇÃO</a:t>
            </a:r>
            <a:endParaRPr/>
          </a:p>
        </p:txBody>
      </p:sp>
      <p:sp>
        <p:nvSpPr>
          <p:cNvPr id="116" name="Google Shape;116;p8"/>
          <p:cNvSpPr txBox="1"/>
          <p:nvPr>
            <p:ph idx="12" type="sldNum"/>
          </p:nvPr>
        </p:nvSpPr>
        <p:spPr>
          <a:xfrm>
            <a:off x="10164008" y="5594410"/>
            <a:ext cx="6582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8"/>
          <p:cNvSpPr txBox="1"/>
          <p:nvPr>
            <p:ph idx="4294967295" type="body"/>
          </p:nvPr>
        </p:nvSpPr>
        <p:spPr>
          <a:xfrm>
            <a:off x="258762" y="1296000"/>
            <a:ext cx="10450800" cy="41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51982" lvl="0" marL="251982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/>
              <a:t>7 – Faça um programa que testa se determinado número inserido por um usuário é um palíndromo. Lembrando que palíndromo é uma palavra ou número que, lido ao contrário, mantem-se igual a palavra original. Exemplo</a:t>
            </a:r>
            <a:endParaRPr/>
          </a:p>
          <a:p>
            <a:pPr indent="0" lvl="0" marL="0" rtl="0" algn="just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	12345 -&gt; 54321, portanto “12345” não é palíndromo</a:t>
            </a:r>
            <a:endParaRPr/>
          </a:p>
          <a:p>
            <a:pPr indent="0" lvl="0" marL="0" rtl="0" algn="just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	123321 -&gt; 123321, portanto “123321” é palíndromo</a:t>
            </a:r>
            <a:endParaRPr/>
          </a:p>
          <a:p>
            <a:pPr indent="-251982" lvl="0" marL="251982" rtl="0" algn="l">
              <a:lnSpc>
                <a:spcPct val="107000"/>
              </a:lnSpc>
              <a:spcBef>
                <a:spcPts val="500"/>
              </a:spcBef>
              <a:spcAft>
                <a:spcPts val="1400"/>
              </a:spcAft>
              <a:buClr>
                <a:schemeClr val="dk1"/>
              </a:buClr>
              <a:buSzPts val="1800"/>
              <a:buChar char="●"/>
            </a:pPr>
            <a:r>
              <a:rPr lang="pt-BR"/>
              <a:t>8 – Faça um programa em que o usuário entre com sua data de nascimento. Baseado nisso responda se ele possui idade o suficiente para dar entrada em sua carteira de motorista!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"/>
          <p:cNvSpPr txBox="1"/>
          <p:nvPr>
            <p:ph idx="4294967295" type="title"/>
          </p:nvPr>
        </p:nvSpPr>
        <p:spPr>
          <a:xfrm>
            <a:off x="259200" y="648000"/>
            <a:ext cx="104508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pt-BR"/>
              <a:t>Fluxogramas – Desafios</a:t>
            </a:r>
            <a:endParaRPr/>
          </a:p>
        </p:txBody>
      </p:sp>
      <p:sp>
        <p:nvSpPr>
          <p:cNvPr id="123" name="Google Shape;123;p9"/>
          <p:cNvSpPr txBox="1"/>
          <p:nvPr>
            <p:ph idx="4294967295" type="body"/>
          </p:nvPr>
        </p:nvSpPr>
        <p:spPr>
          <a:xfrm>
            <a:off x="259200" y="259200"/>
            <a:ext cx="104508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1400"/>
              </a:spcAft>
              <a:buClr>
                <a:schemeClr val="dk1"/>
              </a:buClr>
              <a:buSzPts val="2800"/>
              <a:buNone/>
            </a:pPr>
            <a:r>
              <a:rPr lang="pt-BR"/>
              <a:t>FUNDAMENTOS DE PROGRAMAÇÃO</a:t>
            </a:r>
            <a:endParaRPr/>
          </a:p>
        </p:txBody>
      </p:sp>
      <p:sp>
        <p:nvSpPr>
          <p:cNvPr id="124" name="Google Shape;124;p9"/>
          <p:cNvSpPr txBox="1"/>
          <p:nvPr>
            <p:ph idx="12" type="sldNum"/>
          </p:nvPr>
        </p:nvSpPr>
        <p:spPr>
          <a:xfrm>
            <a:off x="10164008" y="5594410"/>
            <a:ext cx="6582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9"/>
          <p:cNvSpPr txBox="1"/>
          <p:nvPr>
            <p:ph idx="4294967295" type="body"/>
          </p:nvPr>
        </p:nvSpPr>
        <p:spPr>
          <a:xfrm>
            <a:off x="258762" y="1296000"/>
            <a:ext cx="10450800" cy="41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51982" lvl="0" marL="251982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/>
              <a:t>1 – Fazer um programa que calcula o fatorial de determinado número. Lembrando que o fatorial é representado da seguinte forma – suponha que o usuário entre com o número 5:</a:t>
            </a:r>
            <a:endParaRPr/>
          </a:p>
          <a:p>
            <a:pPr indent="0" lvl="1" marL="233983" rtl="0" algn="just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/>
              <a:t>5! = 5 * 4 * 3 * 2 * 1</a:t>
            </a:r>
            <a:endParaRPr/>
          </a:p>
          <a:p>
            <a:pPr indent="0" lvl="1" marL="233983" rtl="0" algn="just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/>
              <a:t>5! = 120</a:t>
            </a:r>
            <a:endParaRPr/>
          </a:p>
          <a:p>
            <a:pPr indent="0" lvl="0" marL="0" rtl="0" algn="just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    O resultado final do fatorial de 5 calculado é 120.</a:t>
            </a:r>
            <a:endParaRPr/>
          </a:p>
          <a:p>
            <a:pPr indent="-273580" lvl="1" marL="507563" rtl="0" algn="just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pt-BR"/>
              <a:t>Faça uma versão utilizando laços de repetição E outra utilizando recursão</a:t>
            </a:r>
            <a:endParaRPr/>
          </a:p>
          <a:p>
            <a:pPr indent="-251982" lvl="0" marL="251982" rtl="0" algn="just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/>
              <a:t>2 – Faça um programa em que o usuário deve inserir 14 temperaturas que ocorreram ao longo das duas últimas semanas. Seu programa deve:</a:t>
            </a:r>
            <a:endParaRPr/>
          </a:p>
          <a:p>
            <a:pPr indent="-273580" lvl="1" marL="507563" rtl="0" algn="just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pt-BR"/>
              <a:t>2.1 – Saber qual foi o dia mais quente;</a:t>
            </a:r>
            <a:endParaRPr/>
          </a:p>
          <a:p>
            <a:pPr indent="-273580" lvl="1" marL="507563" rtl="0" algn="just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pt-BR"/>
              <a:t>2.2 – Saber qual foi o dia mais frio;</a:t>
            </a:r>
            <a:endParaRPr/>
          </a:p>
          <a:p>
            <a:pPr indent="-273580" lvl="1" marL="507563" rtl="0" algn="just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pt-BR"/>
              <a:t>2.3 – Colocar todas as temperaturas em ordem crescente (da menor para a maior);</a:t>
            </a:r>
            <a:endParaRPr/>
          </a:p>
          <a:p>
            <a:pPr indent="-251982" lvl="0" marL="251982" rtl="0" algn="just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/>
              <a:t>3 – Faça um jogo da velha!</a:t>
            </a:r>
            <a:endParaRPr/>
          </a:p>
          <a:p>
            <a:pPr indent="-137682" lvl="0" marL="251982" rtl="0" algn="just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37682" lvl="0" marL="251982" rtl="0" algn="just">
              <a:lnSpc>
                <a:spcPct val="107000"/>
              </a:lnSpc>
              <a:spcBef>
                <a:spcPts val="500"/>
              </a:spcBef>
              <a:spcAft>
                <a:spcPts val="140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2022-01-18T09:49:08Z</dcterms:created>
  <dc:creator>Augusto Cleber (SO/OPM43-BR)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