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0"/>
  </p:notesMasterIdLst>
  <p:sldIdLst>
    <p:sldId id="256" r:id="rId2"/>
    <p:sldId id="258" r:id="rId3"/>
    <p:sldId id="301" r:id="rId4"/>
    <p:sldId id="302" r:id="rId5"/>
    <p:sldId id="312" r:id="rId6"/>
    <p:sldId id="313" r:id="rId7"/>
    <p:sldId id="303" r:id="rId8"/>
    <p:sldId id="304" r:id="rId9"/>
    <p:sldId id="314" r:id="rId10"/>
    <p:sldId id="315" r:id="rId11"/>
    <p:sldId id="305" r:id="rId12"/>
    <p:sldId id="306" r:id="rId13"/>
    <p:sldId id="316" r:id="rId14"/>
    <p:sldId id="317" r:id="rId15"/>
    <p:sldId id="311" r:id="rId16"/>
    <p:sldId id="308" r:id="rId17"/>
    <p:sldId id="318" r:id="rId18"/>
    <p:sldId id="309" r:id="rId19"/>
  </p:sldIdLst>
  <p:sldSz cx="9144000" cy="5143500" type="screen16x9"/>
  <p:notesSz cx="6858000" cy="9144000"/>
  <p:embeddedFontLst>
    <p:embeddedFont>
      <p:font typeface="Blinker" panose="020B0604020202020204" charset="0"/>
      <p:regular r:id="rId21"/>
      <p:bold r:id="rId22"/>
    </p:embeddedFont>
    <p:embeddedFont>
      <p:font typeface="Inconsolata Medium" panose="020B0604020202020204"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F8E79FC-F02E-4D8D-88EC-87C83BA7EB9D}">
  <a:tblStyle styleId="{9F8E79FC-F02E-4D8D-88EC-87C83BA7EB9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94434" autoAdjust="0"/>
  </p:normalViewPr>
  <p:slideViewPr>
    <p:cSldViewPr snapToGrid="0">
      <p:cViewPr varScale="1">
        <p:scale>
          <a:sx n="90" d="100"/>
          <a:sy n="90" d="100"/>
        </p:scale>
        <p:origin x="474"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00855043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15956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12bca3ed78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12bca3ed78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38766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12bca3ed78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12bca3ed78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0471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12bca3ed78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12bca3ed78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93146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12bca3ed78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12bca3ed78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58997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12bca3ed78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12bca3ed78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49658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12bca3ed78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12bca3ed78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451041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12bca3ed78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12bca3ed78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340092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12bca3ed78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12bca3ed78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773258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12bca3ed78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12bca3ed78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63916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17b435033b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17b435033b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62164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12bca3ed78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12bca3ed78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73560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12bca3ed78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12bca3ed78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23115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12bca3ed78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12bca3ed78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25412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12bca3ed78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12bca3ed78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33520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12bca3ed78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12bca3ed78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15119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12bca3ed78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12bca3ed78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07483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12bca3ed78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12bca3ed78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86713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138111" y="-1907432"/>
            <a:ext cx="12612232" cy="7338805"/>
            <a:chOff x="-2138111" y="-1907432"/>
            <a:chExt cx="12612232" cy="7338805"/>
          </a:xfrm>
        </p:grpSpPr>
        <p:sp>
          <p:nvSpPr>
            <p:cNvPr id="10" name="Google Shape;10;p2"/>
            <p:cNvSpPr/>
            <p:nvPr/>
          </p:nvSpPr>
          <p:spPr>
            <a:xfrm rot="-10210910">
              <a:off x="5334753" y="-288655"/>
              <a:ext cx="3261178" cy="1154360"/>
            </a:xfrm>
            <a:custGeom>
              <a:avLst/>
              <a:gdLst/>
              <a:ahLst/>
              <a:cxnLst/>
              <a:rect l="l" t="t" r="r" b="b"/>
              <a:pathLst>
                <a:path w="71732" h="25391" extrusionOk="0">
                  <a:moveTo>
                    <a:pt x="56488" y="1"/>
                  </a:moveTo>
                  <a:cubicBezTo>
                    <a:pt x="55279" y="1"/>
                    <a:pt x="54071" y="138"/>
                    <a:pt x="52895" y="412"/>
                  </a:cubicBezTo>
                  <a:cubicBezTo>
                    <a:pt x="49787" y="1143"/>
                    <a:pt x="47158" y="2890"/>
                    <a:pt x="44873" y="5073"/>
                  </a:cubicBezTo>
                  <a:cubicBezTo>
                    <a:pt x="40293" y="9420"/>
                    <a:pt x="36272" y="15847"/>
                    <a:pt x="29367" y="16416"/>
                  </a:cubicBezTo>
                  <a:cubicBezTo>
                    <a:pt x="29019" y="16444"/>
                    <a:pt x="28673" y="16457"/>
                    <a:pt x="28327" y="16457"/>
                  </a:cubicBezTo>
                  <a:cubicBezTo>
                    <a:pt x="25059" y="16457"/>
                    <a:pt x="21885" y="15265"/>
                    <a:pt x="18836" y="14182"/>
                  </a:cubicBezTo>
                  <a:cubicBezTo>
                    <a:pt x="15978" y="13173"/>
                    <a:pt x="13052" y="12242"/>
                    <a:pt x="9988" y="12242"/>
                  </a:cubicBezTo>
                  <a:cubicBezTo>
                    <a:pt x="9939" y="12242"/>
                    <a:pt x="9889" y="12242"/>
                    <a:pt x="9839" y="12243"/>
                  </a:cubicBezTo>
                  <a:cubicBezTo>
                    <a:pt x="7037" y="12283"/>
                    <a:pt x="4275" y="13238"/>
                    <a:pt x="2478" y="15472"/>
                  </a:cubicBezTo>
                  <a:cubicBezTo>
                    <a:pt x="741" y="17645"/>
                    <a:pt x="152" y="20498"/>
                    <a:pt x="50" y="23219"/>
                  </a:cubicBezTo>
                  <a:cubicBezTo>
                    <a:pt x="30" y="23930"/>
                    <a:pt x="41" y="24641"/>
                    <a:pt x="71" y="25352"/>
                  </a:cubicBezTo>
                  <a:cubicBezTo>
                    <a:pt x="76" y="25377"/>
                    <a:pt x="94" y="25390"/>
                    <a:pt x="110" y="25390"/>
                  </a:cubicBezTo>
                  <a:cubicBezTo>
                    <a:pt x="127" y="25390"/>
                    <a:pt x="142" y="25377"/>
                    <a:pt x="142" y="25352"/>
                  </a:cubicBezTo>
                  <a:cubicBezTo>
                    <a:pt x="0" y="22529"/>
                    <a:pt x="244" y="19523"/>
                    <a:pt x="1584" y="16975"/>
                  </a:cubicBezTo>
                  <a:cubicBezTo>
                    <a:pt x="2264" y="15685"/>
                    <a:pt x="3229" y="14568"/>
                    <a:pt x="4458" y="13775"/>
                  </a:cubicBezTo>
                  <a:cubicBezTo>
                    <a:pt x="5676" y="12994"/>
                    <a:pt x="7068" y="12557"/>
                    <a:pt x="8489" y="12394"/>
                  </a:cubicBezTo>
                  <a:cubicBezTo>
                    <a:pt x="9022" y="12333"/>
                    <a:pt x="9548" y="12305"/>
                    <a:pt x="10070" y="12305"/>
                  </a:cubicBezTo>
                  <a:cubicBezTo>
                    <a:pt x="16002" y="12305"/>
                    <a:pt x="21274" y="15981"/>
                    <a:pt x="27163" y="16467"/>
                  </a:cubicBezTo>
                  <a:cubicBezTo>
                    <a:pt x="27555" y="16501"/>
                    <a:pt x="27948" y="16519"/>
                    <a:pt x="28340" y="16519"/>
                  </a:cubicBezTo>
                  <a:cubicBezTo>
                    <a:pt x="29566" y="16519"/>
                    <a:pt x="30787" y="16346"/>
                    <a:pt x="31956" y="15969"/>
                  </a:cubicBezTo>
                  <a:cubicBezTo>
                    <a:pt x="33368" y="15512"/>
                    <a:pt x="34677" y="14801"/>
                    <a:pt x="35886" y="13949"/>
                  </a:cubicBezTo>
                  <a:cubicBezTo>
                    <a:pt x="38414" y="12151"/>
                    <a:pt x="40456" y="9815"/>
                    <a:pt x="42548" y="7551"/>
                  </a:cubicBezTo>
                  <a:cubicBezTo>
                    <a:pt x="44710" y="5216"/>
                    <a:pt x="47025" y="2890"/>
                    <a:pt x="49950" y="1509"/>
                  </a:cubicBezTo>
                  <a:cubicBezTo>
                    <a:pt x="51984" y="549"/>
                    <a:pt x="54235" y="70"/>
                    <a:pt x="56482" y="70"/>
                  </a:cubicBezTo>
                  <a:cubicBezTo>
                    <a:pt x="57421" y="70"/>
                    <a:pt x="58360" y="153"/>
                    <a:pt x="59282" y="321"/>
                  </a:cubicBezTo>
                  <a:cubicBezTo>
                    <a:pt x="65182" y="1387"/>
                    <a:pt x="69945" y="6038"/>
                    <a:pt x="71315" y="11857"/>
                  </a:cubicBezTo>
                  <a:cubicBezTo>
                    <a:pt x="71488" y="12567"/>
                    <a:pt x="71599" y="13288"/>
                    <a:pt x="71660" y="14009"/>
                  </a:cubicBezTo>
                  <a:cubicBezTo>
                    <a:pt x="71666" y="14035"/>
                    <a:pt x="71684" y="14047"/>
                    <a:pt x="71700" y="14047"/>
                  </a:cubicBezTo>
                  <a:cubicBezTo>
                    <a:pt x="71717" y="14047"/>
                    <a:pt x="71732" y="14035"/>
                    <a:pt x="71732" y="14009"/>
                  </a:cubicBezTo>
                  <a:cubicBezTo>
                    <a:pt x="71244" y="8292"/>
                    <a:pt x="67386" y="3042"/>
                    <a:pt x="62004" y="1001"/>
                  </a:cubicBezTo>
                  <a:cubicBezTo>
                    <a:pt x="60248" y="333"/>
                    <a:pt x="58368" y="1"/>
                    <a:pt x="5648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p:nvPr/>
          </p:nvSpPr>
          <p:spPr>
            <a:xfrm rot="-10210910">
              <a:off x="5416403" y="-315880"/>
              <a:ext cx="3261178" cy="1154360"/>
            </a:xfrm>
            <a:custGeom>
              <a:avLst/>
              <a:gdLst/>
              <a:ahLst/>
              <a:cxnLst/>
              <a:rect l="l" t="t" r="r" b="b"/>
              <a:pathLst>
                <a:path w="71732" h="25391" extrusionOk="0">
                  <a:moveTo>
                    <a:pt x="56488" y="1"/>
                  </a:moveTo>
                  <a:cubicBezTo>
                    <a:pt x="55279" y="1"/>
                    <a:pt x="54071" y="138"/>
                    <a:pt x="52895" y="412"/>
                  </a:cubicBezTo>
                  <a:cubicBezTo>
                    <a:pt x="49787" y="1143"/>
                    <a:pt x="47158" y="2890"/>
                    <a:pt x="44873" y="5073"/>
                  </a:cubicBezTo>
                  <a:cubicBezTo>
                    <a:pt x="40293" y="9420"/>
                    <a:pt x="36272" y="15847"/>
                    <a:pt x="29367" y="16416"/>
                  </a:cubicBezTo>
                  <a:cubicBezTo>
                    <a:pt x="29019" y="16444"/>
                    <a:pt x="28673" y="16457"/>
                    <a:pt x="28327" y="16457"/>
                  </a:cubicBezTo>
                  <a:cubicBezTo>
                    <a:pt x="25059" y="16457"/>
                    <a:pt x="21885" y="15265"/>
                    <a:pt x="18836" y="14182"/>
                  </a:cubicBezTo>
                  <a:cubicBezTo>
                    <a:pt x="15978" y="13173"/>
                    <a:pt x="13052" y="12242"/>
                    <a:pt x="9988" y="12242"/>
                  </a:cubicBezTo>
                  <a:cubicBezTo>
                    <a:pt x="9939" y="12242"/>
                    <a:pt x="9889" y="12242"/>
                    <a:pt x="9839" y="12243"/>
                  </a:cubicBezTo>
                  <a:cubicBezTo>
                    <a:pt x="7037" y="12283"/>
                    <a:pt x="4275" y="13238"/>
                    <a:pt x="2478" y="15472"/>
                  </a:cubicBezTo>
                  <a:cubicBezTo>
                    <a:pt x="741" y="17645"/>
                    <a:pt x="152" y="20498"/>
                    <a:pt x="50" y="23219"/>
                  </a:cubicBezTo>
                  <a:cubicBezTo>
                    <a:pt x="30" y="23930"/>
                    <a:pt x="41" y="24641"/>
                    <a:pt x="71" y="25352"/>
                  </a:cubicBezTo>
                  <a:cubicBezTo>
                    <a:pt x="76" y="25377"/>
                    <a:pt x="94" y="25390"/>
                    <a:pt x="110" y="25390"/>
                  </a:cubicBezTo>
                  <a:cubicBezTo>
                    <a:pt x="127" y="25390"/>
                    <a:pt x="142" y="25377"/>
                    <a:pt x="142" y="25352"/>
                  </a:cubicBezTo>
                  <a:cubicBezTo>
                    <a:pt x="0" y="22529"/>
                    <a:pt x="244" y="19523"/>
                    <a:pt x="1584" y="16975"/>
                  </a:cubicBezTo>
                  <a:cubicBezTo>
                    <a:pt x="2264" y="15685"/>
                    <a:pt x="3229" y="14568"/>
                    <a:pt x="4458" y="13775"/>
                  </a:cubicBezTo>
                  <a:cubicBezTo>
                    <a:pt x="5676" y="12994"/>
                    <a:pt x="7068" y="12557"/>
                    <a:pt x="8489" y="12394"/>
                  </a:cubicBezTo>
                  <a:cubicBezTo>
                    <a:pt x="9022" y="12333"/>
                    <a:pt x="9548" y="12305"/>
                    <a:pt x="10070" y="12305"/>
                  </a:cubicBezTo>
                  <a:cubicBezTo>
                    <a:pt x="16002" y="12305"/>
                    <a:pt x="21274" y="15981"/>
                    <a:pt x="27163" y="16467"/>
                  </a:cubicBezTo>
                  <a:cubicBezTo>
                    <a:pt x="27555" y="16501"/>
                    <a:pt x="27948" y="16519"/>
                    <a:pt x="28340" y="16519"/>
                  </a:cubicBezTo>
                  <a:cubicBezTo>
                    <a:pt x="29566" y="16519"/>
                    <a:pt x="30787" y="16346"/>
                    <a:pt x="31956" y="15969"/>
                  </a:cubicBezTo>
                  <a:cubicBezTo>
                    <a:pt x="33368" y="15512"/>
                    <a:pt x="34677" y="14801"/>
                    <a:pt x="35886" y="13949"/>
                  </a:cubicBezTo>
                  <a:cubicBezTo>
                    <a:pt x="38414" y="12151"/>
                    <a:pt x="40456" y="9815"/>
                    <a:pt x="42548" y="7551"/>
                  </a:cubicBezTo>
                  <a:cubicBezTo>
                    <a:pt x="44710" y="5216"/>
                    <a:pt x="47025" y="2890"/>
                    <a:pt x="49950" y="1509"/>
                  </a:cubicBezTo>
                  <a:cubicBezTo>
                    <a:pt x="51984" y="549"/>
                    <a:pt x="54235" y="70"/>
                    <a:pt x="56482" y="70"/>
                  </a:cubicBezTo>
                  <a:cubicBezTo>
                    <a:pt x="57421" y="70"/>
                    <a:pt x="58360" y="153"/>
                    <a:pt x="59282" y="321"/>
                  </a:cubicBezTo>
                  <a:cubicBezTo>
                    <a:pt x="65182" y="1387"/>
                    <a:pt x="69945" y="6038"/>
                    <a:pt x="71315" y="11857"/>
                  </a:cubicBezTo>
                  <a:cubicBezTo>
                    <a:pt x="71488" y="12567"/>
                    <a:pt x="71599" y="13288"/>
                    <a:pt x="71660" y="14009"/>
                  </a:cubicBezTo>
                  <a:cubicBezTo>
                    <a:pt x="71666" y="14035"/>
                    <a:pt x="71684" y="14047"/>
                    <a:pt x="71700" y="14047"/>
                  </a:cubicBezTo>
                  <a:cubicBezTo>
                    <a:pt x="71717" y="14047"/>
                    <a:pt x="71732" y="14035"/>
                    <a:pt x="71732" y="14009"/>
                  </a:cubicBezTo>
                  <a:cubicBezTo>
                    <a:pt x="71244" y="8292"/>
                    <a:pt x="67386" y="3042"/>
                    <a:pt x="62004" y="1001"/>
                  </a:cubicBezTo>
                  <a:cubicBezTo>
                    <a:pt x="60248" y="333"/>
                    <a:pt x="58368" y="1"/>
                    <a:pt x="564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 name="Google Shape;12;p2"/>
            <p:cNvGrpSpPr/>
            <p:nvPr/>
          </p:nvGrpSpPr>
          <p:grpSpPr>
            <a:xfrm>
              <a:off x="-2138111" y="-1907432"/>
              <a:ext cx="12612232" cy="7338805"/>
              <a:chOff x="-2138111" y="-1907432"/>
              <a:chExt cx="12612232" cy="7338805"/>
            </a:xfrm>
          </p:grpSpPr>
          <p:sp>
            <p:nvSpPr>
              <p:cNvPr id="13" name="Google Shape;13;p2"/>
              <p:cNvSpPr/>
              <p:nvPr/>
            </p:nvSpPr>
            <p:spPr>
              <a:xfrm rot="9272496">
                <a:off x="866154" y="-1103050"/>
                <a:ext cx="4382991" cy="2835046"/>
              </a:xfrm>
              <a:custGeom>
                <a:avLst/>
                <a:gdLst/>
                <a:ahLst/>
                <a:cxnLst/>
                <a:rect l="l" t="t" r="r" b="b"/>
                <a:pathLst>
                  <a:path w="85746" h="55463" extrusionOk="0">
                    <a:moveTo>
                      <a:pt x="48227" y="0"/>
                    </a:moveTo>
                    <a:cubicBezTo>
                      <a:pt x="47882" y="0"/>
                      <a:pt x="47535" y="9"/>
                      <a:pt x="47188" y="28"/>
                    </a:cubicBezTo>
                    <a:cubicBezTo>
                      <a:pt x="42599" y="282"/>
                      <a:pt x="38151" y="2018"/>
                      <a:pt x="34455" y="4719"/>
                    </a:cubicBezTo>
                    <a:cubicBezTo>
                      <a:pt x="30372" y="7705"/>
                      <a:pt x="27509" y="11899"/>
                      <a:pt x="24311" y="15737"/>
                    </a:cubicBezTo>
                    <a:cubicBezTo>
                      <a:pt x="21142" y="19545"/>
                      <a:pt x="17345" y="23231"/>
                      <a:pt x="12338" y="24338"/>
                    </a:cubicBezTo>
                    <a:cubicBezTo>
                      <a:pt x="11445" y="24532"/>
                      <a:pt x="10521" y="24639"/>
                      <a:pt x="9599" y="24639"/>
                    </a:cubicBezTo>
                    <a:cubicBezTo>
                      <a:pt x="8059" y="24639"/>
                      <a:pt x="6524" y="24340"/>
                      <a:pt x="5139" y="23647"/>
                    </a:cubicBezTo>
                    <a:cubicBezTo>
                      <a:pt x="3209" y="22693"/>
                      <a:pt x="1585" y="21027"/>
                      <a:pt x="793" y="19017"/>
                    </a:cubicBezTo>
                    <a:cubicBezTo>
                      <a:pt x="407" y="18052"/>
                      <a:pt x="244" y="17026"/>
                      <a:pt x="305" y="16001"/>
                    </a:cubicBezTo>
                    <a:cubicBezTo>
                      <a:pt x="305" y="15976"/>
                      <a:pt x="287" y="15963"/>
                      <a:pt x="269" y="15963"/>
                    </a:cubicBezTo>
                    <a:cubicBezTo>
                      <a:pt x="252" y="15963"/>
                      <a:pt x="234" y="15976"/>
                      <a:pt x="234" y="16001"/>
                    </a:cubicBezTo>
                    <a:cubicBezTo>
                      <a:pt x="1" y="20032"/>
                      <a:pt x="3291" y="23516"/>
                      <a:pt x="7078" y="24419"/>
                    </a:cubicBezTo>
                    <a:cubicBezTo>
                      <a:pt x="7930" y="24622"/>
                      <a:pt x="8785" y="24716"/>
                      <a:pt x="9633" y="24716"/>
                    </a:cubicBezTo>
                    <a:cubicBezTo>
                      <a:pt x="13412" y="24716"/>
                      <a:pt x="17069" y="22848"/>
                      <a:pt x="19913" y="20418"/>
                    </a:cubicBezTo>
                    <a:cubicBezTo>
                      <a:pt x="23762" y="17128"/>
                      <a:pt x="26514" y="12813"/>
                      <a:pt x="29875" y="9056"/>
                    </a:cubicBezTo>
                    <a:cubicBezTo>
                      <a:pt x="33125" y="5410"/>
                      <a:pt x="37095" y="2546"/>
                      <a:pt x="41786" y="1084"/>
                    </a:cubicBezTo>
                    <a:cubicBezTo>
                      <a:pt x="43888" y="429"/>
                      <a:pt x="46088" y="78"/>
                      <a:pt x="48282" y="78"/>
                    </a:cubicBezTo>
                    <a:cubicBezTo>
                      <a:pt x="50613" y="78"/>
                      <a:pt x="52937" y="475"/>
                      <a:pt x="55129" y="1327"/>
                    </a:cubicBezTo>
                    <a:cubicBezTo>
                      <a:pt x="59049" y="2851"/>
                      <a:pt x="62492" y="5704"/>
                      <a:pt x="64523" y="9401"/>
                    </a:cubicBezTo>
                    <a:cubicBezTo>
                      <a:pt x="65670" y="11513"/>
                      <a:pt x="66259" y="13818"/>
                      <a:pt x="66421" y="16204"/>
                    </a:cubicBezTo>
                    <a:cubicBezTo>
                      <a:pt x="66614" y="18926"/>
                      <a:pt x="66330" y="21657"/>
                      <a:pt x="66218" y="24378"/>
                    </a:cubicBezTo>
                    <a:cubicBezTo>
                      <a:pt x="66046" y="28420"/>
                      <a:pt x="66391" y="32807"/>
                      <a:pt x="68930" y="36148"/>
                    </a:cubicBezTo>
                    <a:cubicBezTo>
                      <a:pt x="70067" y="37640"/>
                      <a:pt x="71600" y="38727"/>
                      <a:pt x="73428" y="39215"/>
                    </a:cubicBezTo>
                    <a:cubicBezTo>
                      <a:pt x="74657" y="39549"/>
                      <a:pt x="75936" y="39651"/>
                      <a:pt x="77196" y="39895"/>
                    </a:cubicBezTo>
                    <a:cubicBezTo>
                      <a:pt x="78343" y="40118"/>
                      <a:pt x="79439" y="40494"/>
                      <a:pt x="80434" y="41113"/>
                    </a:cubicBezTo>
                    <a:cubicBezTo>
                      <a:pt x="82303" y="42261"/>
                      <a:pt x="83745" y="44099"/>
                      <a:pt x="84395" y="46190"/>
                    </a:cubicBezTo>
                    <a:cubicBezTo>
                      <a:pt x="85055" y="48354"/>
                      <a:pt x="84811" y="50750"/>
                      <a:pt x="83826" y="52771"/>
                    </a:cubicBezTo>
                    <a:cubicBezTo>
                      <a:pt x="83339" y="53766"/>
                      <a:pt x="82679" y="54659"/>
                      <a:pt x="81867" y="55411"/>
                    </a:cubicBezTo>
                    <a:cubicBezTo>
                      <a:pt x="81844" y="55434"/>
                      <a:pt x="81866" y="55462"/>
                      <a:pt x="81892" y="55462"/>
                    </a:cubicBezTo>
                    <a:cubicBezTo>
                      <a:pt x="81901" y="55462"/>
                      <a:pt x="81909" y="55459"/>
                      <a:pt x="81917" y="55451"/>
                    </a:cubicBezTo>
                    <a:cubicBezTo>
                      <a:pt x="84974" y="52598"/>
                      <a:pt x="85746" y="47826"/>
                      <a:pt x="83582" y="44220"/>
                    </a:cubicBezTo>
                    <a:cubicBezTo>
                      <a:pt x="82567" y="42514"/>
                      <a:pt x="80993" y="41133"/>
                      <a:pt x="79155" y="40382"/>
                    </a:cubicBezTo>
                    <a:cubicBezTo>
                      <a:pt x="76840" y="39448"/>
                      <a:pt x="74220" y="39702"/>
                      <a:pt x="71956" y="38605"/>
                    </a:cubicBezTo>
                    <a:cubicBezTo>
                      <a:pt x="68229" y="36787"/>
                      <a:pt x="66685" y="32380"/>
                      <a:pt x="66330" y="28512"/>
                    </a:cubicBezTo>
                    <a:cubicBezTo>
                      <a:pt x="65843" y="23313"/>
                      <a:pt x="67305" y="18032"/>
                      <a:pt x="65974" y="12894"/>
                    </a:cubicBezTo>
                    <a:cubicBezTo>
                      <a:pt x="64979" y="9004"/>
                      <a:pt x="62400" y="5653"/>
                      <a:pt x="59120" y="3379"/>
                    </a:cubicBezTo>
                    <a:cubicBezTo>
                      <a:pt x="55922" y="1150"/>
                      <a:pt x="52115" y="0"/>
                      <a:pt x="4822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rot="-2190436">
                <a:off x="6767466" y="2309917"/>
                <a:ext cx="3389217" cy="2184986"/>
              </a:xfrm>
              <a:custGeom>
                <a:avLst/>
                <a:gdLst/>
                <a:ahLst/>
                <a:cxnLst/>
                <a:rect l="l" t="t" r="r" b="b"/>
                <a:pathLst>
                  <a:path w="68641" h="44252" extrusionOk="0">
                    <a:moveTo>
                      <a:pt x="67677" y="0"/>
                    </a:moveTo>
                    <a:cubicBezTo>
                      <a:pt x="65155" y="0"/>
                      <a:pt x="62741" y="1012"/>
                      <a:pt x="60731" y="2524"/>
                    </a:cubicBezTo>
                    <a:cubicBezTo>
                      <a:pt x="58294" y="4352"/>
                      <a:pt x="56516" y="6829"/>
                      <a:pt x="55074" y="9480"/>
                    </a:cubicBezTo>
                    <a:cubicBezTo>
                      <a:pt x="52160" y="14852"/>
                      <a:pt x="50383" y="21107"/>
                      <a:pt x="45621" y="25240"/>
                    </a:cubicBezTo>
                    <a:cubicBezTo>
                      <a:pt x="44504" y="26215"/>
                      <a:pt x="43245" y="27027"/>
                      <a:pt x="41864" y="27576"/>
                    </a:cubicBezTo>
                    <a:cubicBezTo>
                      <a:pt x="40310" y="28185"/>
                      <a:pt x="38644" y="28459"/>
                      <a:pt x="36979" y="28499"/>
                    </a:cubicBezTo>
                    <a:cubicBezTo>
                      <a:pt x="36764" y="28506"/>
                      <a:pt x="36550" y="28509"/>
                      <a:pt x="36335" y="28509"/>
                    </a:cubicBezTo>
                    <a:cubicBezTo>
                      <a:pt x="33195" y="28509"/>
                      <a:pt x="30095" y="27846"/>
                      <a:pt x="26977" y="27504"/>
                    </a:cubicBezTo>
                    <a:cubicBezTo>
                      <a:pt x="25877" y="27383"/>
                      <a:pt x="24780" y="27316"/>
                      <a:pt x="23686" y="27316"/>
                    </a:cubicBezTo>
                    <a:cubicBezTo>
                      <a:pt x="21954" y="27316"/>
                      <a:pt x="20230" y="27484"/>
                      <a:pt x="18518" y="27870"/>
                    </a:cubicBezTo>
                    <a:cubicBezTo>
                      <a:pt x="15918" y="28459"/>
                      <a:pt x="13420" y="29464"/>
                      <a:pt x="11125" y="30815"/>
                    </a:cubicBezTo>
                    <a:cubicBezTo>
                      <a:pt x="6576" y="33506"/>
                      <a:pt x="2799" y="37578"/>
                      <a:pt x="687" y="42442"/>
                    </a:cubicBezTo>
                    <a:cubicBezTo>
                      <a:pt x="433" y="43020"/>
                      <a:pt x="210" y="43609"/>
                      <a:pt x="7" y="44209"/>
                    </a:cubicBezTo>
                    <a:cubicBezTo>
                      <a:pt x="0" y="44234"/>
                      <a:pt x="21" y="44251"/>
                      <a:pt x="40" y="44251"/>
                    </a:cubicBezTo>
                    <a:cubicBezTo>
                      <a:pt x="52" y="44251"/>
                      <a:pt x="64" y="44245"/>
                      <a:pt x="68" y="44229"/>
                    </a:cubicBezTo>
                    <a:cubicBezTo>
                      <a:pt x="1824" y="39080"/>
                      <a:pt x="5398" y="34673"/>
                      <a:pt x="9897" y="31668"/>
                    </a:cubicBezTo>
                    <a:cubicBezTo>
                      <a:pt x="14007" y="28925"/>
                      <a:pt x="18839" y="27367"/>
                      <a:pt x="23767" y="27367"/>
                    </a:cubicBezTo>
                    <a:cubicBezTo>
                      <a:pt x="24257" y="27367"/>
                      <a:pt x="24749" y="27382"/>
                      <a:pt x="25240" y="27413"/>
                    </a:cubicBezTo>
                    <a:cubicBezTo>
                      <a:pt x="28866" y="27644"/>
                      <a:pt x="32681" y="28556"/>
                      <a:pt x="36366" y="28556"/>
                    </a:cubicBezTo>
                    <a:cubicBezTo>
                      <a:pt x="38998" y="28556"/>
                      <a:pt x="41563" y="28091"/>
                      <a:pt x="43945" y="26581"/>
                    </a:cubicBezTo>
                    <a:cubicBezTo>
                      <a:pt x="49053" y="23351"/>
                      <a:pt x="51308" y="17411"/>
                      <a:pt x="53785" y="12202"/>
                    </a:cubicBezTo>
                    <a:cubicBezTo>
                      <a:pt x="55126" y="9368"/>
                      <a:pt x="56638" y="6535"/>
                      <a:pt x="58852" y="4271"/>
                    </a:cubicBezTo>
                    <a:cubicBezTo>
                      <a:pt x="60893" y="2179"/>
                      <a:pt x="63543" y="493"/>
                      <a:pt x="66488" y="138"/>
                    </a:cubicBezTo>
                    <a:cubicBezTo>
                      <a:pt x="66861" y="89"/>
                      <a:pt x="67236" y="66"/>
                      <a:pt x="67611" y="66"/>
                    </a:cubicBezTo>
                    <a:cubicBezTo>
                      <a:pt x="67941" y="66"/>
                      <a:pt x="68272" y="84"/>
                      <a:pt x="68600" y="118"/>
                    </a:cubicBezTo>
                    <a:cubicBezTo>
                      <a:pt x="68641" y="118"/>
                      <a:pt x="68641" y="57"/>
                      <a:pt x="68600" y="46"/>
                    </a:cubicBezTo>
                    <a:cubicBezTo>
                      <a:pt x="68291" y="15"/>
                      <a:pt x="67983" y="0"/>
                      <a:pt x="6767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rot="-3790971">
                <a:off x="2411629" y="580018"/>
                <a:ext cx="3827959" cy="4070931"/>
              </a:xfrm>
              <a:custGeom>
                <a:avLst/>
                <a:gdLst/>
                <a:ahLst/>
                <a:cxnLst/>
                <a:rect l="l" t="t" r="r" b="b"/>
                <a:pathLst>
                  <a:path w="37197" h="39558" extrusionOk="0">
                    <a:moveTo>
                      <a:pt x="8059" y="63"/>
                    </a:moveTo>
                    <a:cubicBezTo>
                      <a:pt x="8465" y="63"/>
                      <a:pt x="8871" y="115"/>
                      <a:pt x="9271" y="227"/>
                    </a:cubicBezTo>
                    <a:cubicBezTo>
                      <a:pt x="9993" y="430"/>
                      <a:pt x="10612" y="867"/>
                      <a:pt x="11221" y="1303"/>
                    </a:cubicBezTo>
                    <a:cubicBezTo>
                      <a:pt x="12003" y="1872"/>
                      <a:pt x="12683" y="2562"/>
                      <a:pt x="13232" y="3375"/>
                    </a:cubicBezTo>
                    <a:cubicBezTo>
                      <a:pt x="13709" y="4086"/>
                      <a:pt x="14075" y="4868"/>
                      <a:pt x="14430" y="5640"/>
                    </a:cubicBezTo>
                    <a:cubicBezTo>
                      <a:pt x="15232" y="7396"/>
                      <a:pt x="16136" y="9112"/>
                      <a:pt x="17334" y="10645"/>
                    </a:cubicBezTo>
                    <a:cubicBezTo>
                      <a:pt x="17934" y="11417"/>
                      <a:pt x="18654" y="12118"/>
                      <a:pt x="19518" y="12585"/>
                    </a:cubicBezTo>
                    <a:cubicBezTo>
                      <a:pt x="20380" y="13052"/>
                      <a:pt x="21355" y="13276"/>
                      <a:pt x="22330" y="13357"/>
                    </a:cubicBezTo>
                    <a:cubicBezTo>
                      <a:pt x="22751" y="13391"/>
                      <a:pt x="23173" y="13403"/>
                      <a:pt x="23596" y="13403"/>
                    </a:cubicBezTo>
                    <a:cubicBezTo>
                      <a:pt x="24525" y="13403"/>
                      <a:pt x="25460" y="13346"/>
                      <a:pt x="26392" y="13346"/>
                    </a:cubicBezTo>
                    <a:cubicBezTo>
                      <a:pt x="27167" y="13346"/>
                      <a:pt x="27940" y="13386"/>
                      <a:pt x="28707" y="13529"/>
                    </a:cubicBezTo>
                    <a:cubicBezTo>
                      <a:pt x="32252" y="14200"/>
                      <a:pt x="35044" y="17063"/>
                      <a:pt x="36273" y="20364"/>
                    </a:cubicBezTo>
                    <a:cubicBezTo>
                      <a:pt x="36923" y="22079"/>
                      <a:pt x="37135" y="23918"/>
                      <a:pt x="36912" y="25746"/>
                    </a:cubicBezTo>
                    <a:cubicBezTo>
                      <a:pt x="36668" y="27644"/>
                      <a:pt x="35988" y="29462"/>
                      <a:pt x="35003" y="31097"/>
                    </a:cubicBezTo>
                    <a:cubicBezTo>
                      <a:pt x="32942" y="34529"/>
                      <a:pt x="29621" y="37068"/>
                      <a:pt x="25864" y="38388"/>
                    </a:cubicBezTo>
                    <a:cubicBezTo>
                      <a:pt x="23789" y="39119"/>
                      <a:pt x="21584" y="39491"/>
                      <a:pt x="19379" y="39491"/>
                    </a:cubicBezTo>
                    <a:cubicBezTo>
                      <a:pt x="17387" y="39491"/>
                      <a:pt x="15394" y="39187"/>
                      <a:pt x="13496" y="38571"/>
                    </a:cubicBezTo>
                    <a:cubicBezTo>
                      <a:pt x="9851" y="37383"/>
                      <a:pt x="6611" y="35027"/>
                      <a:pt x="4275" y="31990"/>
                    </a:cubicBezTo>
                    <a:cubicBezTo>
                      <a:pt x="3118" y="30487"/>
                      <a:pt x="2183" y="28822"/>
                      <a:pt x="1524" y="27055"/>
                    </a:cubicBezTo>
                    <a:cubicBezTo>
                      <a:pt x="721" y="24882"/>
                      <a:pt x="315" y="22577"/>
                      <a:pt x="183" y="20262"/>
                    </a:cubicBezTo>
                    <a:cubicBezTo>
                      <a:pt x="41" y="17967"/>
                      <a:pt x="163" y="15672"/>
                      <a:pt x="376" y="13387"/>
                    </a:cubicBezTo>
                    <a:cubicBezTo>
                      <a:pt x="477" y="12240"/>
                      <a:pt x="610" y="11113"/>
                      <a:pt x="752" y="9975"/>
                    </a:cubicBezTo>
                    <a:cubicBezTo>
                      <a:pt x="884" y="8919"/>
                      <a:pt x="1036" y="7863"/>
                      <a:pt x="1290" y="6827"/>
                    </a:cubicBezTo>
                    <a:cubicBezTo>
                      <a:pt x="1768" y="4857"/>
                      <a:pt x="2610" y="2867"/>
                      <a:pt x="4205" y="1557"/>
                    </a:cubicBezTo>
                    <a:cubicBezTo>
                      <a:pt x="5275" y="676"/>
                      <a:pt x="6662" y="63"/>
                      <a:pt x="8059" y="63"/>
                    </a:cubicBezTo>
                    <a:close/>
                    <a:moveTo>
                      <a:pt x="8072" y="0"/>
                    </a:moveTo>
                    <a:cubicBezTo>
                      <a:pt x="7618" y="0"/>
                      <a:pt x="7163" y="62"/>
                      <a:pt x="6723" y="176"/>
                    </a:cubicBezTo>
                    <a:cubicBezTo>
                      <a:pt x="4925" y="644"/>
                      <a:pt x="3433" y="1892"/>
                      <a:pt x="2499" y="3487"/>
                    </a:cubicBezTo>
                    <a:cubicBezTo>
                      <a:pt x="1432" y="5324"/>
                      <a:pt x="1016" y="7447"/>
                      <a:pt x="741" y="9528"/>
                    </a:cubicBezTo>
                    <a:cubicBezTo>
                      <a:pt x="427" y="11834"/>
                      <a:pt x="183" y="14159"/>
                      <a:pt x="92" y="16485"/>
                    </a:cubicBezTo>
                    <a:cubicBezTo>
                      <a:pt x="1" y="18810"/>
                      <a:pt x="71" y="21156"/>
                      <a:pt x="488" y="23451"/>
                    </a:cubicBezTo>
                    <a:cubicBezTo>
                      <a:pt x="863" y="25543"/>
                      <a:pt x="1524" y="27583"/>
                      <a:pt x="2539" y="29452"/>
                    </a:cubicBezTo>
                    <a:cubicBezTo>
                      <a:pt x="3453" y="31137"/>
                      <a:pt x="4621" y="32681"/>
                      <a:pt x="5981" y="34032"/>
                    </a:cubicBezTo>
                    <a:cubicBezTo>
                      <a:pt x="7342" y="35372"/>
                      <a:pt x="8896" y="36510"/>
                      <a:pt x="10582" y="37403"/>
                    </a:cubicBezTo>
                    <a:cubicBezTo>
                      <a:pt x="12369" y="38347"/>
                      <a:pt x="14298" y="38987"/>
                      <a:pt x="16298" y="39312"/>
                    </a:cubicBezTo>
                    <a:cubicBezTo>
                      <a:pt x="17316" y="39476"/>
                      <a:pt x="18346" y="39557"/>
                      <a:pt x="19377" y="39557"/>
                    </a:cubicBezTo>
                    <a:cubicBezTo>
                      <a:pt x="20453" y="39557"/>
                      <a:pt x="21530" y="39468"/>
                      <a:pt x="22594" y="39292"/>
                    </a:cubicBezTo>
                    <a:cubicBezTo>
                      <a:pt x="24676" y="38947"/>
                      <a:pt x="26707" y="38266"/>
                      <a:pt x="28576" y="37261"/>
                    </a:cubicBezTo>
                    <a:cubicBezTo>
                      <a:pt x="30291" y="36337"/>
                      <a:pt x="31855" y="35118"/>
                      <a:pt x="33165" y="33676"/>
                    </a:cubicBezTo>
                    <a:cubicBezTo>
                      <a:pt x="34455" y="32254"/>
                      <a:pt x="35511" y="30620"/>
                      <a:pt x="36201" y="28822"/>
                    </a:cubicBezTo>
                    <a:cubicBezTo>
                      <a:pt x="36871" y="27076"/>
                      <a:pt x="37196" y="25166"/>
                      <a:pt x="37024" y="23298"/>
                    </a:cubicBezTo>
                    <a:cubicBezTo>
                      <a:pt x="36862" y="21511"/>
                      <a:pt x="36252" y="19764"/>
                      <a:pt x="35308" y="18241"/>
                    </a:cubicBezTo>
                    <a:cubicBezTo>
                      <a:pt x="34384" y="16749"/>
                      <a:pt x="33125" y="15449"/>
                      <a:pt x="31611" y="14555"/>
                    </a:cubicBezTo>
                    <a:cubicBezTo>
                      <a:pt x="30850" y="14118"/>
                      <a:pt x="30038" y="13773"/>
                      <a:pt x="29185" y="13560"/>
                    </a:cubicBezTo>
                    <a:cubicBezTo>
                      <a:pt x="28283" y="13344"/>
                      <a:pt x="27356" y="13284"/>
                      <a:pt x="26434" y="13284"/>
                    </a:cubicBezTo>
                    <a:cubicBezTo>
                      <a:pt x="26359" y="13284"/>
                      <a:pt x="26284" y="13285"/>
                      <a:pt x="26209" y="13286"/>
                    </a:cubicBezTo>
                    <a:cubicBezTo>
                      <a:pt x="25356" y="13290"/>
                      <a:pt x="24474" y="13342"/>
                      <a:pt x="23596" y="13342"/>
                    </a:cubicBezTo>
                    <a:cubicBezTo>
                      <a:pt x="22268" y="13342"/>
                      <a:pt x="20949" y="13222"/>
                      <a:pt x="19751" y="12636"/>
                    </a:cubicBezTo>
                    <a:cubicBezTo>
                      <a:pt x="18817" y="12179"/>
                      <a:pt x="18055" y="11448"/>
                      <a:pt x="17415" y="10645"/>
                    </a:cubicBezTo>
                    <a:cubicBezTo>
                      <a:pt x="16756" y="9813"/>
                      <a:pt x="16187" y="8909"/>
                      <a:pt x="15669" y="7995"/>
                    </a:cubicBezTo>
                    <a:cubicBezTo>
                      <a:pt x="14765" y="6411"/>
                      <a:pt x="14206" y="4634"/>
                      <a:pt x="13150" y="3151"/>
                    </a:cubicBezTo>
                    <a:cubicBezTo>
                      <a:pt x="12633" y="2410"/>
                      <a:pt x="11983" y="1781"/>
                      <a:pt x="11252" y="1242"/>
                    </a:cubicBezTo>
                    <a:cubicBezTo>
                      <a:pt x="10622" y="795"/>
                      <a:pt x="9993" y="349"/>
                      <a:pt x="9241" y="146"/>
                    </a:cubicBezTo>
                    <a:cubicBezTo>
                      <a:pt x="8859" y="47"/>
                      <a:pt x="8466" y="0"/>
                      <a:pt x="807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rot="602346">
                <a:off x="-1813998" y="642690"/>
                <a:ext cx="6301923" cy="4272111"/>
              </a:xfrm>
              <a:custGeom>
                <a:avLst/>
                <a:gdLst/>
                <a:ahLst/>
                <a:cxnLst/>
                <a:rect l="l" t="t" r="r" b="b"/>
                <a:pathLst>
                  <a:path w="47275" h="32048" extrusionOk="0">
                    <a:moveTo>
                      <a:pt x="11491" y="1"/>
                    </a:moveTo>
                    <a:cubicBezTo>
                      <a:pt x="9887" y="1"/>
                      <a:pt x="8266" y="466"/>
                      <a:pt x="6879" y="1233"/>
                    </a:cubicBezTo>
                    <a:cubicBezTo>
                      <a:pt x="4575" y="2523"/>
                      <a:pt x="2797" y="4543"/>
                      <a:pt x="1203" y="6614"/>
                    </a:cubicBezTo>
                    <a:cubicBezTo>
                      <a:pt x="807" y="7133"/>
                      <a:pt x="411" y="7661"/>
                      <a:pt x="15" y="8189"/>
                    </a:cubicBezTo>
                    <a:cubicBezTo>
                      <a:pt x="1" y="8210"/>
                      <a:pt x="27" y="8232"/>
                      <a:pt x="51" y="8232"/>
                    </a:cubicBezTo>
                    <a:cubicBezTo>
                      <a:pt x="60" y="8232"/>
                      <a:pt x="70" y="8228"/>
                      <a:pt x="76" y="8219"/>
                    </a:cubicBezTo>
                    <a:cubicBezTo>
                      <a:pt x="1660" y="6086"/>
                      <a:pt x="3275" y="3924"/>
                      <a:pt x="5397" y="2299"/>
                    </a:cubicBezTo>
                    <a:cubicBezTo>
                      <a:pt x="7152" y="955"/>
                      <a:pt x="9277" y="73"/>
                      <a:pt x="11491" y="73"/>
                    </a:cubicBezTo>
                    <a:cubicBezTo>
                      <a:pt x="11737" y="73"/>
                      <a:pt x="11984" y="83"/>
                      <a:pt x="12231" y="106"/>
                    </a:cubicBezTo>
                    <a:cubicBezTo>
                      <a:pt x="13409" y="217"/>
                      <a:pt x="14556" y="593"/>
                      <a:pt x="15511" y="1293"/>
                    </a:cubicBezTo>
                    <a:cubicBezTo>
                      <a:pt x="16537" y="2045"/>
                      <a:pt x="17268" y="3121"/>
                      <a:pt x="17725" y="4289"/>
                    </a:cubicBezTo>
                    <a:cubicBezTo>
                      <a:pt x="18781" y="6991"/>
                      <a:pt x="18395" y="9915"/>
                      <a:pt x="17999" y="12697"/>
                    </a:cubicBezTo>
                    <a:cubicBezTo>
                      <a:pt x="17613" y="15419"/>
                      <a:pt x="17379" y="18150"/>
                      <a:pt x="17776" y="20892"/>
                    </a:cubicBezTo>
                    <a:cubicBezTo>
                      <a:pt x="18131" y="23421"/>
                      <a:pt x="19015" y="25928"/>
                      <a:pt x="20639" y="27919"/>
                    </a:cubicBezTo>
                    <a:cubicBezTo>
                      <a:pt x="22111" y="29726"/>
                      <a:pt x="24153" y="31138"/>
                      <a:pt x="26437" y="31676"/>
                    </a:cubicBezTo>
                    <a:cubicBezTo>
                      <a:pt x="27071" y="31821"/>
                      <a:pt x="27717" y="31897"/>
                      <a:pt x="28363" y="31897"/>
                    </a:cubicBezTo>
                    <a:cubicBezTo>
                      <a:pt x="28847" y="31897"/>
                      <a:pt x="29330" y="31855"/>
                      <a:pt x="29809" y="31768"/>
                    </a:cubicBezTo>
                    <a:cubicBezTo>
                      <a:pt x="31108" y="31524"/>
                      <a:pt x="32327" y="30965"/>
                      <a:pt x="33484" y="30326"/>
                    </a:cubicBezTo>
                    <a:cubicBezTo>
                      <a:pt x="35942" y="28955"/>
                      <a:pt x="38318" y="27066"/>
                      <a:pt x="41222" y="26792"/>
                    </a:cubicBezTo>
                    <a:cubicBezTo>
                      <a:pt x="41420" y="26775"/>
                      <a:pt x="41617" y="26765"/>
                      <a:pt x="41813" y="26765"/>
                    </a:cubicBezTo>
                    <a:cubicBezTo>
                      <a:pt x="42876" y="26765"/>
                      <a:pt x="43903" y="27032"/>
                      <a:pt x="44787" y="27675"/>
                    </a:cubicBezTo>
                    <a:cubicBezTo>
                      <a:pt x="45680" y="28336"/>
                      <a:pt x="46401" y="29310"/>
                      <a:pt x="46564" y="30417"/>
                    </a:cubicBezTo>
                    <a:cubicBezTo>
                      <a:pt x="46655" y="30955"/>
                      <a:pt x="46584" y="31504"/>
                      <a:pt x="46381" y="32011"/>
                    </a:cubicBezTo>
                    <a:cubicBezTo>
                      <a:pt x="46369" y="32034"/>
                      <a:pt x="46383" y="32047"/>
                      <a:pt x="46402" y="32047"/>
                    </a:cubicBezTo>
                    <a:cubicBezTo>
                      <a:pt x="46416" y="32047"/>
                      <a:pt x="46433" y="32039"/>
                      <a:pt x="46442" y="32021"/>
                    </a:cubicBezTo>
                    <a:cubicBezTo>
                      <a:pt x="47274" y="29990"/>
                      <a:pt x="45680" y="27838"/>
                      <a:pt x="43832" y="27066"/>
                    </a:cubicBezTo>
                    <a:cubicBezTo>
                      <a:pt x="43212" y="26801"/>
                      <a:pt x="42543" y="26691"/>
                      <a:pt x="41870" y="26691"/>
                    </a:cubicBezTo>
                    <a:cubicBezTo>
                      <a:pt x="41253" y="26691"/>
                      <a:pt x="40632" y="26783"/>
                      <a:pt x="40044" y="26934"/>
                    </a:cubicBezTo>
                    <a:cubicBezTo>
                      <a:pt x="38654" y="27279"/>
                      <a:pt x="37354" y="27939"/>
                      <a:pt x="36125" y="28660"/>
                    </a:cubicBezTo>
                    <a:cubicBezTo>
                      <a:pt x="33789" y="30051"/>
                      <a:pt x="31423" y="31757"/>
                      <a:pt x="28590" y="31829"/>
                    </a:cubicBezTo>
                    <a:cubicBezTo>
                      <a:pt x="28515" y="31831"/>
                      <a:pt x="28440" y="31832"/>
                      <a:pt x="28365" y="31832"/>
                    </a:cubicBezTo>
                    <a:cubicBezTo>
                      <a:pt x="25948" y="31832"/>
                      <a:pt x="23631" y="30733"/>
                      <a:pt x="21868" y="29128"/>
                    </a:cubicBezTo>
                    <a:cubicBezTo>
                      <a:pt x="19888" y="27320"/>
                      <a:pt x="18679" y="24872"/>
                      <a:pt x="18090" y="22273"/>
                    </a:cubicBezTo>
                    <a:cubicBezTo>
                      <a:pt x="17471" y="19521"/>
                      <a:pt x="17542" y="16658"/>
                      <a:pt x="17907" y="13875"/>
                    </a:cubicBezTo>
                    <a:cubicBezTo>
                      <a:pt x="18273" y="11022"/>
                      <a:pt x="18872" y="8077"/>
                      <a:pt x="18110" y="5233"/>
                    </a:cubicBezTo>
                    <a:cubicBezTo>
                      <a:pt x="17796" y="4086"/>
                      <a:pt x="17278" y="2979"/>
                      <a:pt x="16476" y="2085"/>
                    </a:cubicBezTo>
                    <a:cubicBezTo>
                      <a:pt x="15704" y="1223"/>
                      <a:pt x="14699" y="613"/>
                      <a:pt x="13592" y="289"/>
                    </a:cubicBezTo>
                    <a:cubicBezTo>
                      <a:pt x="12909" y="92"/>
                      <a:pt x="12202" y="1"/>
                      <a:pt x="1149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rot="-565460" flipH="1">
                <a:off x="3928777" y="960008"/>
                <a:ext cx="5920740" cy="4013705"/>
              </a:xfrm>
              <a:custGeom>
                <a:avLst/>
                <a:gdLst/>
                <a:ahLst/>
                <a:cxnLst/>
                <a:rect l="l" t="t" r="r" b="b"/>
                <a:pathLst>
                  <a:path w="47275" h="32048" extrusionOk="0">
                    <a:moveTo>
                      <a:pt x="11491" y="1"/>
                    </a:moveTo>
                    <a:cubicBezTo>
                      <a:pt x="9887" y="1"/>
                      <a:pt x="8266" y="466"/>
                      <a:pt x="6879" y="1233"/>
                    </a:cubicBezTo>
                    <a:cubicBezTo>
                      <a:pt x="4575" y="2523"/>
                      <a:pt x="2797" y="4543"/>
                      <a:pt x="1203" y="6614"/>
                    </a:cubicBezTo>
                    <a:cubicBezTo>
                      <a:pt x="807" y="7133"/>
                      <a:pt x="411" y="7661"/>
                      <a:pt x="15" y="8189"/>
                    </a:cubicBezTo>
                    <a:cubicBezTo>
                      <a:pt x="1" y="8210"/>
                      <a:pt x="27" y="8232"/>
                      <a:pt x="51" y="8232"/>
                    </a:cubicBezTo>
                    <a:cubicBezTo>
                      <a:pt x="60" y="8232"/>
                      <a:pt x="70" y="8228"/>
                      <a:pt x="76" y="8219"/>
                    </a:cubicBezTo>
                    <a:cubicBezTo>
                      <a:pt x="1660" y="6086"/>
                      <a:pt x="3275" y="3924"/>
                      <a:pt x="5397" y="2299"/>
                    </a:cubicBezTo>
                    <a:cubicBezTo>
                      <a:pt x="7152" y="955"/>
                      <a:pt x="9277" y="73"/>
                      <a:pt x="11491" y="73"/>
                    </a:cubicBezTo>
                    <a:cubicBezTo>
                      <a:pt x="11737" y="73"/>
                      <a:pt x="11984" y="83"/>
                      <a:pt x="12231" y="106"/>
                    </a:cubicBezTo>
                    <a:cubicBezTo>
                      <a:pt x="13409" y="217"/>
                      <a:pt x="14556" y="593"/>
                      <a:pt x="15511" y="1293"/>
                    </a:cubicBezTo>
                    <a:cubicBezTo>
                      <a:pt x="16537" y="2045"/>
                      <a:pt x="17268" y="3121"/>
                      <a:pt x="17725" y="4289"/>
                    </a:cubicBezTo>
                    <a:cubicBezTo>
                      <a:pt x="18781" y="6991"/>
                      <a:pt x="18395" y="9915"/>
                      <a:pt x="17999" y="12697"/>
                    </a:cubicBezTo>
                    <a:cubicBezTo>
                      <a:pt x="17613" y="15419"/>
                      <a:pt x="17379" y="18150"/>
                      <a:pt x="17776" y="20892"/>
                    </a:cubicBezTo>
                    <a:cubicBezTo>
                      <a:pt x="18131" y="23421"/>
                      <a:pt x="19015" y="25928"/>
                      <a:pt x="20639" y="27919"/>
                    </a:cubicBezTo>
                    <a:cubicBezTo>
                      <a:pt x="22111" y="29726"/>
                      <a:pt x="24153" y="31138"/>
                      <a:pt x="26437" y="31676"/>
                    </a:cubicBezTo>
                    <a:cubicBezTo>
                      <a:pt x="27071" y="31821"/>
                      <a:pt x="27717" y="31897"/>
                      <a:pt x="28363" y="31897"/>
                    </a:cubicBezTo>
                    <a:cubicBezTo>
                      <a:pt x="28847" y="31897"/>
                      <a:pt x="29330" y="31855"/>
                      <a:pt x="29809" y="31768"/>
                    </a:cubicBezTo>
                    <a:cubicBezTo>
                      <a:pt x="31108" y="31524"/>
                      <a:pt x="32327" y="30965"/>
                      <a:pt x="33484" y="30326"/>
                    </a:cubicBezTo>
                    <a:cubicBezTo>
                      <a:pt x="35942" y="28955"/>
                      <a:pt x="38318" y="27066"/>
                      <a:pt x="41222" y="26792"/>
                    </a:cubicBezTo>
                    <a:cubicBezTo>
                      <a:pt x="41420" y="26775"/>
                      <a:pt x="41617" y="26765"/>
                      <a:pt x="41813" y="26765"/>
                    </a:cubicBezTo>
                    <a:cubicBezTo>
                      <a:pt x="42876" y="26765"/>
                      <a:pt x="43903" y="27032"/>
                      <a:pt x="44787" y="27675"/>
                    </a:cubicBezTo>
                    <a:cubicBezTo>
                      <a:pt x="45680" y="28336"/>
                      <a:pt x="46401" y="29310"/>
                      <a:pt x="46564" y="30417"/>
                    </a:cubicBezTo>
                    <a:cubicBezTo>
                      <a:pt x="46655" y="30955"/>
                      <a:pt x="46584" y="31504"/>
                      <a:pt x="46381" y="32011"/>
                    </a:cubicBezTo>
                    <a:cubicBezTo>
                      <a:pt x="46369" y="32034"/>
                      <a:pt x="46383" y="32047"/>
                      <a:pt x="46402" y="32047"/>
                    </a:cubicBezTo>
                    <a:cubicBezTo>
                      <a:pt x="46416" y="32047"/>
                      <a:pt x="46433" y="32039"/>
                      <a:pt x="46442" y="32021"/>
                    </a:cubicBezTo>
                    <a:cubicBezTo>
                      <a:pt x="47274" y="29990"/>
                      <a:pt x="45680" y="27838"/>
                      <a:pt x="43832" y="27066"/>
                    </a:cubicBezTo>
                    <a:cubicBezTo>
                      <a:pt x="43212" y="26801"/>
                      <a:pt x="42543" y="26691"/>
                      <a:pt x="41870" y="26691"/>
                    </a:cubicBezTo>
                    <a:cubicBezTo>
                      <a:pt x="41253" y="26691"/>
                      <a:pt x="40632" y="26783"/>
                      <a:pt x="40044" y="26934"/>
                    </a:cubicBezTo>
                    <a:cubicBezTo>
                      <a:pt x="38654" y="27279"/>
                      <a:pt x="37354" y="27939"/>
                      <a:pt x="36125" y="28660"/>
                    </a:cubicBezTo>
                    <a:cubicBezTo>
                      <a:pt x="33789" y="30051"/>
                      <a:pt x="31423" y="31757"/>
                      <a:pt x="28590" y="31829"/>
                    </a:cubicBezTo>
                    <a:cubicBezTo>
                      <a:pt x="28515" y="31831"/>
                      <a:pt x="28440" y="31832"/>
                      <a:pt x="28365" y="31832"/>
                    </a:cubicBezTo>
                    <a:cubicBezTo>
                      <a:pt x="25948" y="31832"/>
                      <a:pt x="23631" y="30733"/>
                      <a:pt x="21868" y="29128"/>
                    </a:cubicBezTo>
                    <a:cubicBezTo>
                      <a:pt x="19888" y="27320"/>
                      <a:pt x="18679" y="24872"/>
                      <a:pt x="18090" y="22273"/>
                    </a:cubicBezTo>
                    <a:cubicBezTo>
                      <a:pt x="17471" y="19521"/>
                      <a:pt x="17542" y="16658"/>
                      <a:pt x="17907" y="13875"/>
                    </a:cubicBezTo>
                    <a:cubicBezTo>
                      <a:pt x="18273" y="11022"/>
                      <a:pt x="18872" y="8077"/>
                      <a:pt x="18110" y="5233"/>
                    </a:cubicBezTo>
                    <a:cubicBezTo>
                      <a:pt x="17796" y="4086"/>
                      <a:pt x="17278" y="2979"/>
                      <a:pt x="16476" y="2085"/>
                    </a:cubicBezTo>
                    <a:cubicBezTo>
                      <a:pt x="15704" y="1223"/>
                      <a:pt x="14699" y="613"/>
                      <a:pt x="13592" y="289"/>
                    </a:cubicBezTo>
                    <a:cubicBezTo>
                      <a:pt x="12909" y="92"/>
                      <a:pt x="12202" y="1"/>
                      <a:pt x="1149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rot="602346">
                <a:off x="-1748673" y="566490"/>
                <a:ext cx="6301923" cy="4272111"/>
              </a:xfrm>
              <a:custGeom>
                <a:avLst/>
                <a:gdLst/>
                <a:ahLst/>
                <a:cxnLst/>
                <a:rect l="l" t="t" r="r" b="b"/>
                <a:pathLst>
                  <a:path w="47275" h="32048" extrusionOk="0">
                    <a:moveTo>
                      <a:pt x="11491" y="1"/>
                    </a:moveTo>
                    <a:cubicBezTo>
                      <a:pt x="9887" y="1"/>
                      <a:pt x="8266" y="466"/>
                      <a:pt x="6879" y="1233"/>
                    </a:cubicBezTo>
                    <a:cubicBezTo>
                      <a:pt x="4575" y="2523"/>
                      <a:pt x="2797" y="4543"/>
                      <a:pt x="1203" y="6614"/>
                    </a:cubicBezTo>
                    <a:cubicBezTo>
                      <a:pt x="807" y="7133"/>
                      <a:pt x="411" y="7661"/>
                      <a:pt x="15" y="8189"/>
                    </a:cubicBezTo>
                    <a:cubicBezTo>
                      <a:pt x="1" y="8210"/>
                      <a:pt x="27" y="8232"/>
                      <a:pt x="51" y="8232"/>
                    </a:cubicBezTo>
                    <a:cubicBezTo>
                      <a:pt x="60" y="8232"/>
                      <a:pt x="70" y="8228"/>
                      <a:pt x="76" y="8219"/>
                    </a:cubicBezTo>
                    <a:cubicBezTo>
                      <a:pt x="1660" y="6086"/>
                      <a:pt x="3275" y="3924"/>
                      <a:pt x="5397" y="2299"/>
                    </a:cubicBezTo>
                    <a:cubicBezTo>
                      <a:pt x="7152" y="955"/>
                      <a:pt x="9277" y="73"/>
                      <a:pt x="11491" y="73"/>
                    </a:cubicBezTo>
                    <a:cubicBezTo>
                      <a:pt x="11737" y="73"/>
                      <a:pt x="11984" y="83"/>
                      <a:pt x="12231" y="106"/>
                    </a:cubicBezTo>
                    <a:cubicBezTo>
                      <a:pt x="13409" y="217"/>
                      <a:pt x="14556" y="593"/>
                      <a:pt x="15511" y="1293"/>
                    </a:cubicBezTo>
                    <a:cubicBezTo>
                      <a:pt x="16537" y="2045"/>
                      <a:pt x="17268" y="3121"/>
                      <a:pt x="17725" y="4289"/>
                    </a:cubicBezTo>
                    <a:cubicBezTo>
                      <a:pt x="18781" y="6991"/>
                      <a:pt x="18395" y="9915"/>
                      <a:pt x="17999" y="12697"/>
                    </a:cubicBezTo>
                    <a:cubicBezTo>
                      <a:pt x="17613" y="15419"/>
                      <a:pt x="17379" y="18150"/>
                      <a:pt x="17776" y="20892"/>
                    </a:cubicBezTo>
                    <a:cubicBezTo>
                      <a:pt x="18131" y="23421"/>
                      <a:pt x="19015" y="25928"/>
                      <a:pt x="20639" y="27919"/>
                    </a:cubicBezTo>
                    <a:cubicBezTo>
                      <a:pt x="22111" y="29726"/>
                      <a:pt x="24153" y="31138"/>
                      <a:pt x="26437" y="31676"/>
                    </a:cubicBezTo>
                    <a:cubicBezTo>
                      <a:pt x="27071" y="31821"/>
                      <a:pt x="27717" y="31897"/>
                      <a:pt x="28363" y="31897"/>
                    </a:cubicBezTo>
                    <a:cubicBezTo>
                      <a:pt x="28847" y="31897"/>
                      <a:pt x="29330" y="31855"/>
                      <a:pt x="29809" y="31768"/>
                    </a:cubicBezTo>
                    <a:cubicBezTo>
                      <a:pt x="31108" y="31524"/>
                      <a:pt x="32327" y="30965"/>
                      <a:pt x="33484" y="30326"/>
                    </a:cubicBezTo>
                    <a:cubicBezTo>
                      <a:pt x="35942" y="28955"/>
                      <a:pt x="38318" y="27066"/>
                      <a:pt x="41222" y="26792"/>
                    </a:cubicBezTo>
                    <a:cubicBezTo>
                      <a:pt x="41420" y="26775"/>
                      <a:pt x="41617" y="26765"/>
                      <a:pt x="41813" y="26765"/>
                    </a:cubicBezTo>
                    <a:cubicBezTo>
                      <a:pt x="42876" y="26765"/>
                      <a:pt x="43903" y="27032"/>
                      <a:pt x="44787" y="27675"/>
                    </a:cubicBezTo>
                    <a:cubicBezTo>
                      <a:pt x="45680" y="28336"/>
                      <a:pt x="46401" y="29310"/>
                      <a:pt x="46564" y="30417"/>
                    </a:cubicBezTo>
                    <a:cubicBezTo>
                      <a:pt x="46655" y="30955"/>
                      <a:pt x="46584" y="31504"/>
                      <a:pt x="46381" y="32011"/>
                    </a:cubicBezTo>
                    <a:cubicBezTo>
                      <a:pt x="46369" y="32034"/>
                      <a:pt x="46383" y="32047"/>
                      <a:pt x="46402" y="32047"/>
                    </a:cubicBezTo>
                    <a:cubicBezTo>
                      <a:pt x="46416" y="32047"/>
                      <a:pt x="46433" y="32039"/>
                      <a:pt x="46442" y="32021"/>
                    </a:cubicBezTo>
                    <a:cubicBezTo>
                      <a:pt x="47274" y="29990"/>
                      <a:pt x="45680" y="27838"/>
                      <a:pt x="43832" y="27066"/>
                    </a:cubicBezTo>
                    <a:cubicBezTo>
                      <a:pt x="43212" y="26801"/>
                      <a:pt x="42543" y="26691"/>
                      <a:pt x="41870" y="26691"/>
                    </a:cubicBezTo>
                    <a:cubicBezTo>
                      <a:pt x="41253" y="26691"/>
                      <a:pt x="40632" y="26783"/>
                      <a:pt x="40044" y="26934"/>
                    </a:cubicBezTo>
                    <a:cubicBezTo>
                      <a:pt x="38654" y="27279"/>
                      <a:pt x="37354" y="27939"/>
                      <a:pt x="36125" y="28660"/>
                    </a:cubicBezTo>
                    <a:cubicBezTo>
                      <a:pt x="33789" y="30051"/>
                      <a:pt x="31423" y="31757"/>
                      <a:pt x="28590" y="31829"/>
                    </a:cubicBezTo>
                    <a:cubicBezTo>
                      <a:pt x="28515" y="31831"/>
                      <a:pt x="28440" y="31832"/>
                      <a:pt x="28365" y="31832"/>
                    </a:cubicBezTo>
                    <a:cubicBezTo>
                      <a:pt x="25948" y="31832"/>
                      <a:pt x="23631" y="30733"/>
                      <a:pt x="21868" y="29128"/>
                    </a:cubicBezTo>
                    <a:cubicBezTo>
                      <a:pt x="19888" y="27320"/>
                      <a:pt x="18679" y="24872"/>
                      <a:pt x="18090" y="22273"/>
                    </a:cubicBezTo>
                    <a:cubicBezTo>
                      <a:pt x="17471" y="19521"/>
                      <a:pt x="17542" y="16658"/>
                      <a:pt x="17907" y="13875"/>
                    </a:cubicBezTo>
                    <a:cubicBezTo>
                      <a:pt x="18273" y="11022"/>
                      <a:pt x="18872" y="8077"/>
                      <a:pt x="18110" y="5233"/>
                    </a:cubicBezTo>
                    <a:cubicBezTo>
                      <a:pt x="17796" y="4086"/>
                      <a:pt x="17278" y="2979"/>
                      <a:pt x="16476" y="2085"/>
                    </a:cubicBezTo>
                    <a:cubicBezTo>
                      <a:pt x="15704" y="1223"/>
                      <a:pt x="14699" y="613"/>
                      <a:pt x="13592" y="289"/>
                    </a:cubicBezTo>
                    <a:cubicBezTo>
                      <a:pt x="12909" y="92"/>
                      <a:pt x="12202" y="1"/>
                      <a:pt x="11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rot="-3790987">
                <a:off x="2549219" y="722852"/>
                <a:ext cx="3661649" cy="3894065"/>
              </a:xfrm>
              <a:custGeom>
                <a:avLst/>
                <a:gdLst/>
                <a:ahLst/>
                <a:cxnLst/>
                <a:rect l="l" t="t" r="r" b="b"/>
                <a:pathLst>
                  <a:path w="37197" h="39558" extrusionOk="0">
                    <a:moveTo>
                      <a:pt x="8059" y="63"/>
                    </a:moveTo>
                    <a:cubicBezTo>
                      <a:pt x="8465" y="63"/>
                      <a:pt x="8871" y="115"/>
                      <a:pt x="9271" y="227"/>
                    </a:cubicBezTo>
                    <a:cubicBezTo>
                      <a:pt x="9993" y="430"/>
                      <a:pt x="10612" y="867"/>
                      <a:pt x="11221" y="1303"/>
                    </a:cubicBezTo>
                    <a:cubicBezTo>
                      <a:pt x="12003" y="1872"/>
                      <a:pt x="12683" y="2562"/>
                      <a:pt x="13232" y="3375"/>
                    </a:cubicBezTo>
                    <a:cubicBezTo>
                      <a:pt x="13709" y="4086"/>
                      <a:pt x="14075" y="4868"/>
                      <a:pt x="14430" y="5640"/>
                    </a:cubicBezTo>
                    <a:cubicBezTo>
                      <a:pt x="15232" y="7396"/>
                      <a:pt x="16136" y="9112"/>
                      <a:pt x="17334" y="10645"/>
                    </a:cubicBezTo>
                    <a:cubicBezTo>
                      <a:pt x="17934" y="11417"/>
                      <a:pt x="18654" y="12118"/>
                      <a:pt x="19518" y="12585"/>
                    </a:cubicBezTo>
                    <a:cubicBezTo>
                      <a:pt x="20380" y="13052"/>
                      <a:pt x="21355" y="13276"/>
                      <a:pt x="22330" y="13357"/>
                    </a:cubicBezTo>
                    <a:cubicBezTo>
                      <a:pt x="22751" y="13391"/>
                      <a:pt x="23173" y="13403"/>
                      <a:pt x="23596" y="13403"/>
                    </a:cubicBezTo>
                    <a:cubicBezTo>
                      <a:pt x="24525" y="13403"/>
                      <a:pt x="25460" y="13346"/>
                      <a:pt x="26392" y="13346"/>
                    </a:cubicBezTo>
                    <a:cubicBezTo>
                      <a:pt x="27167" y="13346"/>
                      <a:pt x="27940" y="13386"/>
                      <a:pt x="28707" y="13529"/>
                    </a:cubicBezTo>
                    <a:cubicBezTo>
                      <a:pt x="32252" y="14200"/>
                      <a:pt x="35044" y="17063"/>
                      <a:pt x="36273" y="20364"/>
                    </a:cubicBezTo>
                    <a:cubicBezTo>
                      <a:pt x="36923" y="22079"/>
                      <a:pt x="37135" y="23918"/>
                      <a:pt x="36912" y="25746"/>
                    </a:cubicBezTo>
                    <a:cubicBezTo>
                      <a:pt x="36668" y="27644"/>
                      <a:pt x="35988" y="29462"/>
                      <a:pt x="35003" y="31097"/>
                    </a:cubicBezTo>
                    <a:cubicBezTo>
                      <a:pt x="32942" y="34529"/>
                      <a:pt x="29621" y="37068"/>
                      <a:pt x="25864" y="38388"/>
                    </a:cubicBezTo>
                    <a:cubicBezTo>
                      <a:pt x="23789" y="39119"/>
                      <a:pt x="21584" y="39491"/>
                      <a:pt x="19379" y="39491"/>
                    </a:cubicBezTo>
                    <a:cubicBezTo>
                      <a:pt x="17387" y="39491"/>
                      <a:pt x="15394" y="39187"/>
                      <a:pt x="13496" y="38571"/>
                    </a:cubicBezTo>
                    <a:cubicBezTo>
                      <a:pt x="9851" y="37383"/>
                      <a:pt x="6611" y="35027"/>
                      <a:pt x="4275" y="31990"/>
                    </a:cubicBezTo>
                    <a:cubicBezTo>
                      <a:pt x="3118" y="30487"/>
                      <a:pt x="2183" y="28822"/>
                      <a:pt x="1524" y="27055"/>
                    </a:cubicBezTo>
                    <a:cubicBezTo>
                      <a:pt x="721" y="24882"/>
                      <a:pt x="315" y="22577"/>
                      <a:pt x="183" y="20262"/>
                    </a:cubicBezTo>
                    <a:cubicBezTo>
                      <a:pt x="41" y="17967"/>
                      <a:pt x="163" y="15672"/>
                      <a:pt x="376" y="13387"/>
                    </a:cubicBezTo>
                    <a:cubicBezTo>
                      <a:pt x="477" y="12240"/>
                      <a:pt x="610" y="11113"/>
                      <a:pt x="752" y="9975"/>
                    </a:cubicBezTo>
                    <a:cubicBezTo>
                      <a:pt x="884" y="8919"/>
                      <a:pt x="1036" y="7863"/>
                      <a:pt x="1290" y="6827"/>
                    </a:cubicBezTo>
                    <a:cubicBezTo>
                      <a:pt x="1768" y="4857"/>
                      <a:pt x="2610" y="2867"/>
                      <a:pt x="4205" y="1557"/>
                    </a:cubicBezTo>
                    <a:cubicBezTo>
                      <a:pt x="5275" y="676"/>
                      <a:pt x="6662" y="63"/>
                      <a:pt x="8059" y="63"/>
                    </a:cubicBezTo>
                    <a:close/>
                    <a:moveTo>
                      <a:pt x="8072" y="0"/>
                    </a:moveTo>
                    <a:cubicBezTo>
                      <a:pt x="7618" y="0"/>
                      <a:pt x="7163" y="62"/>
                      <a:pt x="6723" y="176"/>
                    </a:cubicBezTo>
                    <a:cubicBezTo>
                      <a:pt x="4925" y="644"/>
                      <a:pt x="3433" y="1892"/>
                      <a:pt x="2499" y="3487"/>
                    </a:cubicBezTo>
                    <a:cubicBezTo>
                      <a:pt x="1432" y="5324"/>
                      <a:pt x="1016" y="7447"/>
                      <a:pt x="741" y="9528"/>
                    </a:cubicBezTo>
                    <a:cubicBezTo>
                      <a:pt x="427" y="11834"/>
                      <a:pt x="183" y="14159"/>
                      <a:pt x="92" y="16485"/>
                    </a:cubicBezTo>
                    <a:cubicBezTo>
                      <a:pt x="1" y="18810"/>
                      <a:pt x="71" y="21156"/>
                      <a:pt x="488" y="23451"/>
                    </a:cubicBezTo>
                    <a:cubicBezTo>
                      <a:pt x="863" y="25543"/>
                      <a:pt x="1524" y="27583"/>
                      <a:pt x="2539" y="29452"/>
                    </a:cubicBezTo>
                    <a:cubicBezTo>
                      <a:pt x="3453" y="31137"/>
                      <a:pt x="4621" y="32681"/>
                      <a:pt x="5981" y="34032"/>
                    </a:cubicBezTo>
                    <a:cubicBezTo>
                      <a:pt x="7342" y="35372"/>
                      <a:pt x="8896" y="36510"/>
                      <a:pt x="10582" y="37403"/>
                    </a:cubicBezTo>
                    <a:cubicBezTo>
                      <a:pt x="12369" y="38347"/>
                      <a:pt x="14298" y="38987"/>
                      <a:pt x="16298" y="39312"/>
                    </a:cubicBezTo>
                    <a:cubicBezTo>
                      <a:pt x="17316" y="39476"/>
                      <a:pt x="18346" y="39557"/>
                      <a:pt x="19377" y="39557"/>
                    </a:cubicBezTo>
                    <a:cubicBezTo>
                      <a:pt x="20453" y="39557"/>
                      <a:pt x="21530" y="39468"/>
                      <a:pt x="22594" y="39292"/>
                    </a:cubicBezTo>
                    <a:cubicBezTo>
                      <a:pt x="24676" y="38947"/>
                      <a:pt x="26707" y="38266"/>
                      <a:pt x="28576" y="37261"/>
                    </a:cubicBezTo>
                    <a:cubicBezTo>
                      <a:pt x="30291" y="36337"/>
                      <a:pt x="31855" y="35118"/>
                      <a:pt x="33165" y="33676"/>
                    </a:cubicBezTo>
                    <a:cubicBezTo>
                      <a:pt x="34455" y="32254"/>
                      <a:pt x="35511" y="30620"/>
                      <a:pt x="36201" y="28822"/>
                    </a:cubicBezTo>
                    <a:cubicBezTo>
                      <a:pt x="36871" y="27076"/>
                      <a:pt x="37196" y="25166"/>
                      <a:pt x="37024" y="23298"/>
                    </a:cubicBezTo>
                    <a:cubicBezTo>
                      <a:pt x="36862" y="21511"/>
                      <a:pt x="36252" y="19764"/>
                      <a:pt x="35308" y="18241"/>
                    </a:cubicBezTo>
                    <a:cubicBezTo>
                      <a:pt x="34384" y="16749"/>
                      <a:pt x="33125" y="15449"/>
                      <a:pt x="31611" y="14555"/>
                    </a:cubicBezTo>
                    <a:cubicBezTo>
                      <a:pt x="30850" y="14118"/>
                      <a:pt x="30038" y="13773"/>
                      <a:pt x="29185" y="13560"/>
                    </a:cubicBezTo>
                    <a:cubicBezTo>
                      <a:pt x="28283" y="13344"/>
                      <a:pt x="27356" y="13284"/>
                      <a:pt x="26434" y="13284"/>
                    </a:cubicBezTo>
                    <a:cubicBezTo>
                      <a:pt x="26359" y="13284"/>
                      <a:pt x="26284" y="13285"/>
                      <a:pt x="26209" y="13286"/>
                    </a:cubicBezTo>
                    <a:cubicBezTo>
                      <a:pt x="25356" y="13290"/>
                      <a:pt x="24474" y="13342"/>
                      <a:pt x="23596" y="13342"/>
                    </a:cubicBezTo>
                    <a:cubicBezTo>
                      <a:pt x="22268" y="13342"/>
                      <a:pt x="20949" y="13222"/>
                      <a:pt x="19751" y="12636"/>
                    </a:cubicBezTo>
                    <a:cubicBezTo>
                      <a:pt x="18817" y="12179"/>
                      <a:pt x="18055" y="11448"/>
                      <a:pt x="17415" y="10645"/>
                    </a:cubicBezTo>
                    <a:cubicBezTo>
                      <a:pt x="16756" y="9813"/>
                      <a:pt x="16187" y="8909"/>
                      <a:pt x="15669" y="7995"/>
                    </a:cubicBezTo>
                    <a:cubicBezTo>
                      <a:pt x="14765" y="6411"/>
                      <a:pt x="14206" y="4634"/>
                      <a:pt x="13150" y="3151"/>
                    </a:cubicBezTo>
                    <a:cubicBezTo>
                      <a:pt x="12633" y="2410"/>
                      <a:pt x="11983" y="1781"/>
                      <a:pt x="11252" y="1242"/>
                    </a:cubicBezTo>
                    <a:cubicBezTo>
                      <a:pt x="10622" y="795"/>
                      <a:pt x="9993" y="349"/>
                      <a:pt x="9241" y="146"/>
                    </a:cubicBezTo>
                    <a:cubicBezTo>
                      <a:pt x="8859" y="47"/>
                      <a:pt x="8466" y="0"/>
                      <a:pt x="8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rot="-565460" flipH="1">
                <a:off x="4004977" y="960008"/>
                <a:ext cx="5920740" cy="4013705"/>
              </a:xfrm>
              <a:custGeom>
                <a:avLst/>
                <a:gdLst/>
                <a:ahLst/>
                <a:cxnLst/>
                <a:rect l="l" t="t" r="r" b="b"/>
                <a:pathLst>
                  <a:path w="47275" h="32048" extrusionOk="0">
                    <a:moveTo>
                      <a:pt x="11491" y="1"/>
                    </a:moveTo>
                    <a:cubicBezTo>
                      <a:pt x="9887" y="1"/>
                      <a:pt x="8266" y="466"/>
                      <a:pt x="6879" y="1233"/>
                    </a:cubicBezTo>
                    <a:cubicBezTo>
                      <a:pt x="4575" y="2523"/>
                      <a:pt x="2797" y="4543"/>
                      <a:pt x="1203" y="6614"/>
                    </a:cubicBezTo>
                    <a:cubicBezTo>
                      <a:pt x="807" y="7133"/>
                      <a:pt x="411" y="7661"/>
                      <a:pt x="15" y="8189"/>
                    </a:cubicBezTo>
                    <a:cubicBezTo>
                      <a:pt x="1" y="8210"/>
                      <a:pt x="27" y="8232"/>
                      <a:pt x="51" y="8232"/>
                    </a:cubicBezTo>
                    <a:cubicBezTo>
                      <a:pt x="60" y="8232"/>
                      <a:pt x="70" y="8228"/>
                      <a:pt x="76" y="8219"/>
                    </a:cubicBezTo>
                    <a:cubicBezTo>
                      <a:pt x="1660" y="6086"/>
                      <a:pt x="3275" y="3924"/>
                      <a:pt x="5397" y="2299"/>
                    </a:cubicBezTo>
                    <a:cubicBezTo>
                      <a:pt x="7152" y="955"/>
                      <a:pt x="9277" y="73"/>
                      <a:pt x="11491" y="73"/>
                    </a:cubicBezTo>
                    <a:cubicBezTo>
                      <a:pt x="11737" y="73"/>
                      <a:pt x="11984" y="83"/>
                      <a:pt x="12231" y="106"/>
                    </a:cubicBezTo>
                    <a:cubicBezTo>
                      <a:pt x="13409" y="217"/>
                      <a:pt x="14556" y="593"/>
                      <a:pt x="15511" y="1293"/>
                    </a:cubicBezTo>
                    <a:cubicBezTo>
                      <a:pt x="16537" y="2045"/>
                      <a:pt x="17268" y="3121"/>
                      <a:pt x="17725" y="4289"/>
                    </a:cubicBezTo>
                    <a:cubicBezTo>
                      <a:pt x="18781" y="6991"/>
                      <a:pt x="18395" y="9915"/>
                      <a:pt x="17999" y="12697"/>
                    </a:cubicBezTo>
                    <a:cubicBezTo>
                      <a:pt x="17613" y="15419"/>
                      <a:pt x="17379" y="18150"/>
                      <a:pt x="17776" y="20892"/>
                    </a:cubicBezTo>
                    <a:cubicBezTo>
                      <a:pt x="18131" y="23421"/>
                      <a:pt x="19015" y="25928"/>
                      <a:pt x="20639" y="27919"/>
                    </a:cubicBezTo>
                    <a:cubicBezTo>
                      <a:pt x="22111" y="29726"/>
                      <a:pt x="24153" y="31138"/>
                      <a:pt x="26437" y="31676"/>
                    </a:cubicBezTo>
                    <a:cubicBezTo>
                      <a:pt x="27071" y="31821"/>
                      <a:pt x="27717" y="31897"/>
                      <a:pt x="28363" y="31897"/>
                    </a:cubicBezTo>
                    <a:cubicBezTo>
                      <a:pt x="28847" y="31897"/>
                      <a:pt x="29330" y="31855"/>
                      <a:pt x="29809" y="31768"/>
                    </a:cubicBezTo>
                    <a:cubicBezTo>
                      <a:pt x="31108" y="31524"/>
                      <a:pt x="32327" y="30965"/>
                      <a:pt x="33484" y="30326"/>
                    </a:cubicBezTo>
                    <a:cubicBezTo>
                      <a:pt x="35942" y="28955"/>
                      <a:pt x="38318" y="27066"/>
                      <a:pt x="41222" y="26792"/>
                    </a:cubicBezTo>
                    <a:cubicBezTo>
                      <a:pt x="41420" y="26775"/>
                      <a:pt x="41617" y="26765"/>
                      <a:pt x="41813" y="26765"/>
                    </a:cubicBezTo>
                    <a:cubicBezTo>
                      <a:pt x="42876" y="26765"/>
                      <a:pt x="43903" y="27032"/>
                      <a:pt x="44787" y="27675"/>
                    </a:cubicBezTo>
                    <a:cubicBezTo>
                      <a:pt x="45680" y="28336"/>
                      <a:pt x="46401" y="29310"/>
                      <a:pt x="46564" y="30417"/>
                    </a:cubicBezTo>
                    <a:cubicBezTo>
                      <a:pt x="46655" y="30955"/>
                      <a:pt x="46584" y="31504"/>
                      <a:pt x="46381" y="32011"/>
                    </a:cubicBezTo>
                    <a:cubicBezTo>
                      <a:pt x="46369" y="32034"/>
                      <a:pt x="46383" y="32047"/>
                      <a:pt x="46402" y="32047"/>
                    </a:cubicBezTo>
                    <a:cubicBezTo>
                      <a:pt x="46416" y="32047"/>
                      <a:pt x="46433" y="32039"/>
                      <a:pt x="46442" y="32021"/>
                    </a:cubicBezTo>
                    <a:cubicBezTo>
                      <a:pt x="47274" y="29990"/>
                      <a:pt x="45680" y="27838"/>
                      <a:pt x="43832" y="27066"/>
                    </a:cubicBezTo>
                    <a:cubicBezTo>
                      <a:pt x="43212" y="26801"/>
                      <a:pt x="42543" y="26691"/>
                      <a:pt x="41870" y="26691"/>
                    </a:cubicBezTo>
                    <a:cubicBezTo>
                      <a:pt x="41253" y="26691"/>
                      <a:pt x="40632" y="26783"/>
                      <a:pt x="40044" y="26934"/>
                    </a:cubicBezTo>
                    <a:cubicBezTo>
                      <a:pt x="38654" y="27279"/>
                      <a:pt x="37354" y="27939"/>
                      <a:pt x="36125" y="28660"/>
                    </a:cubicBezTo>
                    <a:cubicBezTo>
                      <a:pt x="33789" y="30051"/>
                      <a:pt x="31423" y="31757"/>
                      <a:pt x="28590" y="31829"/>
                    </a:cubicBezTo>
                    <a:cubicBezTo>
                      <a:pt x="28515" y="31831"/>
                      <a:pt x="28440" y="31832"/>
                      <a:pt x="28365" y="31832"/>
                    </a:cubicBezTo>
                    <a:cubicBezTo>
                      <a:pt x="25948" y="31832"/>
                      <a:pt x="23631" y="30733"/>
                      <a:pt x="21868" y="29128"/>
                    </a:cubicBezTo>
                    <a:cubicBezTo>
                      <a:pt x="19888" y="27320"/>
                      <a:pt x="18679" y="24872"/>
                      <a:pt x="18090" y="22273"/>
                    </a:cubicBezTo>
                    <a:cubicBezTo>
                      <a:pt x="17471" y="19521"/>
                      <a:pt x="17542" y="16658"/>
                      <a:pt x="17907" y="13875"/>
                    </a:cubicBezTo>
                    <a:cubicBezTo>
                      <a:pt x="18273" y="11022"/>
                      <a:pt x="18872" y="8077"/>
                      <a:pt x="18110" y="5233"/>
                    </a:cubicBezTo>
                    <a:cubicBezTo>
                      <a:pt x="17796" y="4086"/>
                      <a:pt x="17278" y="2979"/>
                      <a:pt x="16476" y="2085"/>
                    </a:cubicBezTo>
                    <a:cubicBezTo>
                      <a:pt x="15704" y="1223"/>
                      <a:pt x="14699" y="613"/>
                      <a:pt x="13592" y="289"/>
                    </a:cubicBezTo>
                    <a:cubicBezTo>
                      <a:pt x="12909" y="92"/>
                      <a:pt x="12202" y="1"/>
                      <a:pt x="11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rot="-2190436">
                <a:off x="6767466" y="2203417"/>
                <a:ext cx="3389217" cy="2184986"/>
              </a:xfrm>
              <a:custGeom>
                <a:avLst/>
                <a:gdLst/>
                <a:ahLst/>
                <a:cxnLst/>
                <a:rect l="l" t="t" r="r" b="b"/>
                <a:pathLst>
                  <a:path w="68641" h="44252" extrusionOk="0">
                    <a:moveTo>
                      <a:pt x="67677" y="0"/>
                    </a:moveTo>
                    <a:cubicBezTo>
                      <a:pt x="65155" y="0"/>
                      <a:pt x="62741" y="1012"/>
                      <a:pt x="60731" y="2524"/>
                    </a:cubicBezTo>
                    <a:cubicBezTo>
                      <a:pt x="58294" y="4352"/>
                      <a:pt x="56516" y="6829"/>
                      <a:pt x="55074" y="9480"/>
                    </a:cubicBezTo>
                    <a:cubicBezTo>
                      <a:pt x="52160" y="14852"/>
                      <a:pt x="50383" y="21107"/>
                      <a:pt x="45621" y="25240"/>
                    </a:cubicBezTo>
                    <a:cubicBezTo>
                      <a:pt x="44504" y="26215"/>
                      <a:pt x="43245" y="27027"/>
                      <a:pt x="41864" y="27576"/>
                    </a:cubicBezTo>
                    <a:cubicBezTo>
                      <a:pt x="40310" y="28185"/>
                      <a:pt x="38644" y="28459"/>
                      <a:pt x="36979" y="28499"/>
                    </a:cubicBezTo>
                    <a:cubicBezTo>
                      <a:pt x="36764" y="28506"/>
                      <a:pt x="36550" y="28509"/>
                      <a:pt x="36335" y="28509"/>
                    </a:cubicBezTo>
                    <a:cubicBezTo>
                      <a:pt x="33195" y="28509"/>
                      <a:pt x="30095" y="27846"/>
                      <a:pt x="26977" y="27504"/>
                    </a:cubicBezTo>
                    <a:cubicBezTo>
                      <a:pt x="25877" y="27383"/>
                      <a:pt x="24780" y="27316"/>
                      <a:pt x="23686" y="27316"/>
                    </a:cubicBezTo>
                    <a:cubicBezTo>
                      <a:pt x="21954" y="27316"/>
                      <a:pt x="20230" y="27484"/>
                      <a:pt x="18518" y="27870"/>
                    </a:cubicBezTo>
                    <a:cubicBezTo>
                      <a:pt x="15918" y="28459"/>
                      <a:pt x="13420" y="29464"/>
                      <a:pt x="11125" y="30815"/>
                    </a:cubicBezTo>
                    <a:cubicBezTo>
                      <a:pt x="6576" y="33506"/>
                      <a:pt x="2799" y="37578"/>
                      <a:pt x="687" y="42442"/>
                    </a:cubicBezTo>
                    <a:cubicBezTo>
                      <a:pt x="433" y="43020"/>
                      <a:pt x="210" y="43609"/>
                      <a:pt x="7" y="44209"/>
                    </a:cubicBezTo>
                    <a:cubicBezTo>
                      <a:pt x="0" y="44234"/>
                      <a:pt x="21" y="44251"/>
                      <a:pt x="40" y="44251"/>
                    </a:cubicBezTo>
                    <a:cubicBezTo>
                      <a:pt x="52" y="44251"/>
                      <a:pt x="64" y="44245"/>
                      <a:pt x="68" y="44229"/>
                    </a:cubicBezTo>
                    <a:cubicBezTo>
                      <a:pt x="1824" y="39080"/>
                      <a:pt x="5398" y="34673"/>
                      <a:pt x="9897" y="31668"/>
                    </a:cubicBezTo>
                    <a:cubicBezTo>
                      <a:pt x="14007" y="28925"/>
                      <a:pt x="18839" y="27367"/>
                      <a:pt x="23767" y="27367"/>
                    </a:cubicBezTo>
                    <a:cubicBezTo>
                      <a:pt x="24257" y="27367"/>
                      <a:pt x="24749" y="27382"/>
                      <a:pt x="25240" y="27413"/>
                    </a:cubicBezTo>
                    <a:cubicBezTo>
                      <a:pt x="28866" y="27644"/>
                      <a:pt x="32681" y="28556"/>
                      <a:pt x="36366" y="28556"/>
                    </a:cubicBezTo>
                    <a:cubicBezTo>
                      <a:pt x="38998" y="28556"/>
                      <a:pt x="41563" y="28091"/>
                      <a:pt x="43945" y="26581"/>
                    </a:cubicBezTo>
                    <a:cubicBezTo>
                      <a:pt x="49053" y="23351"/>
                      <a:pt x="51308" y="17411"/>
                      <a:pt x="53785" y="12202"/>
                    </a:cubicBezTo>
                    <a:cubicBezTo>
                      <a:pt x="55126" y="9368"/>
                      <a:pt x="56638" y="6535"/>
                      <a:pt x="58852" y="4271"/>
                    </a:cubicBezTo>
                    <a:cubicBezTo>
                      <a:pt x="60893" y="2179"/>
                      <a:pt x="63543" y="493"/>
                      <a:pt x="66488" y="138"/>
                    </a:cubicBezTo>
                    <a:cubicBezTo>
                      <a:pt x="66861" y="89"/>
                      <a:pt x="67236" y="66"/>
                      <a:pt x="67611" y="66"/>
                    </a:cubicBezTo>
                    <a:cubicBezTo>
                      <a:pt x="67941" y="66"/>
                      <a:pt x="68272" y="84"/>
                      <a:pt x="68600" y="118"/>
                    </a:cubicBezTo>
                    <a:cubicBezTo>
                      <a:pt x="68641" y="118"/>
                      <a:pt x="68641" y="57"/>
                      <a:pt x="68600" y="46"/>
                    </a:cubicBezTo>
                    <a:cubicBezTo>
                      <a:pt x="68291" y="15"/>
                      <a:pt x="67983" y="0"/>
                      <a:pt x="67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rot="9272496">
                <a:off x="784504" y="-1103050"/>
                <a:ext cx="4382991" cy="2835046"/>
              </a:xfrm>
              <a:custGeom>
                <a:avLst/>
                <a:gdLst/>
                <a:ahLst/>
                <a:cxnLst/>
                <a:rect l="l" t="t" r="r" b="b"/>
                <a:pathLst>
                  <a:path w="85746" h="55463" extrusionOk="0">
                    <a:moveTo>
                      <a:pt x="48227" y="0"/>
                    </a:moveTo>
                    <a:cubicBezTo>
                      <a:pt x="47882" y="0"/>
                      <a:pt x="47535" y="9"/>
                      <a:pt x="47188" y="28"/>
                    </a:cubicBezTo>
                    <a:cubicBezTo>
                      <a:pt x="42599" y="282"/>
                      <a:pt x="38151" y="2018"/>
                      <a:pt x="34455" y="4719"/>
                    </a:cubicBezTo>
                    <a:cubicBezTo>
                      <a:pt x="30372" y="7705"/>
                      <a:pt x="27509" y="11899"/>
                      <a:pt x="24311" y="15737"/>
                    </a:cubicBezTo>
                    <a:cubicBezTo>
                      <a:pt x="21142" y="19545"/>
                      <a:pt x="17345" y="23231"/>
                      <a:pt x="12338" y="24338"/>
                    </a:cubicBezTo>
                    <a:cubicBezTo>
                      <a:pt x="11445" y="24532"/>
                      <a:pt x="10521" y="24639"/>
                      <a:pt x="9599" y="24639"/>
                    </a:cubicBezTo>
                    <a:cubicBezTo>
                      <a:pt x="8059" y="24639"/>
                      <a:pt x="6524" y="24340"/>
                      <a:pt x="5139" y="23647"/>
                    </a:cubicBezTo>
                    <a:cubicBezTo>
                      <a:pt x="3209" y="22693"/>
                      <a:pt x="1585" y="21027"/>
                      <a:pt x="793" y="19017"/>
                    </a:cubicBezTo>
                    <a:cubicBezTo>
                      <a:pt x="407" y="18052"/>
                      <a:pt x="244" y="17026"/>
                      <a:pt x="305" y="16001"/>
                    </a:cubicBezTo>
                    <a:cubicBezTo>
                      <a:pt x="305" y="15976"/>
                      <a:pt x="287" y="15963"/>
                      <a:pt x="269" y="15963"/>
                    </a:cubicBezTo>
                    <a:cubicBezTo>
                      <a:pt x="252" y="15963"/>
                      <a:pt x="234" y="15976"/>
                      <a:pt x="234" y="16001"/>
                    </a:cubicBezTo>
                    <a:cubicBezTo>
                      <a:pt x="1" y="20032"/>
                      <a:pt x="3291" y="23516"/>
                      <a:pt x="7078" y="24419"/>
                    </a:cubicBezTo>
                    <a:cubicBezTo>
                      <a:pt x="7930" y="24622"/>
                      <a:pt x="8785" y="24716"/>
                      <a:pt x="9633" y="24716"/>
                    </a:cubicBezTo>
                    <a:cubicBezTo>
                      <a:pt x="13412" y="24716"/>
                      <a:pt x="17069" y="22848"/>
                      <a:pt x="19913" y="20418"/>
                    </a:cubicBezTo>
                    <a:cubicBezTo>
                      <a:pt x="23762" y="17128"/>
                      <a:pt x="26514" y="12813"/>
                      <a:pt x="29875" y="9056"/>
                    </a:cubicBezTo>
                    <a:cubicBezTo>
                      <a:pt x="33125" y="5410"/>
                      <a:pt x="37095" y="2546"/>
                      <a:pt x="41786" y="1084"/>
                    </a:cubicBezTo>
                    <a:cubicBezTo>
                      <a:pt x="43888" y="429"/>
                      <a:pt x="46088" y="78"/>
                      <a:pt x="48282" y="78"/>
                    </a:cubicBezTo>
                    <a:cubicBezTo>
                      <a:pt x="50613" y="78"/>
                      <a:pt x="52937" y="475"/>
                      <a:pt x="55129" y="1327"/>
                    </a:cubicBezTo>
                    <a:cubicBezTo>
                      <a:pt x="59049" y="2851"/>
                      <a:pt x="62492" y="5704"/>
                      <a:pt x="64523" y="9401"/>
                    </a:cubicBezTo>
                    <a:cubicBezTo>
                      <a:pt x="65670" y="11513"/>
                      <a:pt x="66259" y="13818"/>
                      <a:pt x="66421" y="16204"/>
                    </a:cubicBezTo>
                    <a:cubicBezTo>
                      <a:pt x="66614" y="18926"/>
                      <a:pt x="66330" y="21657"/>
                      <a:pt x="66218" y="24378"/>
                    </a:cubicBezTo>
                    <a:cubicBezTo>
                      <a:pt x="66046" y="28420"/>
                      <a:pt x="66391" y="32807"/>
                      <a:pt x="68930" y="36148"/>
                    </a:cubicBezTo>
                    <a:cubicBezTo>
                      <a:pt x="70067" y="37640"/>
                      <a:pt x="71600" y="38727"/>
                      <a:pt x="73428" y="39215"/>
                    </a:cubicBezTo>
                    <a:cubicBezTo>
                      <a:pt x="74657" y="39549"/>
                      <a:pt x="75936" y="39651"/>
                      <a:pt x="77196" y="39895"/>
                    </a:cubicBezTo>
                    <a:cubicBezTo>
                      <a:pt x="78343" y="40118"/>
                      <a:pt x="79439" y="40494"/>
                      <a:pt x="80434" y="41113"/>
                    </a:cubicBezTo>
                    <a:cubicBezTo>
                      <a:pt x="82303" y="42261"/>
                      <a:pt x="83745" y="44099"/>
                      <a:pt x="84395" y="46190"/>
                    </a:cubicBezTo>
                    <a:cubicBezTo>
                      <a:pt x="85055" y="48354"/>
                      <a:pt x="84811" y="50750"/>
                      <a:pt x="83826" y="52771"/>
                    </a:cubicBezTo>
                    <a:cubicBezTo>
                      <a:pt x="83339" y="53766"/>
                      <a:pt x="82679" y="54659"/>
                      <a:pt x="81867" y="55411"/>
                    </a:cubicBezTo>
                    <a:cubicBezTo>
                      <a:pt x="81844" y="55434"/>
                      <a:pt x="81866" y="55462"/>
                      <a:pt x="81892" y="55462"/>
                    </a:cubicBezTo>
                    <a:cubicBezTo>
                      <a:pt x="81901" y="55462"/>
                      <a:pt x="81909" y="55459"/>
                      <a:pt x="81917" y="55451"/>
                    </a:cubicBezTo>
                    <a:cubicBezTo>
                      <a:pt x="84974" y="52598"/>
                      <a:pt x="85746" y="47826"/>
                      <a:pt x="83582" y="44220"/>
                    </a:cubicBezTo>
                    <a:cubicBezTo>
                      <a:pt x="82567" y="42514"/>
                      <a:pt x="80993" y="41133"/>
                      <a:pt x="79155" y="40382"/>
                    </a:cubicBezTo>
                    <a:cubicBezTo>
                      <a:pt x="76840" y="39448"/>
                      <a:pt x="74220" y="39702"/>
                      <a:pt x="71956" y="38605"/>
                    </a:cubicBezTo>
                    <a:cubicBezTo>
                      <a:pt x="68229" y="36787"/>
                      <a:pt x="66685" y="32380"/>
                      <a:pt x="66330" y="28512"/>
                    </a:cubicBezTo>
                    <a:cubicBezTo>
                      <a:pt x="65843" y="23313"/>
                      <a:pt x="67305" y="18032"/>
                      <a:pt x="65974" y="12894"/>
                    </a:cubicBezTo>
                    <a:cubicBezTo>
                      <a:pt x="64979" y="9004"/>
                      <a:pt x="62400" y="5653"/>
                      <a:pt x="59120" y="3379"/>
                    </a:cubicBezTo>
                    <a:cubicBezTo>
                      <a:pt x="55922" y="1150"/>
                      <a:pt x="52115" y="0"/>
                      <a:pt x="48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3" name="Google Shape;23;p2"/>
          <p:cNvSpPr txBox="1">
            <a:spLocks noGrp="1"/>
          </p:cNvSpPr>
          <p:nvPr>
            <p:ph type="ctrTitle"/>
          </p:nvPr>
        </p:nvSpPr>
        <p:spPr>
          <a:xfrm>
            <a:off x="1475850" y="1432063"/>
            <a:ext cx="6192300" cy="2172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71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4" name="Google Shape;24;p2"/>
          <p:cNvSpPr txBox="1">
            <a:spLocks noGrp="1"/>
          </p:cNvSpPr>
          <p:nvPr>
            <p:ph type="subTitle" idx="1"/>
          </p:nvPr>
        </p:nvSpPr>
        <p:spPr>
          <a:xfrm>
            <a:off x="1475850" y="3640838"/>
            <a:ext cx="6192300" cy="52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5" name="Google Shape;25;p2"/>
          <p:cNvSpPr txBox="1">
            <a:spLocks noGrp="1"/>
          </p:cNvSpPr>
          <p:nvPr>
            <p:ph type="subTitle" idx="2"/>
          </p:nvPr>
        </p:nvSpPr>
        <p:spPr>
          <a:xfrm>
            <a:off x="728400" y="631900"/>
            <a:ext cx="4162200" cy="3318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a:solidFill>
                  <a:schemeClr val="dk2"/>
                </a:solidFill>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26" name="Google Shape;26;p2"/>
          <p:cNvSpPr txBox="1">
            <a:spLocks noGrp="1"/>
          </p:cNvSpPr>
          <p:nvPr>
            <p:ph type="subTitle" idx="3"/>
          </p:nvPr>
        </p:nvSpPr>
        <p:spPr>
          <a:xfrm rot="5400000">
            <a:off x="7122750" y="3302200"/>
            <a:ext cx="2270700" cy="33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600"/>
              <a:buNone/>
              <a:defRPr>
                <a:solidFill>
                  <a:schemeClr val="dk2"/>
                </a:solidFill>
              </a:defRPr>
            </a:lvl1pPr>
            <a:lvl2pPr lvl="1" algn="r" rtl="0">
              <a:spcBef>
                <a:spcPts val="0"/>
              </a:spcBef>
              <a:spcAft>
                <a:spcPts val="0"/>
              </a:spcAft>
              <a:buSzPts val="1600"/>
              <a:buNone/>
              <a:defRPr/>
            </a:lvl2pPr>
            <a:lvl3pPr lvl="2" algn="r" rtl="0">
              <a:spcBef>
                <a:spcPts val="0"/>
              </a:spcBef>
              <a:spcAft>
                <a:spcPts val="0"/>
              </a:spcAft>
              <a:buSzPts val="1600"/>
              <a:buNone/>
              <a:defRPr/>
            </a:lvl3pPr>
            <a:lvl4pPr lvl="3" algn="r" rtl="0">
              <a:spcBef>
                <a:spcPts val="0"/>
              </a:spcBef>
              <a:spcAft>
                <a:spcPts val="0"/>
              </a:spcAft>
              <a:buSzPts val="1600"/>
              <a:buNone/>
              <a:defRPr/>
            </a:lvl4pPr>
            <a:lvl5pPr lvl="4" algn="r" rtl="0">
              <a:spcBef>
                <a:spcPts val="0"/>
              </a:spcBef>
              <a:spcAft>
                <a:spcPts val="0"/>
              </a:spcAft>
              <a:buSzPts val="1600"/>
              <a:buNone/>
              <a:defRPr/>
            </a:lvl5pPr>
            <a:lvl6pPr lvl="5" algn="r" rtl="0">
              <a:spcBef>
                <a:spcPts val="0"/>
              </a:spcBef>
              <a:spcAft>
                <a:spcPts val="0"/>
              </a:spcAft>
              <a:buSzPts val="1600"/>
              <a:buNone/>
              <a:defRPr/>
            </a:lvl6pPr>
            <a:lvl7pPr lvl="6" algn="r" rtl="0">
              <a:spcBef>
                <a:spcPts val="0"/>
              </a:spcBef>
              <a:spcAft>
                <a:spcPts val="0"/>
              </a:spcAft>
              <a:buSzPts val="1600"/>
              <a:buNone/>
              <a:defRPr/>
            </a:lvl7pPr>
            <a:lvl8pPr lvl="7" algn="r" rtl="0">
              <a:spcBef>
                <a:spcPts val="0"/>
              </a:spcBef>
              <a:spcAft>
                <a:spcPts val="0"/>
              </a:spcAft>
              <a:buSzPts val="1600"/>
              <a:buNone/>
              <a:defRPr/>
            </a:lvl8pPr>
            <a:lvl9pPr lvl="8" algn="r" rtl="0">
              <a:spcBef>
                <a:spcPts val="0"/>
              </a:spcBef>
              <a:spcAft>
                <a:spcPts val="0"/>
              </a:spcAft>
              <a:buSzPts val="1600"/>
              <a:buNone/>
              <a:defRPr/>
            </a:lvl9pPr>
          </a:lstStyle>
          <a:p>
            <a:endParaRPr/>
          </a:p>
        </p:txBody>
      </p:sp>
      <p:cxnSp>
        <p:nvCxnSpPr>
          <p:cNvPr id="27" name="Google Shape;27;p2"/>
          <p:cNvCxnSpPr/>
          <p:nvPr/>
        </p:nvCxnSpPr>
        <p:spPr>
          <a:xfrm rot="10800000">
            <a:off x="-10800" y="797792"/>
            <a:ext cx="739200" cy="0"/>
          </a:xfrm>
          <a:prstGeom prst="straightConnector1">
            <a:avLst/>
          </a:prstGeom>
          <a:noFill/>
          <a:ln w="19050" cap="flat" cmpd="sng">
            <a:solidFill>
              <a:schemeClr val="dk2"/>
            </a:solidFill>
            <a:prstDash val="solid"/>
            <a:round/>
            <a:headEnd type="none" w="med" len="med"/>
            <a:tailEnd type="none" w="med" len="med"/>
          </a:ln>
        </p:spPr>
      </p:cxnSp>
      <p:cxnSp>
        <p:nvCxnSpPr>
          <p:cNvPr id="28" name="Google Shape;28;p2"/>
          <p:cNvCxnSpPr/>
          <p:nvPr/>
        </p:nvCxnSpPr>
        <p:spPr>
          <a:xfrm>
            <a:off x="716800" y="4855175"/>
            <a:ext cx="76959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3"/>
        <p:cNvGrpSpPr/>
        <p:nvPr/>
      </p:nvGrpSpPr>
      <p:grpSpPr>
        <a:xfrm>
          <a:off x="0" y="0"/>
          <a:ext cx="0" cy="0"/>
          <a:chOff x="0" y="0"/>
          <a:chExt cx="0" cy="0"/>
        </a:xfrm>
      </p:grpSpPr>
      <p:sp>
        <p:nvSpPr>
          <p:cNvPr id="114" name="Google Shape;114;p7"/>
          <p:cNvSpPr txBox="1">
            <a:spLocks noGrp="1"/>
          </p:cNvSpPr>
          <p:nvPr>
            <p:ph type="title"/>
          </p:nvPr>
        </p:nvSpPr>
        <p:spPr>
          <a:xfrm>
            <a:off x="1464050" y="445025"/>
            <a:ext cx="6216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15" name="Google Shape;115;p7"/>
          <p:cNvGrpSpPr/>
          <p:nvPr/>
        </p:nvGrpSpPr>
        <p:grpSpPr>
          <a:xfrm rot="10800000">
            <a:off x="-1339051" y="-218107"/>
            <a:ext cx="12612232" cy="7338805"/>
            <a:chOff x="-2138111" y="-1907432"/>
            <a:chExt cx="12612232" cy="7338805"/>
          </a:xfrm>
        </p:grpSpPr>
        <p:sp>
          <p:nvSpPr>
            <p:cNvPr id="116" name="Google Shape;116;p7"/>
            <p:cNvSpPr/>
            <p:nvPr/>
          </p:nvSpPr>
          <p:spPr>
            <a:xfrm rot="-10210910">
              <a:off x="5334753" y="-288655"/>
              <a:ext cx="3261178" cy="1154360"/>
            </a:xfrm>
            <a:custGeom>
              <a:avLst/>
              <a:gdLst/>
              <a:ahLst/>
              <a:cxnLst/>
              <a:rect l="l" t="t" r="r" b="b"/>
              <a:pathLst>
                <a:path w="71732" h="25391" extrusionOk="0">
                  <a:moveTo>
                    <a:pt x="56488" y="1"/>
                  </a:moveTo>
                  <a:cubicBezTo>
                    <a:pt x="55279" y="1"/>
                    <a:pt x="54071" y="138"/>
                    <a:pt x="52895" y="412"/>
                  </a:cubicBezTo>
                  <a:cubicBezTo>
                    <a:pt x="49787" y="1143"/>
                    <a:pt x="47158" y="2890"/>
                    <a:pt x="44873" y="5073"/>
                  </a:cubicBezTo>
                  <a:cubicBezTo>
                    <a:pt x="40293" y="9420"/>
                    <a:pt x="36272" y="15847"/>
                    <a:pt x="29367" y="16416"/>
                  </a:cubicBezTo>
                  <a:cubicBezTo>
                    <a:pt x="29019" y="16444"/>
                    <a:pt x="28673" y="16457"/>
                    <a:pt x="28327" y="16457"/>
                  </a:cubicBezTo>
                  <a:cubicBezTo>
                    <a:pt x="25059" y="16457"/>
                    <a:pt x="21885" y="15265"/>
                    <a:pt x="18836" y="14182"/>
                  </a:cubicBezTo>
                  <a:cubicBezTo>
                    <a:pt x="15978" y="13173"/>
                    <a:pt x="13052" y="12242"/>
                    <a:pt x="9988" y="12242"/>
                  </a:cubicBezTo>
                  <a:cubicBezTo>
                    <a:pt x="9939" y="12242"/>
                    <a:pt x="9889" y="12242"/>
                    <a:pt x="9839" y="12243"/>
                  </a:cubicBezTo>
                  <a:cubicBezTo>
                    <a:pt x="7037" y="12283"/>
                    <a:pt x="4275" y="13238"/>
                    <a:pt x="2478" y="15472"/>
                  </a:cubicBezTo>
                  <a:cubicBezTo>
                    <a:pt x="741" y="17645"/>
                    <a:pt x="152" y="20498"/>
                    <a:pt x="50" y="23219"/>
                  </a:cubicBezTo>
                  <a:cubicBezTo>
                    <a:pt x="30" y="23930"/>
                    <a:pt x="41" y="24641"/>
                    <a:pt x="71" y="25352"/>
                  </a:cubicBezTo>
                  <a:cubicBezTo>
                    <a:pt x="76" y="25377"/>
                    <a:pt x="94" y="25390"/>
                    <a:pt x="110" y="25390"/>
                  </a:cubicBezTo>
                  <a:cubicBezTo>
                    <a:pt x="127" y="25390"/>
                    <a:pt x="142" y="25377"/>
                    <a:pt x="142" y="25352"/>
                  </a:cubicBezTo>
                  <a:cubicBezTo>
                    <a:pt x="0" y="22529"/>
                    <a:pt x="244" y="19523"/>
                    <a:pt x="1584" y="16975"/>
                  </a:cubicBezTo>
                  <a:cubicBezTo>
                    <a:pt x="2264" y="15685"/>
                    <a:pt x="3229" y="14568"/>
                    <a:pt x="4458" y="13775"/>
                  </a:cubicBezTo>
                  <a:cubicBezTo>
                    <a:pt x="5676" y="12994"/>
                    <a:pt x="7068" y="12557"/>
                    <a:pt x="8489" y="12394"/>
                  </a:cubicBezTo>
                  <a:cubicBezTo>
                    <a:pt x="9022" y="12333"/>
                    <a:pt x="9548" y="12305"/>
                    <a:pt x="10070" y="12305"/>
                  </a:cubicBezTo>
                  <a:cubicBezTo>
                    <a:pt x="16002" y="12305"/>
                    <a:pt x="21274" y="15981"/>
                    <a:pt x="27163" y="16467"/>
                  </a:cubicBezTo>
                  <a:cubicBezTo>
                    <a:pt x="27555" y="16501"/>
                    <a:pt x="27948" y="16519"/>
                    <a:pt x="28340" y="16519"/>
                  </a:cubicBezTo>
                  <a:cubicBezTo>
                    <a:pt x="29566" y="16519"/>
                    <a:pt x="30787" y="16346"/>
                    <a:pt x="31956" y="15969"/>
                  </a:cubicBezTo>
                  <a:cubicBezTo>
                    <a:pt x="33368" y="15512"/>
                    <a:pt x="34677" y="14801"/>
                    <a:pt x="35886" y="13949"/>
                  </a:cubicBezTo>
                  <a:cubicBezTo>
                    <a:pt x="38414" y="12151"/>
                    <a:pt x="40456" y="9815"/>
                    <a:pt x="42548" y="7551"/>
                  </a:cubicBezTo>
                  <a:cubicBezTo>
                    <a:pt x="44710" y="5216"/>
                    <a:pt x="47025" y="2890"/>
                    <a:pt x="49950" y="1509"/>
                  </a:cubicBezTo>
                  <a:cubicBezTo>
                    <a:pt x="51984" y="549"/>
                    <a:pt x="54235" y="70"/>
                    <a:pt x="56482" y="70"/>
                  </a:cubicBezTo>
                  <a:cubicBezTo>
                    <a:pt x="57421" y="70"/>
                    <a:pt x="58360" y="153"/>
                    <a:pt x="59282" y="321"/>
                  </a:cubicBezTo>
                  <a:cubicBezTo>
                    <a:pt x="65182" y="1387"/>
                    <a:pt x="69945" y="6038"/>
                    <a:pt x="71315" y="11857"/>
                  </a:cubicBezTo>
                  <a:cubicBezTo>
                    <a:pt x="71488" y="12567"/>
                    <a:pt x="71599" y="13288"/>
                    <a:pt x="71660" y="14009"/>
                  </a:cubicBezTo>
                  <a:cubicBezTo>
                    <a:pt x="71666" y="14035"/>
                    <a:pt x="71684" y="14047"/>
                    <a:pt x="71700" y="14047"/>
                  </a:cubicBezTo>
                  <a:cubicBezTo>
                    <a:pt x="71717" y="14047"/>
                    <a:pt x="71732" y="14035"/>
                    <a:pt x="71732" y="14009"/>
                  </a:cubicBezTo>
                  <a:cubicBezTo>
                    <a:pt x="71244" y="8292"/>
                    <a:pt x="67386" y="3042"/>
                    <a:pt x="62004" y="1001"/>
                  </a:cubicBezTo>
                  <a:cubicBezTo>
                    <a:pt x="60248" y="333"/>
                    <a:pt x="58368" y="1"/>
                    <a:pt x="5648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7"/>
            <p:cNvSpPr/>
            <p:nvPr/>
          </p:nvSpPr>
          <p:spPr>
            <a:xfrm rot="-10210910">
              <a:off x="5416403" y="-315880"/>
              <a:ext cx="3261178" cy="1154360"/>
            </a:xfrm>
            <a:custGeom>
              <a:avLst/>
              <a:gdLst/>
              <a:ahLst/>
              <a:cxnLst/>
              <a:rect l="l" t="t" r="r" b="b"/>
              <a:pathLst>
                <a:path w="71732" h="25391" extrusionOk="0">
                  <a:moveTo>
                    <a:pt x="56488" y="1"/>
                  </a:moveTo>
                  <a:cubicBezTo>
                    <a:pt x="55279" y="1"/>
                    <a:pt x="54071" y="138"/>
                    <a:pt x="52895" y="412"/>
                  </a:cubicBezTo>
                  <a:cubicBezTo>
                    <a:pt x="49787" y="1143"/>
                    <a:pt x="47158" y="2890"/>
                    <a:pt x="44873" y="5073"/>
                  </a:cubicBezTo>
                  <a:cubicBezTo>
                    <a:pt x="40293" y="9420"/>
                    <a:pt x="36272" y="15847"/>
                    <a:pt x="29367" y="16416"/>
                  </a:cubicBezTo>
                  <a:cubicBezTo>
                    <a:pt x="29019" y="16444"/>
                    <a:pt x="28673" y="16457"/>
                    <a:pt x="28327" y="16457"/>
                  </a:cubicBezTo>
                  <a:cubicBezTo>
                    <a:pt x="25059" y="16457"/>
                    <a:pt x="21885" y="15265"/>
                    <a:pt x="18836" y="14182"/>
                  </a:cubicBezTo>
                  <a:cubicBezTo>
                    <a:pt x="15978" y="13173"/>
                    <a:pt x="13052" y="12242"/>
                    <a:pt x="9988" y="12242"/>
                  </a:cubicBezTo>
                  <a:cubicBezTo>
                    <a:pt x="9939" y="12242"/>
                    <a:pt x="9889" y="12242"/>
                    <a:pt x="9839" y="12243"/>
                  </a:cubicBezTo>
                  <a:cubicBezTo>
                    <a:pt x="7037" y="12283"/>
                    <a:pt x="4275" y="13238"/>
                    <a:pt x="2478" y="15472"/>
                  </a:cubicBezTo>
                  <a:cubicBezTo>
                    <a:pt x="741" y="17645"/>
                    <a:pt x="152" y="20498"/>
                    <a:pt x="50" y="23219"/>
                  </a:cubicBezTo>
                  <a:cubicBezTo>
                    <a:pt x="30" y="23930"/>
                    <a:pt x="41" y="24641"/>
                    <a:pt x="71" y="25352"/>
                  </a:cubicBezTo>
                  <a:cubicBezTo>
                    <a:pt x="76" y="25377"/>
                    <a:pt x="94" y="25390"/>
                    <a:pt x="110" y="25390"/>
                  </a:cubicBezTo>
                  <a:cubicBezTo>
                    <a:pt x="127" y="25390"/>
                    <a:pt x="142" y="25377"/>
                    <a:pt x="142" y="25352"/>
                  </a:cubicBezTo>
                  <a:cubicBezTo>
                    <a:pt x="0" y="22529"/>
                    <a:pt x="244" y="19523"/>
                    <a:pt x="1584" y="16975"/>
                  </a:cubicBezTo>
                  <a:cubicBezTo>
                    <a:pt x="2264" y="15685"/>
                    <a:pt x="3229" y="14568"/>
                    <a:pt x="4458" y="13775"/>
                  </a:cubicBezTo>
                  <a:cubicBezTo>
                    <a:pt x="5676" y="12994"/>
                    <a:pt x="7068" y="12557"/>
                    <a:pt x="8489" y="12394"/>
                  </a:cubicBezTo>
                  <a:cubicBezTo>
                    <a:pt x="9022" y="12333"/>
                    <a:pt x="9548" y="12305"/>
                    <a:pt x="10070" y="12305"/>
                  </a:cubicBezTo>
                  <a:cubicBezTo>
                    <a:pt x="16002" y="12305"/>
                    <a:pt x="21274" y="15981"/>
                    <a:pt x="27163" y="16467"/>
                  </a:cubicBezTo>
                  <a:cubicBezTo>
                    <a:pt x="27555" y="16501"/>
                    <a:pt x="27948" y="16519"/>
                    <a:pt x="28340" y="16519"/>
                  </a:cubicBezTo>
                  <a:cubicBezTo>
                    <a:pt x="29566" y="16519"/>
                    <a:pt x="30787" y="16346"/>
                    <a:pt x="31956" y="15969"/>
                  </a:cubicBezTo>
                  <a:cubicBezTo>
                    <a:pt x="33368" y="15512"/>
                    <a:pt x="34677" y="14801"/>
                    <a:pt x="35886" y="13949"/>
                  </a:cubicBezTo>
                  <a:cubicBezTo>
                    <a:pt x="38414" y="12151"/>
                    <a:pt x="40456" y="9815"/>
                    <a:pt x="42548" y="7551"/>
                  </a:cubicBezTo>
                  <a:cubicBezTo>
                    <a:pt x="44710" y="5216"/>
                    <a:pt x="47025" y="2890"/>
                    <a:pt x="49950" y="1509"/>
                  </a:cubicBezTo>
                  <a:cubicBezTo>
                    <a:pt x="51984" y="549"/>
                    <a:pt x="54235" y="70"/>
                    <a:pt x="56482" y="70"/>
                  </a:cubicBezTo>
                  <a:cubicBezTo>
                    <a:pt x="57421" y="70"/>
                    <a:pt x="58360" y="153"/>
                    <a:pt x="59282" y="321"/>
                  </a:cubicBezTo>
                  <a:cubicBezTo>
                    <a:pt x="65182" y="1387"/>
                    <a:pt x="69945" y="6038"/>
                    <a:pt x="71315" y="11857"/>
                  </a:cubicBezTo>
                  <a:cubicBezTo>
                    <a:pt x="71488" y="12567"/>
                    <a:pt x="71599" y="13288"/>
                    <a:pt x="71660" y="14009"/>
                  </a:cubicBezTo>
                  <a:cubicBezTo>
                    <a:pt x="71666" y="14035"/>
                    <a:pt x="71684" y="14047"/>
                    <a:pt x="71700" y="14047"/>
                  </a:cubicBezTo>
                  <a:cubicBezTo>
                    <a:pt x="71717" y="14047"/>
                    <a:pt x="71732" y="14035"/>
                    <a:pt x="71732" y="14009"/>
                  </a:cubicBezTo>
                  <a:cubicBezTo>
                    <a:pt x="71244" y="8292"/>
                    <a:pt x="67386" y="3042"/>
                    <a:pt x="62004" y="1001"/>
                  </a:cubicBezTo>
                  <a:cubicBezTo>
                    <a:pt x="60248" y="333"/>
                    <a:pt x="58368" y="1"/>
                    <a:pt x="564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8" name="Google Shape;118;p7"/>
            <p:cNvGrpSpPr/>
            <p:nvPr/>
          </p:nvGrpSpPr>
          <p:grpSpPr>
            <a:xfrm>
              <a:off x="-2138111" y="-1907432"/>
              <a:ext cx="12612232" cy="7338805"/>
              <a:chOff x="-2138111" y="-1907432"/>
              <a:chExt cx="12612232" cy="7338805"/>
            </a:xfrm>
          </p:grpSpPr>
          <p:sp>
            <p:nvSpPr>
              <p:cNvPr id="119" name="Google Shape;119;p7"/>
              <p:cNvSpPr/>
              <p:nvPr/>
            </p:nvSpPr>
            <p:spPr>
              <a:xfrm rot="9272496">
                <a:off x="866154" y="-1103050"/>
                <a:ext cx="4382991" cy="2835046"/>
              </a:xfrm>
              <a:custGeom>
                <a:avLst/>
                <a:gdLst/>
                <a:ahLst/>
                <a:cxnLst/>
                <a:rect l="l" t="t" r="r" b="b"/>
                <a:pathLst>
                  <a:path w="85746" h="55463" extrusionOk="0">
                    <a:moveTo>
                      <a:pt x="48227" y="0"/>
                    </a:moveTo>
                    <a:cubicBezTo>
                      <a:pt x="47882" y="0"/>
                      <a:pt x="47535" y="9"/>
                      <a:pt x="47188" y="28"/>
                    </a:cubicBezTo>
                    <a:cubicBezTo>
                      <a:pt x="42599" y="282"/>
                      <a:pt x="38151" y="2018"/>
                      <a:pt x="34455" y="4719"/>
                    </a:cubicBezTo>
                    <a:cubicBezTo>
                      <a:pt x="30372" y="7705"/>
                      <a:pt x="27509" y="11899"/>
                      <a:pt x="24311" y="15737"/>
                    </a:cubicBezTo>
                    <a:cubicBezTo>
                      <a:pt x="21142" y="19545"/>
                      <a:pt x="17345" y="23231"/>
                      <a:pt x="12338" y="24338"/>
                    </a:cubicBezTo>
                    <a:cubicBezTo>
                      <a:pt x="11445" y="24532"/>
                      <a:pt x="10521" y="24639"/>
                      <a:pt x="9599" y="24639"/>
                    </a:cubicBezTo>
                    <a:cubicBezTo>
                      <a:pt x="8059" y="24639"/>
                      <a:pt x="6524" y="24340"/>
                      <a:pt x="5139" y="23647"/>
                    </a:cubicBezTo>
                    <a:cubicBezTo>
                      <a:pt x="3209" y="22693"/>
                      <a:pt x="1585" y="21027"/>
                      <a:pt x="793" y="19017"/>
                    </a:cubicBezTo>
                    <a:cubicBezTo>
                      <a:pt x="407" y="18052"/>
                      <a:pt x="244" y="17026"/>
                      <a:pt x="305" y="16001"/>
                    </a:cubicBezTo>
                    <a:cubicBezTo>
                      <a:pt x="305" y="15976"/>
                      <a:pt x="287" y="15963"/>
                      <a:pt x="269" y="15963"/>
                    </a:cubicBezTo>
                    <a:cubicBezTo>
                      <a:pt x="252" y="15963"/>
                      <a:pt x="234" y="15976"/>
                      <a:pt x="234" y="16001"/>
                    </a:cubicBezTo>
                    <a:cubicBezTo>
                      <a:pt x="1" y="20032"/>
                      <a:pt x="3291" y="23516"/>
                      <a:pt x="7078" y="24419"/>
                    </a:cubicBezTo>
                    <a:cubicBezTo>
                      <a:pt x="7930" y="24622"/>
                      <a:pt x="8785" y="24716"/>
                      <a:pt x="9633" y="24716"/>
                    </a:cubicBezTo>
                    <a:cubicBezTo>
                      <a:pt x="13412" y="24716"/>
                      <a:pt x="17069" y="22848"/>
                      <a:pt x="19913" y="20418"/>
                    </a:cubicBezTo>
                    <a:cubicBezTo>
                      <a:pt x="23762" y="17128"/>
                      <a:pt x="26514" y="12813"/>
                      <a:pt x="29875" y="9056"/>
                    </a:cubicBezTo>
                    <a:cubicBezTo>
                      <a:pt x="33125" y="5410"/>
                      <a:pt x="37095" y="2546"/>
                      <a:pt x="41786" y="1084"/>
                    </a:cubicBezTo>
                    <a:cubicBezTo>
                      <a:pt x="43888" y="429"/>
                      <a:pt x="46088" y="78"/>
                      <a:pt x="48282" y="78"/>
                    </a:cubicBezTo>
                    <a:cubicBezTo>
                      <a:pt x="50613" y="78"/>
                      <a:pt x="52937" y="475"/>
                      <a:pt x="55129" y="1327"/>
                    </a:cubicBezTo>
                    <a:cubicBezTo>
                      <a:pt x="59049" y="2851"/>
                      <a:pt x="62492" y="5704"/>
                      <a:pt x="64523" y="9401"/>
                    </a:cubicBezTo>
                    <a:cubicBezTo>
                      <a:pt x="65670" y="11513"/>
                      <a:pt x="66259" y="13818"/>
                      <a:pt x="66421" y="16204"/>
                    </a:cubicBezTo>
                    <a:cubicBezTo>
                      <a:pt x="66614" y="18926"/>
                      <a:pt x="66330" y="21657"/>
                      <a:pt x="66218" y="24378"/>
                    </a:cubicBezTo>
                    <a:cubicBezTo>
                      <a:pt x="66046" y="28420"/>
                      <a:pt x="66391" y="32807"/>
                      <a:pt x="68930" y="36148"/>
                    </a:cubicBezTo>
                    <a:cubicBezTo>
                      <a:pt x="70067" y="37640"/>
                      <a:pt x="71600" y="38727"/>
                      <a:pt x="73428" y="39215"/>
                    </a:cubicBezTo>
                    <a:cubicBezTo>
                      <a:pt x="74657" y="39549"/>
                      <a:pt x="75936" y="39651"/>
                      <a:pt x="77196" y="39895"/>
                    </a:cubicBezTo>
                    <a:cubicBezTo>
                      <a:pt x="78343" y="40118"/>
                      <a:pt x="79439" y="40494"/>
                      <a:pt x="80434" y="41113"/>
                    </a:cubicBezTo>
                    <a:cubicBezTo>
                      <a:pt x="82303" y="42261"/>
                      <a:pt x="83745" y="44099"/>
                      <a:pt x="84395" y="46190"/>
                    </a:cubicBezTo>
                    <a:cubicBezTo>
                      <a:pt x="85055" y="48354"/>
                      <a:pt x="84811" y="50750"/>
                      <a:pt x="83826" y="52771"/>
                    </a:cubicBezTo>
                    <a:cubicBezTo>
                      <a:pt x="83339" y="53766"/>
                      <a:pt x="82679" y="54659"/>
                      <a:pt x="81867" y="55411"/>
                    </a:cubicBezTo>
                    <a:cubicBezTo>
                      <a:pt x="81844" y="55434"/>
                      <a:pt x="81866" y="55462"/>
                      <a:pt x="81892" y="55462"/>
                    </a:cubicBezTo>
                    <a:cubicBezTo>
                      <a:pt x="81901" y="55462"/>
                      <a:pt x="81909" y="55459"/>
                      <a:pt x="81917" y="55451"/>
                    </a:cubicBezTo>
                    <a:cubicBezTo>
                      <a:pt x="84974" y="52598"/>
                      <a:pt x="85746" y="47826"/>
                      <a:pt x="83582" y="44220"/>
                    </a:cubicBezTo>
                    <a:cubicBezTo>
                      <a:pt x="82567" y="42514"/>
                      <a:pt x="80993" y="41133"/>
                      <a:pt x="79155" y="40382"/>
                    </a:cubicBezTo>
                    <a:cubicBezTo>
                      <a:pt x="76840" y="39448"/>
                      <a:pt x="74220" y="39702"/>
                      <a:pt x="71956" y="38605"/>
                    </a:cubicBezTo>
                    <a:cubicBezTo>
                      <a:pt x="68229" y="36787"/>
                      <a:pt x="66685" y="32380"/>
                      <a:pt x="66330" y="28512"/>
                    </a:cubicBezTo>
                    <a:cubicBezTo>
                      <a:pt x="65843" y="23313"/>
                      <a:pt x="67305" y="18032"/>
                      <a:pt x="65974" y="12894"/>
                    </a:cubicBezTo>
                    <a:cubicBezTo>
                      <a:pt x="64979" y="9004"/>
                      <a:pt x="62400" y="5653"/>
                      <a:pt x="59120" y="3379"/>
                    </a:cubicBezTo>
                    <a:cubicBezTo>
                      <a:pt x="55922" y="1150"/>
                      <a:pt x="52115" y="0"/>
                      <a:pt x="4822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7"/>
              <p:cNvSpPr/>
              <p:nvPr/>
            </p:nvSpPr>
            <p:spPr>
              <a:xfrm rot="-2190436">
                <a:off x="6767466" y="2309917"/>
                <a:ext cx="3389217" cy="2184986"/>
              </a:xfrm>
              <a:custGeom>
                <a:avLst/>
                <a:gdLst/>
                <a:ahLst/>
                <a:cxnLst/>
                <a:rect l="l" t="t" r="r" b="b"/>
                <a:pathLst>
                  <a:path w="68641" h="44252" extrusionOk="0">
                    <a:moveTo>
                      <a:pt x="67677" y="0"/>
                    </a:moveTo>
                    <a:cubicBezTo>
                      <a:pt x="65155" y="0"/>
                      <a:pt x="62741" y="1012"/>
                      <a:pt x="60731" y="2524"/>
                    </a:cubicBezTo>
                    <a:cubicBezTo>
                      <a:pt x="58294" y="4352"/>
                      <a:pt x="56516" y="6829"/>
                      <a:pt x="55074" y="9480"/>
                    </a:cubicBezTo>
                    <a:cubicBezTo>
                      <a:pt x="52160" y="14852"/>
                      <a:pt x="50383" y="21107"/>
                      <a:pt x="45621" y="25240"/>
                    </a:cubicBezTo>
                    <a:cubicBezTo>
                      <a:pt x="44504" y="26215"/>
                      <a:pt x="43245" y="27027"/>
                      <a:pt x="41864" y="27576"/>
                    </a:cubicBezTo>
                    <a:cubicBezTo>
                      <a:pt x="40310" y="28185"/>
                      <a:pt x="38644" y="28459"/>
                      <a:pt x="36979" y="28499"/>
                    </a:cubicBezTo>
                    <a:cubicBezTo>
                      <a:pt x="36764" y="28506"/>
                      <a:pt x="36550" y="28509"/>
                      <a:pt x="36335" y="28509"/>
                    </a:cubicBezTo>
                    <a:cubicBezTo>
                      <a:pt x="33195" y="28509"/>
                      <a:pt x="30095" y="27846"/>
                      <a:pt x="26977" y="27504"/>
                    </a:cubicBezTo>
                    <a:cubicBezTo>
                      <a:pt x="25877" y="27383"/>
                      <a:pt x="24780" y="27316"/>
                      <a:pt x="23686" y="27316"/>
                    </a:cubicBezTo>
                    <a:cubicBezTo>
                      <a:pt x="21954" y="27316"/>
                      <a:pt x="20230" y="27484"/>
                      <a:pt x="18518" y="27870"/>
                    </a:cubicBezTo>
                    <a:cubicBezTo>
                      <a:pt x="15918" y="28459"/>
                      <a:pt x="13420" y="29464"/>
                      <a:pt x="11125" y="30815"/>
                    </a:cubicBezTo>
                    <a:cubicBezTo>
                      <a:pt x="6576" y="33506"/>
                      <a:pt x="2799" y="37578"/>
                      <a:pt x="687" y="42442"/>
                    </a:cubicBezTo>
                    <a:cubicBezTo>
                      <a:pt x="433" y="43020"/>
                      <a:pt x="210" y="43609"/>
                      <a:pt x="7" y="44209"/>
                    </a:cubicBezTo>
                    <a:cubicBezTo>
                      <a:pt x="0" y="44234"/>
                      <a:pt x="21" y="44251"/>
                      <a:pt x="40" y="44251"/>
                    </a:cubicBezTo>
                    <a:cubicBezTo>
                      <a:pt x="52" y="44251"/>
                      <a:pt x="64" y="44245"/>
                      <a:pt x="68" y="44229"/>
                    </a:cubicBezTo>
                    <a:cubicBezTo>
                      <a:pt x="1824" y="39080"/>
                      <a:pt x="5398" y="34673"/>
                      <a:pt x="9897" y="31668"/>
                    </a:cubicBezTo>
                    <a:cubicBezTo>
                      <a:pt x="14007" y="28925"/>
                      <a:pt x="18839" y="27367"/>
                      <a:pt x="23767" y="27367"/>
                    </a:cubicBezTo>
                    <a:cubicBezTo>
                      <a:pt x="24257" y="27367"/>
                      <a:pt x="24749" y="27382"/>
                      <a:pt x="25240" y="27413"/>
                    </a:cubicBezTo>
                    <a:cubicBezTo>
                      <a:pt x="28866" y="27644"/>
                      <a:pt x="32681" y="28556"/>
                      <a:pt x="36366" y="28556"/>
                    </a:cubicBezTo>
                    <a:cubicBezTo>
                      <a:pt x="38998" y="28556"/>
                      <a:pt x="41563" y="28091"/>
                      <a:pt x="43945" y="26581"/>
                    </a:cubicBezTo>
                    <a:cubicBezTo>
                      <a:pt x="49053" y="23351"/>
                      <a:pt x="51308" y="17411"/>
                      <a:pt x="53785" y="12202"/>
                    </a:cubicBezTo>
                    <a:cubicBezTo>
                      <a:pt x="55126" y="9368"/>
                      <a:pt x="56638" y="6535"/>
                      <a:pt x="58852" y="4271"/>
                    </a:cubicBezTo>
                    <a:cubicBezTo>
                      <a:pt x="60893" y="2179"/>
                      <a:pt x="63543" y="493"/>
                      <a:pt x="66488" y="138"/>
                    </a:cubicBezTo>
                    <a:cubicBezTo>
                      <a:pt x="66861" y="89"/>
                      <a:pt x="67236" y="66"/>
                      <a:pt x="67611" y="66"/>
                    </a:cubicBezTo>
                    <a:cubicBezTo>
                      <a:pt x="67941" y="66"/>
                      <a:pt x="68272" y="84"/>
                      <a:pt x="68600" y="118"/>
                    </a:cubicBezTo>
                    <a:cubicBezTo>
                      <a:pt x="68641" y="118"/>
                      <a:pt x="68641" y="57"/>
                      <a:pt x="68600" y="46"/>
                    </a:cubicBezTo>
                    <a:cubicBezTo>
                      <a:pt x="68291" y="15"/>
                      <a:pt x="67983" y="0"/>
                      <a:pt x="6767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7"/>
              <p:cNvSpPr/>
              <p:nvPr/>
            </p:nvSpPr>
            <p:spPr>
              <a:xfrm rot="-3790971">
                <a:off x="2411629" y="580018"/>
                <a:ext cx="3827959" cy="4070931"/>
              </a:xfrm>
              <a:custGeom>
                <a:avLst/>
                <a:gdLst/>
                <a:ahLst/>
                <a:cxnLst/>
                <a:rect l="l" t="t" r="r" b="b"/>
                <a:pathLst>
                  <a:path w="37197" h="39558" extrusionOk="0">
                    <a:moveTo>
                      <a:pt x="8059" y="63"/>
                    </a:moveTo>
                    <a:cubicBezTo>
                      <a:pt x="8465" y="63"/>
                      <a:pt x="8871" y="115"/>
                      <a:pt x="9271" y="227"/>
                    </a:cubicBezTo>
                    <a:cubicBezTo>
                      <a:pt x="9993" y="430"/>
                      <a:pt x="10612" y="867"/>
                      <a:pt x="11221" y="1303"/>
                    </a:cubicBezTo>
                    <a:cubicBezTo>
                      <a:pt x="12003" y="1872"/>
                      <a:pt x="12683" y="2562"/>
                      <a:pt x="13232" y="3375"/>
                    </a:cubicBezTo>
                    <a:cubicBezTo>
                      <a:pt x="13709" y="4086"/>
                      <a:pt x="14075" y="4868"/>
                      <a:pt x="14430" y="5640"/>
                    </a:cubicBezTo>
                    <a:cubicBezTo>
                      <a:pt x="15232" y="7396"/>
                      <a:pt x="16136" y="9112"/>
                      <a:pt x="17334" y="10645"/>
                    </a:cubicBezTo>
                    <a:cubicBezTo>
                      <a:pt x="17934" y="11417"/>
                      <a:pt x="18654" y="12118"/>
                      <a:pt x="19518" y="12585"/>
                    </a:cubicBezTo>
                    <a:cubicBezTo>
                      <a:pt x="20380" y="13052"/>
                      <a:pt x="21355" y="13276"/>
                      <a:pt x="22330" y="13357"/>
                    </a:cubicBezTo>
                    <a:cubicBezTo>
                      <a:pt x="22751" y="13391"/>
                      <a:pt x="23173" y="13403"/>
                      <a:pt x="23596" y="13403"/>
                    </a:cubicBezTo>
                    <a:cubicBezTo>
                      <a:pt x="24525" y="13403"/>
                      <a:pt x="25460" y="13346"/>
                      <a:pt x="26392" y="13346"/>
                    </a:cubicBezTo>
                    <a:cubicBezTo>
                      <a:pt x="27167" y="13346"/>
                      <a:pt x="27940" y="13386"/>
                      <a:pt x="28707" y="13529"/>
                    </a:cubicBezTo>
                    <a:cubicBezTo>
                      <a:pt x="32252" y="14200"/>
                      <a:pt x="35044" y="17063"/>
                      <a:pt x="36273" y="20364"/>
                    </a:cubicBezTo>
                    <a:cubicBezTo>
                      <a:pt x="36923" y="22079"/>
                      <a:pt x="37135" y="23918"/>
                      <a:pt x="36912" y="25746"/>
                    </a:cubicBezTo>
                    <a:cubicBezTo>
                      <a:pt x="36668" y="27644"/>
                      <a:pt x="35988" y="29462"/>
                      <a:pt x="35003" y="31097"/>
                    </a:cubicBezTo>
                    <a:cubicBezTo>
                      <a:pt x="32942" y="34529"/>
                      <a:pt x="29621" y="37068"/>
                      <a:pt x="25864" y="38388"/>
                    </a:cubicBezTo>
                    <a:cubicBezTo>
                      <a:pt x="23789" y="39119"/>
                      <a:pt x="21584" y="39491"/>
                      <a:pt x="19379" y="39491"/>
                    </a:cubicBezTo>
                    <a:cubicBezTo>
                      <a:pt x="17387" y="39491"/>
                      <a:pt x="15394" y="39187"/>
                      <a:pt x="13496" y="38571"/>
                    </a:cubicBezTo>
                    <a:cubicBezTo>
                      <a:pt x="9851" y="37383"/>
                      <a:pt x="6611" y="35027"/>
                      <a:pt x="4275" y="31990"/>
                    </a:cubicBezTo>
                    <a:cubicBezTo>
                      <a:pt x="3118" y="30487"/>
                      <a:pt x="2183" y="28822"/>
                      <a:pt x="1524" y="27055"/>
                    </a:cubicBezTo>
                    <a:cubicBezTo>
                      <a:pt x="721" y="24882"/>
                      <a:pt x="315" y="22577"/>
                      <a:pt x="183" y="20262"/>
                    </a:cubicBezTo>
                    <a:cubicBezTo>
                      <a:pt x="41" y="17967"/>
                      <a:pt x="163" y="15672"/>
                      <a:pt x="376" y="13387"/>
                    </a:cubicBezTo>
                    <a:cubicBezTo>
                      <a:pt x="477" y="12240"/>
                      <a:pt x="610" y="11113"/>
                      <a:pt x="752" y="9975"/>
                    </a:cubicBezTo>
                    <a:cubicBezTo>
                      <a:pt x="884" y="8919"/>
                      <a:pt x="1036" y="7863"/>
                      <a:pt x="1290" y="6827"/>
                    </a:cubicBezTo>
                    <a:cubicBezTo>
                      <a:pt x="1768" y="4857"/>
                      <a:pt x="2610" y="2867"/>
                      <a:pt x="4205" y="1557"/>
                    </a:cubicBezTo>
                    <a:cubicBezTo>
                      <a:pt x="5275" y="676"/>
                      <a:pt x="6662" y="63"/>
                      <a:pt x="8059" y="63"/>
                    </a:cubicBezTo>
                    <a:close/>
                    <a:moveTo>
                      <a:pt x="8072" y="0"/>
                    </a:moveTo>
                    <a:cubicBezTo>
                      <a:pt x="7618" y="0"/>
                      <a:pt x="7163" y="62"/>
                      <a:pt x="6723" y="176"/>
                    </a:cubicBezTo>
                    <a:cubicBezTo>
                      <a:pt x="4925" y="644"/>
                      <a:pt x="3433" y="1892"/>
                      <a:pt x="2499" y="3487"/>
                    </a:cubicBezTo>
                    <a:cubicBezTo>
                      <a:pt x="1432" y="5324"/>
                      <a:pt x="1016" y="7447"/>
                      <a:pt x="741" y="9528"/>
                    </a:cubicBezTo>
                    <a:cubicBezTo>
                      <a:pt x="427" y="11834"/>
                      <a:pt x="183" y="14159"/>
                      <a:pt x="92" y="16485"/>
                    </a:cubicBezTo>
                    <a:cubicBezTo>
                      <a:pt x="1" y="18810"/>
                      <a:pt x="71" y="21156"/>
                      <a:pt x="488" y="23451"/>
                    </a:cubicBezTo>
                    <a:cubicBezTo>
                      <a:pt x="863" y="25543"/>
                      <a:pt x="1524" y="27583"/>
                      <a:pt x="2539" y="29452"/>
                    </a:cubicBezTo>
                    <a:cubicBezTo>
                      <a:pt x="3453" y="31137"/>
                      <a:pt x="4621" y="32681"/>
                      <a:pt x="5981" y="34032"/>
                    </a:cubicBezTo>
                    <a:cubicBezTo>
                      <a:pt x="7342" y="35372"/>
                      <a:pt x="8896" y="36510"/>
                      <a:pt x="10582" y="37403"/>
                    </a:cubicBezTo>
                    <a:cubicBezTo>
                      <a:pt x="12369" y="38347"/>
                      <a:pt x="14298" y="38987"/>
                      <a:pt x="16298" y="39312"/>
                    </a:cubicBezTo>
                    <a:cubicBezTo>
                      <a:pt x="17316" y="39476"/>
                      <a:pt x="18346" y="39557"/>
                      <a:pt x="19377" y="39557"/>
                    </a:cubicBezTo>
                    <a:cubicBezTo>
                      <a:pt x="20453" y="39557"/>
                      <a:pt x="21530" y="39468"/>
                      <a:pt x="22594" y="39292"/>
                    </a:cubicBezTo>
                    <a:cubicBezTo>
                      <a:pt x="24676" y="38947"/>
                      <a:pt x="26707" y="38266"/>
                      <a:pt x="28576" y="37261"/>
                    </a:cubicBezTo>
                    <a:cubicBezTo>
                      <a:pt x="30291" y="36337"/>
                      <a:pt x="31855" y="35118"/>
                      <a:pt x="33165" y="33676"/>
                    </a:cubicBezTo>
                    <a:cubicBezTo>
                      <a:pt x="34455" y="32254"/>
                      <a:pt x="35511" y="30620"/>
                      <a:pt x="36201" y="28822"/>
                    </a:cubicBezTo>
                    <a:cubicBezTo>
                      <a:pt x="36871" y="27076"/>
                      <a:pt x="37196" y="25166"/>
                      <a:pt x="37024" y="23298"/>
                    </a:cubicBezTo>
                    <a:cubicBezTo>
                      <a:pt x="36862" y="21511"/>
                      <a:pt x="36252" y="19764"/>
                      <a:pt x="35308" y="18241"/>
                    </a:cubicBezTo>
                    <a:cubicBezTo>
                      <a:pt x="34384" y="16749"/>
                      <a:pt x="33125" y="15449"/>
                      <a:pt x="31611" y="14555"/>
                    </a:cubicBezTo>
                    <a:cubicBezTo>
                      <a:pt x="30850" y="14118"/>
                      <a:pt x="30038" y="13773"/>
                      <a:pt x="29185" y="13560"/>
                    </a:cubicBezTo>
                    <a:cubicBezTo>
                      <a:pt x="28283" y="13344"/>
                      <a:pt x="27356" y="13284"/>
                      <a:pt x="26434" y="13284"/>
                    </a:cubicBezTo>
                    <a:cubicBezTo>
                      <a:pt x="26359" y="13284"/>
                      <a:pt x="26284" y="13285"/>
                      <a:pt x="26209" y="13286"/>
                    </a:cubicBezTo>
                    <a:cubicBezTo>
                      <a:pt x="25356" y="13290"/>
                      <a:pt x="24474" y="13342"/>
                      <a:pt x="23596" y="13342"/>
                    </a:cubicBezTo>
                    <a:cubicBezTo>
                      <a:pt x="22268" y="13342"/>
                      <a:pt x="20949" y="13222"/>
                      <a:pt x="19751" y="12636"/>
                    </a:cubicBezTo>
                    <a:cubicBezTo>
                      <a:pt x="18817" y="12179"/>
                      <a:pt x="18055" y="11448"/>
                      <a:pt x="17415" y="10645"/>
                    </a:cubicBezTo>
                    <a:cubicBezTo>
                      <a:pt x="16756" y="9813"/>
                      <a:pt x="16187" y="8909"/>
                      <a:pt x="15669" y="7995"/>
                    </a:cubicBezTo>
                    <a:cubicBezTo>
                      <a:pt x="14765" y="6411"/>
                      <a:pt x="14206" y="4634"/>
                      <a:pt x="13150" y="3151"/>
                    </a:cubicBezTo>
                    <a:cubicBezTo>
                      <a:pt x="12633" y="2410"/>
                      <a:pt x="11983" y="1781"/>
                      <a:pt x="11252" y="1242"/>
                    </a:cubicBezTo>
                    <a:cubicBezTo>
                      <a:pt x="10622" y="795"/>
                      <a:pt x="9993" y="349"/>
                      <a:pt x="9241" y="146"/>
                    </a:cubicBezTo>
                    <a:cubicBezTo>
                      <a:pt x="8859" y="47"/>
                      <a:pt x="8466" y="0"/>
                      <a:pt x="807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7"/>
              <p:cNvSpPr/>
              <p:nvPr/>
            </p:nvSpPr>
            <p:spPr>
              <a:xfrm rot="602346">
                <a:off x="-1813998" y="642690"/>
                <a:ext cx="6301923" cy="4272111"/>
              </a:xfrm>
              <a:custGeom>
                <a:avLst/>
                <a:gdLst/>
                <a:ahLst/>
                <a:cxnLst/>
                <a:rect l="l" t="t" r="r" b="b"/>
                <a:pathLst>
                  <a:path w="47275" h="32048" extrusionOk="0">
                    <a:moveTo>
                      <a:pt x="11491" y="1"/>
                    </a:moveTo>
                    <a:cubicBezTo>
                      <a:pt x="9887" y="1"/>
                      <a:pt x="8266" y="466"/>
                      <a:pt x="6879" y="1233"/>
                    </a:cubicBezTo>
                    <a:cubicBezTo>
                      <a:pt x="4575" y="2523"/>
                      <a:pt x="2797" y="4543"/>
                      <a:pt x="1203" y="6614"/>
                    </a:cubicBezTo>
                    <a:cubicBezTo>
                      <a:pt x="807" y="7133"/>
                      <a:pt x="411" y="7661"/>
                      <a:pt x="15" y="8189"/>
                    </a:cubicBezTo>
                    <a:cubicBezTo>
                      <a:pt x="1" y="8210"/>
                      <a:pt x="27" y="8232"/>
                      <a:pt x="51" y="8232"/>
                    </a:cubicBezTo>
                    <a:cubicBezTo>
                      <a:pt x="60" y="8232"/>
                      <a:pt x="70" y="8228"/>
                      <a:pt x="76" y="8219"/>
                    </a:cubicBezTo>
                    <a:cubicBezTo>
                      <a:pt x="1660" y="6086"/>
                      <a:pt x="3275" y="3924"/>
                      <a:pt x="5397" y="2299"/>
                    </a:cubicBezTo>
                    <a:cubicBezTo>
                      <a:pt x="7152" y="955"/>
                      <a:pt x="9277" y="73"/>
                      <a:pt x="11491" y="73"/>
                    </a:cubicBezTo>
                    <a:cubicBezTo>
                      <a:pt x="11737" y="73"/>
                      <a:pt x="11984" y="83"/>
                      <a:pt x="12231" y="106"/>
                    </a:cubicBezTo>
                    <a:cubicBezTo>
                      <a:pt x="13409" y="217"/>
                      <a:pt x="14556" y="593"/>
                      <a:pt x="15511" y="1293"/>
                    </a:cubicBezTo>
                    <a:cubicBezTo>
                      <a:pt x="16537" y="2045"/>
                      <a:pt x="17268" y="3121"/>
                      <a:pt x="17725" y="4289"/>
                    </a:cubicBezTo>
                    <a:cubicBezTo>
                      <a:pt x="18781" y="6991"/>
                      <a:pt x="18395" y="9915"/>
                      <a:pt x="17999" y="12697"/>
                    </a:cubicBezTo>
                    <a:cubicBezTo>
                      <a:pt x="17613" y="15419"/>
                      <a:pt x="17379" y="18150"/>
                      <a:pt x="17776" y="20892"/>
                    </a:cubicBezTo>
                    <a:cubicBezTo>
                      <a:pt x="18131" y="23421"/>
                      <a:pt x="19015" y="25928"/>
                      <a:pt x="20639" y="27919"/>
                    </a:cubicBezTo>
                    <a:cubicBezTo>
                      <a:pt x="22111" y="29726"/>
                      <a:pt x="24153" y="31138"/>
                      <a:pt x="26437" y="31676"/>
                    </a:cubicBezTo>
                    <a:cubicBezTo>
                      <a:pt x="27071" y="31821"/>
                      <a:pt x="27717" y="31897"/>
                      <a:pt x="28363" y="31897"/>
                    </a:cubicBezTo>
                    <a:cubicBezTo>
                      <a:pt x="28847" y="31897"/>
                      <a:pt x="29330" y="31855"/>
                      <a:pt x="29809" y="31768"/>
                    </a:cubicBezTo>
                    <a:cubicBezTo>
                      <a:pt x="31108" y="31524"/>
                      <a:pt x="32327" y="30965"/>
                      <a:pt x="33484" y="30326"/>
                    </a:cubicBezTo>
                    <a:cubicBezTo>
                      <a:pt x="35942" y="28955"/>
                      <a:pt x="38318" y="27066"/>
                      <a:pt x="41222" y="26792"/>
                    </a:cubicBezTo>
                    <a:cubicBezTo>
                      <a:pt x="41420" y="26775"/>
                      <a:pt x="41617" y="26765"/>
                      <a:pt x="41813" y="26765"/>
                    </a:cubicBezTo>
                    <a:cubicBezTo>
                      <a:pt x="42876" y="26765"/>
                      <a:pt x="43903" y="27032"/>
                      <a:pt x="44787" y="27675"/>
                    </a:cubicBezTo>
                    <a:cubicBezTo>
                      <a:pt x="45680" y="28336"/>
                      <a:pt x="46401" y="29310"/>
                      <a:pt x="46564" y="30417"/>
                    </a:cubicBezTo>
                    <a:cubicBezTo>
                      <a:pt x="46655" y="30955"/>
                      <a:pt x="46584" y="31504"/>
                      <a:pt x="46381" y="32011"/>
                    </a:cubicBezTo>
                    <a:cubicBezTo>
                      <a:pt x="46369" y="32034"/>
                      <a:pt x="46383" y="32047"/>
                      <a:pt x="46402" y="32047"/>
                    </a:cubicBezTo>
                    <a:cubicBezTo>
                      <a:pt x="46416" y="32047"/>
                      <a:pt x="46433" y="32039"/>
                      <a:pt x="46442" y="32021"/>
                    </a:cubicBezTo>
                    <a:cubicBezTo>
                      <a:pt x="47274" y="29990"/>
                      <a:pt x="45680" y="27838"/>
                      <a:pt x="43832" y="27066"/>
                    </a:cubicBezTo>
                    <a:cubicBezTo>
                      <a:pt x="43212" y="26801"/>
                      <a:pt x="42543" y="26691"/>
                      <a:pt x="41870" y="26691"/>
                    </a:cubicBezTo>
                    <a:cubicBezTo>
                      <a:pt x="41253" y="26691"/>
                      <a:pt x="40632" y="26783"/>
                      <a:pt x="40044" y="26934"/>
                    </a:cubicBezTo>
                    <a:cubicBezTo>
                      <a:pt x="38654" y="27279"/>
                      <a:pt x="37354" y="27939"/>
                      <a:pt x="36125" y="28660"/>
                    </a:cubicBezTo>
                    <a:cubicBezTo>
                      <a:pt x="33789" y="30051"/>
                      <a:pt x="31423" y="31757"/>
                      <a:pt x="28590" y="31829"/>
                    </a:cubicBezTo>
                    <a:cubicBezTo>
                      <a:pt x="28515" y="31831"/>
                      <a:pt x="28440" y="31832"/>
                      <a:pt x="28365" y="31832"/>
                    </a:cubicBezTo>
                    <a:cubicBezTo>
                      <a:pt x="25948" y="31832"/>
                      <a:pt x="23631" y="30733"/>
                      <a:pt x="21868" y="29128"/>
                    </a:cubicBezTo>
                    <a:cubicBezTo>
                      <a:pt x="19888" y="27320"/>
                      <a:pt x="18679" y="24872"/>
                      <a:pt x="18090" y="22273"/>
                    </a:cubicBezTo>
                    <a:cubicBezTo>
                      <a:pt x="17471" y="19521"/>
                      <a:pt x="17542" y="16658"/>
                      <a:pt x="17907" y="13875"/>
                    </a:cubicBezTo>
                    <a:cubicBezTo>
                      <a:pt x="18273" y="11022"/>
                      <a:pt x="18872" y="8077"/>
                      <a:pt x="18110" y="5233"/>
                    </a:cubicBezTo>
                    <a:cubicBezTo>
                      <a:pt x="17796" y="4086"/>
                      <a:pt x="17278" y="2979"/>
                      <a:pt x="16476" y="2085"/>
                    </a:cubicBezTo>
                    <a:cubicBezTo>
                      <a:pt x="15704" y="1223"/>
                      <a:pt x="14699" y="613"/>
                      <a:pt x="13592" y="289"/>
                    </a:cubicBezTo>
                    <a:cubicBezTo>
                      <a:pt x="12909" y="92"/>
                      <a:pt x="12202" y="1"/>
                      <a:pt x="1149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7"/>
              <p:cNvSpPr/>
              <p:nvPr/>
            </p:nvSpPr>
            <p:spPr>
              <a:xfrm rot="-565460" flipH="1">
                <a:off x="3928777" y="960008"/>
                <a:ext cx="5920740" cy="4013705"/>
              </a:xfrm>
              <a:custGeom>
                <a:avLst/>
                <a:gdLst/>
                <a:ahLst/>
                <a:cxnLst/>
                <a:rect l="l" t="t" r="r" b="b"/>
                <a:pathLst>
                  <a:path w="47275" h="32048" extrusionOk="0">
                    <a:moveTo>
                      <a:pt x="11491" y="1"/>
                    </a:moveTo>
                    <a:cubicBezTo>
                      <a:pt x="9887" y="1"/>
                      <a:pt x="8266" y="466"/>
                      <a:pt x="6879" y="1233"/>
                    </a:cubicBezTo>
                    <a:cubicBezTo>
                      <a:pt x="4575" y="2523"/>
                      <a:pt x="2797" y="4543"/>
                      <a:pt x="1203" y="6614"/>
                    </a:cubicBezTo>
                    <a:cubicBezTo>
                      <a:pt x="807" y="7133"/>
                      <a:pt x="411" y="7661"/>
                      <a:pt x="15" y="8189"/>
                    </a:cubicBezTo>
                    <a:cubicBezTo>
                      <a:pt x="1" y="8210"/>
                      <a:pt x="27" y="8232"/>
                      <a:pt x="51" y="8232"/>
                    </a:cubicBezTo>
                    <a:cubicBezTo>
                      <a:pt x="60" y="8232"/>
                      <a:pt x="70" y="8228"/>
                      <a:pt x="76" y="8219"/>
                    </a:cubicBezTo>
                    <a:cubicBezTo>
                      <a:pt x="1660" y="6086"/>
                      <a:pt x="3275" y="3924"/>
                      <a:pt x="5397" y="2299"/>
                    </a:cubicBezTo>
                    <a:cubicBezTo>
                      <a:pt x="7152" y="955"/>
                      <a:pt x="9277" y="73"/>
                      <a:pt x="11491" y="73"/>
                    </a:cubicBezTo>
                    <a:cubicBezTo>
                      <a:pt x="11737" y="73"/>
                      <a:pt x="11984" y="83"/>
                      <a:pt x="12231" y="106"/>
                    </a:cubicBezTo>
                    <a:cubicBezTo>
                      <a:pt x="13409" y="217"/>
                      <a:pt x="14556" y="593"/>
                      <a:pt x="15511" y="1293"/>
                    </a:cubicBezTo>
                    <a:cubicBezTo>
                      <a:pt x="16537" y="2045"/>
                      <a:pt x="17268" y="3121"/>
                      <a:pt x="17725" y="4289"/>
                    </a:cubicBezTo>
                    <a:cubicBezTo>
                      <a:pt x="18781" y="6991"/>
                      <a:pt x="18395" y="9915"/>
                      <a:pt x="17999" y="12697"/>
                    </a:cubicBezTo>
                    <a:cubicBezTo>
                      <a:pt x="17613" y="15419"/>
                      <a:pt x="17379" y="18150"/>
                      <a:pt x="17776" y="20892"/>
                    </a:cubicBezTo>
                    <a:cubicBezTo>
                      <a:pt x="18131" y="23421"/>
                      <a:pt x="19015" y="25928"/>
                      <a:pt x="20639" y="27919"/>
                    </a:cubicBezTo>
                    <a:cubicBezTo>
                      <a:pt x="22111" y="29726"/>
                      <a:pt x="24153" y="31138"/>
                      <a:pt x="26437" y="31676"/>
                    </a:cubicBezTo>
                    <a:cubicBezTo>
                      <a:pt x="27071" y="31821"/>
                      <a:pt x="27717" y="31897"/>
                      <a:pt x="28363" y="31897"/>
                    </a:cubicBezTo>
                    <a:cubicBezTo>
                      <a:pt x="28847" y="31897"/>
                      <a:pt x="29330" y="31855"/>
                      <a:pt x="29809" y="31768"/>
                    </a:cubicBezTo>
                    <a:cubicBezTo>
                      <a:pt x="31108" y="31524"/>
                      <a:pt x="32327" y="30965"/>
                      <a:pt x="33484" y="30326"/>
                    </a:cubicBezTo>
                    <a:cubicBezTo>
                      <a:pt x="35942" y="28955"/>
                      <a:pt x="38318" y="27066"/>
                      <a:pt x="41222" y="26792"/>
                    </a:cubicBezTo>
                    <a:cubicBezTo>
                      <a:pt x="41420" y="26775"/>
                      <a:pt x="41617" y="26765"/>
                      <a:pt x="41813" y="26765"/>
                    </a:cubicBezTo>
                    <a:cubicBezTo>
                      <a:pt x="42876" y="26765"/>
                      <a:pt x="43903" y="27032"/>
                      <a:pt x="44787" y="27675"/>
                    </a:cubicBezTo>
                    <a:cubicBezTo>
                      <a:pt x="45680" y="28336"/>
                      <a:pt x="46401" y="29310"/>
                      <a:pt x="46564" y="30417"/>
                    </a:cubicBezTo>
                    <a:cubicBezTo>
                      <a:pt x="46655" y="30955"/>
                      <a:pt x="46584" y="31504"/>
                      <a:pt x="46381" y="32011"/>
                    </a:cubicBezTo>
                    <a:cubicBezTo>
                      <a:pt x="46369" y="32034"/>
                      <a:pt x="46383" y="32047"/>
                      <a:pt x="46402" y="32047"/>
                    </a:cubicBezTo>
                    <a:cubicBezTo>
                      <a:pt x="46416" y="32047"/>
                      <a:pt x="46433" y="32039"/>
                      <a:pt x="46442" y="32021"/>
                    </a:cubicBezTo>
                    <a:cubicBezTo>
                      <a:pt x="47274" y="29990"/>
                      <a:pt x="45680" y="27838"/>
                      <a:pt x="43832" y="27066"/>
                    </a:cubicBezTo>
                    <a:cubicBezTo>
                      <a:pt x="43212" y="26801"/>
                      <a:pt x="42543" y="26691"/>
                      <a:pt x="41870" y="26691"/>
                    </a:cubicBezTo>
                    <a:cubicBezTo>
                      <a:pt x="41253" y="26691"/>
                      <a:pt x="40632" y="26783"/>
                      <a:pt x="40044" y="26934"/>
                    </a:cubicBezTo>
                    <a:cubicBezTo>
                      <a:pt x="38654" y="27279"/>
                      <a:pt x="37354" y="27939"/>
                      <a:pt x="36125" y="28660"/>
                    </a:cubicBezTo>
                    <a:cubicBezTo>
                      <a:pt x="33789" y="30051"/>
                      <a:pt x="31423" y="31757"/>
                      <a:pt x="28590" y="31829"/>
                    </a:cubicBezTo>
                    <a:cubicBezTo>
                      <a:pt x="28515" y="31831"/>
                      <a:pt x="28440" y="31832"/>
                      <a:pt x="28365" y="31832"/>
                    </a:cubicBezTo>
                    <a:cubicBezTo>
                      <a:pt x="25948" y="31832"/>
                      <a:pt x="23631" y="30733"/>
                      <a:pt x="21868" y="29128"/>
                    </a:cubicBezTo>
                    <a:cubicBezTo>
                      <a:pt x="19888" y="27320"/>
                      <a:pt x="18679" y="24872"/>
                      <a:pt x="18090" y="22273"/>
                    </a:cubicBezTo>
                    <a:cubicBezTo>
                      <a:pt x="17471" y="19521"/>
                      <a:pt x="17542" y="16658"/>
                      <a:pt x="17907" y="13875"/>
                    </a:cubicBezTo>
                    <a:cubicBezTo>
                      <a:pt x="18273" y="11022"/>
                      <a:pt x="18872" y="8077"/>
                      <a:pt x="18110" y="5233"/>
                    </a:cubicBezTo>
                    <a:cubicBezTo>
                      <a:pt x="17796" y="4086"/>
                      <a:pt x="17278" y="2979"/>
                      <a:pt x="16476" y="2085"/>
                    </a:cubicBezTo>
                    <a:cubicBezTo>
                      <a:pt x="15704" y="1223"/>
                      <a:pt x="14699" y="613"/>
                      <a:pt x="13592" y="289"/>
                    </a:cubicBezTo>
                    <a:cubicBezTo>
                      <a:pt x="12909" y="92"/>
                      <a:pt x="12202" y="1"/>
                      <a:pt x="1149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7"/>
              <p:cNvSpPr/>
              <p:nvPr/>
            </p:nvSpPr>
            <p:spPr>
              <a:xfrm rot="602346">
                <a:off x="-1748673" y="566490"/>
                <a:ext cx="6301923" cy="4272111"/>
              </a:xfrm>
              <a:custGeom>
                <a:avLst/>
                <a:gdLst/>
                <a:ahLst/>
                <a:cxnLst/>
                <a:rect l="l" t="t" r="r" b="b"/>
                <a:pathLst>
                  <a:path w="47275" h="32048" extrusionOk="0">
                    <a:moveTo>
                      <a:pt x="11491" y="1"/>
                    </a:moveTo>
                    <a:cubicBezTo>
                      <a:pt x="9887" y="1"/>
                      <a:pt x="8266" y="466"/>
                      <a:pt x="6879" y="1233"/>
                    </a:cubicBezTo>
                    <a:cubicBezTo>
                      <a:pt x="4575" y="2523"/>
                      <a:pt x="2797" y="4543"/>
                      <a:pt x="1203" y="6614"/>
                    </a:cubicBezTo>
                    <a:cubicBezTo>
                      <a:pt x="807" y="7133"/>
                      <a:pt x="411" y="7661"/>
                      <a:pt x="15" y="8189"/>
                    </a:cubicBezTo>
                    <a:cubicBezTo>
                      <a:pt x="1" y="8210"/>
                      <a:pt x="27" y="8232"/>
                      <a:pt x="51" y="8232"/>
                    </a:cubicBezTo>
                    <a:cubicBezTo>
                      <a:pt x="60" y="8232"/>
                      <a:pt x="70" y="8228"/>
                      <a:pt x="76" y="8219"/>
                    </a:cubicBezTo>
                    <a:cubicBezTo>
                      <a:pt x="1660" y="6086"/>
                      <a:pt x="3275" y="3924"/>
                      <a:pt x="5397" y="2299"/>
                    </a:cubicBezTo>
                    <a:cubicBezTo>
                      <a:pt x="7152" y="955"/>
                      <a:pt x="9277" y="73"/>
                      <a:pt x="11491" y="73"/>
                    </a:cubicBezTo>
                    <a:cubicBezTo>
                      <a:pt x="11737" y="73"/>
                      <a:pt x="11984" y="83"/>
                      <a:pt x="12231" y="106"/>
                    </a:cubicBezTo>
                    <a:cubicBezTo>
                      <a:pt x="13409" y="217"/>
                      <a:pt x="14556" y="593"/>
                      <a:pt x="15511" y="1293"/>
                    </a:cubicBezTo>
                    <a:cubicBezTo>
                      <a:pt x="16537" y="2045"/>
                      <a:pt x="17268" y="3121"/>
                      <a:pt x="17725" y="4289"/>
                    </a:cubicBezTo>
                    <a:cubicBezTo>
                      <a:pt x="18781" y="6991"/>
                      <a:pt x="18395" y="9915"/>
                      <a:pt x="17999" y="12697"/>
                    </a:cubicBezTo>
                    <a:cubicBezTo>
                      <a:pt x="17613" y="15419"/>
                      <a:pt x="17379" y="18150"/>
                      <a:pt x="17776" y="20892"/>
                    </a:cubicBezTo>
                    <a:cubicBezTo>
                      <a:pt x="18131" y="23421"/>
                      <a:pt x="19015" y="25928"/>
                      <a:pt x="20639" y="27919"/>
                    </a:cubicBezTo>
                    <a:cubicBezTo>
                      <a:pt x="22111" y="29726"/>
                      <a:pt x="24153" y="31138"/>
                      <a:pt x="26437" y="31676"/>
                    </a:cubicBezTo>
                    <a:cubicBezTo>
                      <a:pt x="27071" y="31821"/>
                      <a:pt x="27717" y="31897"/>
                      <a:pt x="28363" y="31897"/>
                    </a:cubicBezTo>
                    <a:cubicBezTo>
                      <a:pt x="28847" y="31897"/>
                      <a:pt x="29330" y="31855"/>
                      <a:pt x="29809" y="31768"/>
                    </a:cubicBezTo>
                    <a:cubicBezTo>
                      <a:pt x="31108" y="31524"/>
                      <a:pt x="32327" y="30965"/>
                      <a:pt x="33484" y="30326"/>
                    </a:cubicBezTo>
                    <a:cubicBezTo>
                      <a:pt x="35942" y="28955"/>
                      <a:pt x="38318" y="27066"/>
                      <a:pt x="41222" y="26792"/>
                    </a:cubicBezTo>
                    <a:cubicBezTo>
                      <a:pt x="41420" y="26775"/>
                      <a:pt x="41617" y="26765"/>
                      <a:pt x="41813" y="26765"/>
                    </a:cubicBezTo>
                    <a:cubicBezTo>
                      <a:pt x="42876" y="26765"/>
                      <a:pt x="43903" y="27032"/>
                      <a:pt x="44787" y="27675"/>
                    </a:cubicBezTo>
                    <a:cubicBezTo>
                      <a:pt x="45680" y="28336"/>
                      <a:pt x="46401" y="29310"/>
                      <a:pt x="46564" y="30417"/>
                    </a:cubicBezTo>
                    <a:cubicBezTo>
                      <a:pt x="46655" y="30955"/>
                      <a:pt x="46584" y="31504"/>
                      <a:pt x="46381" y="32011"/>
                    </a:cubicBezTo>
                    <a:cubicBezTo>
                      <a:pt x="46369" y="32034"/>
                      <a:pt x="46383" y="32047"/>
                      <a:pt x="46402" y="32047"/>
                    </a:cubicBezTo>
                    <a:cubicBezTo>
                      <a:pt x="46416" y="32047"/>
                      <a:pt x="46433" y="32039"/>
                      <a:pt x="46442" y="32021"/>
                    </a:cubicBezTo>
                    <a:cubicBezTo>
                      <a:pt x="47274" y="29990"/>
                      <a:pt x="45680" y="27838"/>
                      <a:pt x="43832" y="27066"/>
                    </a:cubicBezTo>
                    <a:cubicBezTo>
                      <a:pt x="43212" y="26801"/>
                      <a:pt x="42543" y="26691"/>
                      <a:pt x="41870" y="26691"/>
                    </a:cubicBezTo>
                    <a:cubicBezTo>
                      <a:pt x="41253" y="26691"/>
                      <a:pt x="40632" y="26783"/>
                      <a:pt x="40044" y="26934"/>
                    </a:cubicBezTo>
                    <a:cubicBezTo>
                      <a:pt x="38654" y="27279"/>
                      <a:pt x="37354" y="27939"/>
                      <a:pt x="36125" y="28660"/>
                    </a:cubicBezTo>
                    <a:cubicBezTo>
                      <a:pt x="33789" y="30051"/>
                      <a:pt x="31423" y="31757"/>
                      <a:pt x="28590" y="31829"/>
                    </a:cubicBezTo>
                    <a:cubicBezTo>
                      <a:pt x="28515" y="31831"/>
                      <a:pt x="28440" y="31832"/>
                      <a:pt x="28365" y="31832"/>
                    </a:cubicBezTo>
                    <a:cubicBezTo>
                      <a:pt x="25948" y="31832"/>
                      <a:pt x="23631" y="30733"/>
                      <a:pt x="21868" y="29128"/>
                    </a:cubicBezTo>
                    <a:cubicBezTo>
                      <a:pt x="19888" y="27320"/>
                      <a:pt x="18679" y="24872"/>
                      <a:pt x="18090" y="22273"/>
                    </a:cubicBezTo>
                    <a:cubicBezTo>
                      <a:pt x="17471" y="19521"/>
                      <a:pt x="17542" y="16658"/>
                      <a:pt x="17907" y="13875"/>
                    </a:cubicBezTo>
                    <a:cubicBezTo>
                      <a:pt x="18273" y="11022"/>
                      <a:pt x="18872" y="8077"/>
                      <a:pt x="18110" y="5233"/>
                    </a:cubicBezTo>
                    <a:cubicBezTo>
                      <a:pt x="17796" y="4086"/>
                      <a:pt x="17278" y="2979"/>
                      <a:pt x="16476" y="2085"/>
                    </a:cubicBezTo>
                    <a:cubicBezTo>
                      <a:pt x="15704" y="1223"/>
                      <a:pt x="14699" y="613"/>
                      <a:pt x="13592" y="289"/>
                    </a:cubicBezTo>
                    <a:cubicBezTo>
                      <a:pt x="12909" y="92"/>
                      <a:pt x="12202" y="1"/>
                      <a:pt x="11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125;p7"/>
              <p:cNvSpPr/>
              <p:nvPr/>
            </p:nvSpPr>
            <p:spPr>
              <a:xfrm rot="-3790987">
                <a:off x="2549219" y="722852"/>
                <a:ext cx="3661649" cy="3894065"/>
              </a:xfrm>
              <a:custGeom>
                <a:avLst/>
                <a:gdLst/>
                <a:ahLst/>
                <a:cxnLst/>
                <a:rect l="l" t="t" r="r" b="b"/>
                <a:pathLst>
                  <a:path w="37197" h="39558" extrusionOk="0">
                    <a:moveTo>
                      <a:pt x="8059" y="63"/>
                    </a:moveTo>
                    <a:cubicBezTo>
                      <a:pt x="8465" y="63"/>
                      <a:pt x="8871" y="115"/>
                      <a:pt x="9271" y="227"/>
                    </a:cubicBezTo>
                    <a:cubicBezTo>
                      <a:pt x="9993" y="430"/>
                      <a:pt x="10612" y="867"/>
                      <a:pt x="11221" y="1303"/>
                    </a:cubicBezTo>
                    <a:cubicBezTo>
                      <a:pt x="12003" y="1872"/>
                      <a:pt x="12683" y="2562"/>
                      <a:pt x="13232" y="3375"/>
                    </a:cubicBezTo>
                    <a:cubicBezTo>
                      <a:pt x="13709" y="4086"/>
                      <a:pt x="14075" y="4868"/>
                      <a:pt x="14430" y="5640"/>
                    </a:cubicBezTo>
                    <a:cubicBezTo>
                      <a:pt x="15232" y="7396"/>
                      <a:pt x="16136" y="9112"/>
                      <a:pt x="17334" y="10645"/>
                    </a:cubicBezTo>
                    <a:cubicBezTo>
                      <a:pt x="17934" y="11417"/>
                      <a:pt x="18654" y="12118"/>
                      <a:pt x="19518" y="12585"/>
                    </a:cubicBezTo>
                    <a:cubicBezTo>
                      <a:pt x="20380" y="13052"/>
                      <a:pt x="21355" y="13276"/>
                      <a:pt x="22330" y="13357"/>
                    </a:cubicBezTo>
                    <a:cubicBezTo>
                      <a:pt x="22751" y="13391"/>
                      <a:pt x="23173" y="13403"/>
                      <a:pt x="23596" y="13403"/>
                    </a:cubicBezTo>
                    <a:cubicBezTo>
                      <a:pt x="24525" y="13403"/>
                      <a:pt x="25460" y="13346"/>
                      <a:pt x="26392" y="13346"/>
                    </a:cubicBezTo>
                    <a:cubicBezTo>
                      <a:pt x="27167" y="13346"/>
                      <a:pt x="27940" y="13386"/>
                      <a:pt x="28707" y="13529"/>
                    </a:cubicBezTo>
                    <a:cubicBezTo>
                      <a:pt x="32252" y="14200"/>
                      <a:pt x="35044" y="17063"/>
                      <a:pt x="36273" y="20364"/>
                    </a:cubicBezTo>
                    <a:cubicBezTo>
                      <a:pt x="36923" y="22079"/>
                      <a:pt x="37135" y="23918"/>
                      <a:pt x="36912" y="25746"/>
                    </a:cubicBezTo>
                    <a:cubicBezTo>
                      <a:pt x="36668" y="27644"/>
                      <a:pt x="35988" y="29462"/>
                      <a:pt x="35003" y="31097"/>
                    </a:cubicBezTo>
                    <a:cubicBezTo>
                      <a:pt x="32942" y="34529"/>
                      <a:pt x="29621" y="37068"/>
                      <a:pt x="25864" y="38388"/>
                    </a:cubicBezTo>
                    <a:cubicBezTo>
                      <a:pt x="23789" y="39119"/>
                      <a:pt x="21584" y="39491"/>
                      <a:pt x="19379" y="39491"/>
                    </a:cubicBezTo>
                    <a:cubicBezTo>
                      <a:pt x="17387" y="39491"/>
                      <a:pt x="15394" y="39187"/>
                      <a:pt x="13496" y="38571"/>
                    </a:cubicBezTo>
                    <a:cubicBezTo>
                      <a:pt x="9851" y="37383"/>
                      <a:pt x="6611" y="35027"/>
                      <a:pt x="4275" y="31990"/>
                    </a:cubicBezTo>
                    <a:cubicBezTo>
                      <a:pt x="3118" y="30487"/>
                      <a:pt x="2183" y="28822"/>
                      <a:pt x="1524" y="27055"/>
                    </a:cubicBezTo>
                    <a:cubicBezTo>
                      <a:pt x="721" y="24882"/>
                      <a:pt x="315" y="22577"/>
                      <a:pt x="183" y="20262"/>
                    </a:cubicBezTo>
                    <a:cubicBezTo>
                      <a:pt x="41" y="17967"/>
                      <a:pt x="163" y="15672"/>
                      <a:pt x="376" y="13387"/>
                    </a:cubicBezTo>
                    <a:cubicBezTo>
                      <a:pt x="477" y="12240"/>
                      <a:pt x="610" y="11113"/>
                      <a:pt x="752" y="9975"/>
                    </a:cubicBezTo>
                    <a:cubicBezTo>
                      <a:pt x="884" y="8919"/>
                      <a:pt x="1036" y="7863"/>
                      <a:pt x="1290" y="6827"/>
                    </a:cubicBezTo>
                    <a:cubicBezTo>
                      <a:pt x="1768" y="4857"/>
                      <a:pt x="2610" y="2867"/>
                      <a:pt x="4205" y="1557"/>
                    </a:cubicBezTo>
                    <a:cubicBezTo>
                      <a:pt x="5275" y="676"/>
                      <a:pt x="6662" y="63"/>
                      <a:pt x="8059" y="63"/>
                    </a:cubicBezTo>
                    <a:close/>
                    <a:moveTo>
                      <a:pt x="8072" y="0"/>
                    </a:moveTo>
                    <a:cubicBezTo>
                      <a:pt x="7618" y="0"/>
                      <a:pt x="7163" y="62"/>
                      <a:pt x="6723" y="176"/>
                    </a:cubicBezTo>
                    <a:cubicBezTo>
                      <a:pt x="4925" y="644"/>
                      <a:pt x="3433" y="1892"/>
                      <a:pt x="2499" y="3487"/>
                    </a:cubicBezTo>
                    <a:cubicBezTo>
                      <a:pt x="1432" y="5324"/>
                      <a:pt x="1016" y="7447"/>
                      <a:pt x="741" y="9528"/>
                    </a:cubicBezTo>
                    <a:cubicBezTo>
                      <a:pt x="427" y="11834"/>
                      <a:pt x="183" y="14159"/>
                      <a:pt x="92" y="16485"/>
                    </a:cubicBezTo>
                    <a:cubicBezTo>
                      <a:pt x="1" y="18810"/>
                      <a:pt x="71" y="21156"/>
                      <a:pt x="488" y="23451"/>
                    </a:cubicBezTo>
                    <a:cubicBezTo>
                      <a:pt x="863" y="25543"/>
                      <a:pt x="1524" y="27583"/>
                      <a:pt x="2539" y="29452"/>
                    </a:cubicBezTo>
                    <a:cubicBezTo>
                      <a:pt x="3453" y="31137"/>
                      <a:pt x="4621" y="32681"/>
                      <a:pt x="5981" y="34032"/>
                    </a:cubicBezTo>
                    <a:cubicBezTo>
                      <a:pt x="7342" y="35372"/>
                      <a:pt x="8896" y="36510"/>
                      <a:pt x="10582" y="37403"/>
                    </a:cubicBezTo>
                    <a:cubicBezTo>
                      <a:pt x="12369" y="38347"/>
                      <a:pt x="14298" y="38987"/>
                      <a:pt x="16298" y="39312"/>
                    </a:cubicBezTo>
                    <a:cubicBezTo>
                      <a:pt x="17316" y="39476"/>
                      <a:pt x="18346" y="39557"/>
                      <a:pt x="19377" y="39557"/>
                    </a:cubicBezTo>
                    <a:cubicBezTo>
                      <a:pt x="20453" y="39557"/>
                      <a:pt x="21530" y="39468"/>
                      <a:pt x="22594" y="39292"/>
                    </a:cubicBezTo>
                    <a:cubicBezTo>
                      <a:pt x="24676" y="38947"/>
                      <a:pt x="26707" y="38266"/>
                      <a:pt x="28576" y="37261"/>
                    </a:cubicBezTo>
                    <a:cubicBezTo>
                      <a:pt x="30291" y="36337"/>
                      <a:pt x="31855" y="35118"/>
                      <a:pt x="33165" y="33676"/>
                    </a:cubicBezTo>
                    <a:cubicBezTo>
                      <a:pt x="34455" y="32254"/>
                      <a:pt x="35511" y="30620"/>
                      <a:pt x="36201" y="28822"/>
                    </a:cubicBezTo>
                    <a:cubicBezTo>
                      <a:pt x="36871" y="27076"/>
                      <a:pt x="37196" y="25166"/>
                      <a:pt x="37024" y="23298"/>
                    </a:cubicBezTo>
                    <a:cubicBezTo>
                      <a:pt x="36862" y="21511"/>
                      <a:pt x="36252" y="19764"/>
                      <a:pt x="35308" y="18241"/>
                    </a:cubicBezTo>
                    <a:cubicBezTo>
                      <a:pt x="34384" y="16749"/>
                      <a:pt x="33125" y="15449"/>
                      <a:pt x="31611" y="14555"/>
                    </a:cubicBezTo>
                    <a:cubicBezTo>
                      <a:pt x="30850" y="14118"/>
                      <a:pt x="30038" y="13773"/>
                      <a:pt x="29185" y="13560"/>
                    </a:cubicBezTo>
                    <a:cubicBezTo>
                      <a:pt x="28283" y="13344"/>
                      <a:pt x="27356" y="13284"/>
                      <a:pt x="26434" y="13284"/>
                    </a:cubicBezTo>
                    <a:cubicBezTo>
                      <a:pt x="26359" y="13284"/>
                      <a:pt x="26284" y="13285"/>
                      <a:pt x="26209" y="13286"/>
                    </a:cubicBezTo>
                    <a:cubicBezTo>
                      <a:pt x="25356" y="13290"/>
                      <a:pt x="24474" y="13342"/>
                      <a:pt x="23596" y="13342"/>
                    </a:cubicBezTo>
                    <a:cubicBezTo>
                      <a:pt x="22268" y="13342"/>
                      <a:pt x="20949" y="13222"/>
                      <a:pt x="19751" y="12636"/>
                    </a:cubicBezTo>
                    <a:cubicBezTo>
                      <a:pt x="18817" y="12179"/>
                      <a:pt x="18055" y="11448"/>
                      <a:pt x="17415" y="10645"/>
                    </a:cubicBezTo>
                    <a:cubicBezTo>
                      <a:pt x="16756" y="9813"/>
                      <a:pt x="16187" y="8909"/>
                      <a:pt x="15669" y="7995"/>
                    </a:cubicBezTo>
                    <a:cubicBezTo>
                      <a:pt x="14765" y="6411"/>
                      <a:pt x="14206" y="4634"/>
                      <a:pt x="13150" y="3151"/>
                    </a:cubicBezTo>
                    <a:cubicBezTo>
                      <a:pt x="12633" y="2410"/>
                      <a:pt x="11983" y="1781"/>
                      <a:pt x="11252" y="1242"/>
                    </a:cubicBezTo>
                    <a:cubicBezTo>
                      <a:pt x="10622" y="795"/>
                      <a:pt x="9993" y="349"/>
                      <a:pt x="9241" y="146"/>
                    </a:cubicBezTo>
                    <a:cubicBezTo>
                      <a:pt x="8859" y="47"/>
                      <a:pt x="8466" y="0"/>
                      <a:pt x="8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126;p7"/>
              <p:cNvSpPr/>
              <p:nvPr/>
            </p:nvSpPr>
            <p:spPr>
              <a:xfrm rot="-565460" flipH="1">
                <a:off x="4004977" y="960008"/>
                <a:ext cx="5920740" cy="4013705"/>
              </a:xfrm>
              <a:custGeom>
                <a:avLst/>
                <a:gdLst/>
                <a:ahLst/>
                <a:cxnLst/>
                <a:rect l="l" t="t" r="r" b="b"/>
                <a:pathLst>
                  <a:path w="47275" h="32048" extrusionOk="0">
                    <a:moveTo>
                      <a:pt x="11491" y="1"/>
                    </a:moveTo>
                    <a:cubicBezTo>
                      <a:pt x="9887" y="1"/>
                      <a:pt x="8266" y="466"/>
                      <a:pt x="6879" y="1233"/>
                    </a:cubicBezTo>
                    <a:cubicBezTo>
                      <a:pt x="4575" y="2523"/>
                      <a:pt x="2797" y="4543"/>
                      <a:pt x="1203" y="6614"/>
                    </a:cubicBezTo>
                    <a:cubicBezTo>
                      <a:pt x="807" y="7133"/>
                      <a:pt x="411" y="7661"/>
                      <a:pt x="15" y="8189"/>
                    </a:cubicBezTo>
                    <a:cubicBezTo>
                      <a:pt x="1" y="8210"/>
                      <a:pt x="27" y="8232"/>
                      <a:pt x="51" y="8232"/>
                    </a:cubicBezTo>
                    <a:cubicBezTo>
                      <a:pt x="60" y="8232"/>
                      <a:pt x="70" y="8228"/>
                      <a:pt x="76" y="8219"/>
                    </a:cubicBezTo>
                    <a:cubicBezTo>
                      <a:pt x="1660" y="6086"/>
                      <a:pt x="3275" y="3924"/>
                      <a:pt x="5397" y="2299"/>
                    </a:cubicBezTo>
                    <a:cubicBezTo>
                      <a:pt x="7152" y="955"/>
                      <a:pt x="9277" y="73"/>
                      <a:pt x="11491" y="73"/>
                    </a:cubicBezTo>
                    <a:cubicBezTo>
                      <a:pt x="11737" y="73"/>
                      <a:pt x="11984" y="83"/>
                      <a:pt x="12231" y="106"/>
                    </a:cubicBezTo>
                    <a:cubicBezTo>
                      <a:pt x="13409" y="217"/>
                      <a:pt x="14556" y="593"/>
                      <a:pt x="15511" y="1293"/>
                    </a:cubicBezTo>
                    <a:cubicBezTo>
                      <a:pt x="16537" y="2045"/>
                      <a:pt x="17268" y="3121"/>
                      <a:pt x="17725" y="4289"/>
                    </a:cubicBezTo>
                    <a:cubicBezTo>
                      <a:pt x="18781" y="6991"/>
                      <a:pt x="18395" y="9915"/>
                      <a:pt x="17999" y="12697"/>
                    </a:cubicBezTo>
                    <a:cubicBezTo>
                      <a:pt x="17613" y="15419"/>
                      <a:pt x="17379" y="18150"/>
                      <a:pt x="17776" y="20892"/>
                    </a:cubicBezTo>
                    <a:cubicBezTo>
                      <a:pt x="18131" y="23421"/>
                      <a:pt x="19015" y="25928"/>
                      <a:pt x="20639" y="27919"/>
                    </a:cubicBezTo>
                    <a:cubicBezTo>
                      <a:pt x="22111" y="29726"/>
                      <a:pt x="24153" y="31138"/>
                      <a:pt x="26437" y="31676"/>
                    </a:cubicBezTo>
                    <a:cubicBezTo>
                      <a:pt x="27071" y="31821"/>
                      <a:pt x="27717" y="31897"/>
                      <a:pt x="28363" y="31897"/>
                    </a:cubicBezTo>
                    <a:cubicBezTo>
                      <a:pt x="28847" y="31897"/>
                      <a:pt x="29330" y="31855"/>
                      <a:pt x="29809" y="31768"/>
                    </a:cubicBezTo>
                    <a:cubicBezTo>
                      <a:pt x="31108" y="31524"/>
                      <a:pt x="32327" y="30965"/>
                      <a:pt x="33484" y="30326"/>
                    </a:cubicBezTo>
                    <a:cubicBezTo>
                      <a:pt x="35942" y="28955"/>
                      <a:pt x="38318" y="27066"/>
                      <a:pt x="41222" y="26792"/>
                    </a:cubicBezTo>
                    <a:cubicBezTo>
                      <a:pt x="41420" y="26775"/>
                      <a:pt x="41617" y="26765"/>
                      <a:pt x="41813" y="26765"/>
                    </a:cubicBezTo>
                    <a:cubicBezTo>
                      <a:pt x="42876" y="26765"/>
                      <a:pt x="43903" y="27032"/>
                      <a:pt x="44787" y="27675"/>
                    </a:cubicBezTo>
                    <a:cubicBezTo>
                      <a:pt x="45680" y="28336"/>
                      <a:pt x="46401" y="29310"/>
                      <a:pt x="46564" y="30417"/>
                    </a:cubicBezTo>
                    <a:cubicBezTo>
                      <a:pt x="46655" y="30955"/>
                      <a:pt x="46584" y="31504"/>
                      <a:pt x="46381" y="32011"/>
                    </a:cubicBezTo>
                    <a:cubicBezTo>
                      <a:pt x="46369" y="32034"/>
                      <a:pt x="46383" y="32047"/>
                      <a:pt x="46402" y="32047"/>
                    </a:cubicBezTo>
                    <a:cubicBezTo>
                      <a:pt x="46416" y="32047"/>
                      <a:pt x="46433" y="32039"/>
                      <a:pt x="46442" y="32021"/>
                    </a:cubicBezTo>
                    <a:cubicBezTo>
                      <a:pt x="47274" y="29990"/>
                      <a:pt x="45680" y="27838"/>
                      <a:pt x="43832" y="27066"/>
                    </a:cubicBezTo>
                    <a:cubicBezTo>
                      <a:pt x="43212" y="26801"/>
                      <a:pt x="42543" y="26691"/>
                      <a:pt x="41870" y="26691"/>
                    </a:cubicBezTo>
                    <a:cubicBezTo>
                      <a:pt x="41253" y="26691"/>
                      <a:pt x="40632" y="26783"/>
                      <a:pt x="40044" y="26934"/>
                    </a:cubicBezTo>
                    <a:cubicBezTo>
                      <a:pt x="38654" y="27279"/>
                      <a:pt x="37354" y="27939"/>
                      <a:pt x="36125" y="28660"/>
                    </a:cubicBezTo>
                    <a:cubicBezTo>
                      <a:pt x="33789" y="30051"/>
                      <a:pt x="31423" y="31757"/>
                      <a:pt x="28590" y="31829"/>
                    </a:cubicBezTo>
                    <a:cubicBezTo>
                      <a:pt x="28515" y="31831"/>
                      <a:pt x="28440" y="31832"/>
                      <a:pt x="28365" y="31832"/>
                    </a:cubicBezTo>
                    <a:cubicBezTo>
                      <a:pt x="25948" y="31832"/>
                      <a:pt x="23631" y="30733"/>
                      <a:pt x="21868" y="29128"/>
                    </a:cubicBezTo>
                    <a:cubicBezTo>
                      <a:pt x="19888" y="27320"/>
                      <a:pt x="18679" y="24872"/>
                      <a:pt x="18090" y="22273"/>
                    </a:cubicBezTo>
                    <a:cubicBezTo>
                      <a:pt x="17471" y="19521"/>
                      <a:pt x="17542" y="16658"/>
                      <a:pt x="17907" y="13875"/>
                    </a:cubicBezTo>
                    <a:cubicBezTo>
                      <a:pt x="18273" y="11022"/>
                      <a:pt x="18872" y="8077"/>
                      <a:pt x="18110" y="5233"/>
                    </a:cubicBezTo>
                    <a:cubicBezTo>
                      <a:pt x="17796" y="4086"/>
                      <a:pt x="17278" y="2979"/>
                      <a:pt x="16476" y="2085"/>
                    </a:cubicBezTo>
                    <a:cubicBezTo>
                      <a:pt x="15704" y="1223"/>
                      <a:pt x="14699" y="613"/>
                      <a:pt x="13592" y="289"/>
                    </a:cubicBezTo>
                    <a:cubicBezTo>
                      <a:pt x="12909" y="92"/>
                      <a:pt x="12202" y="1"/>
                      <a:pt x="11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7"/>
              <p:cNvSpPr/>
              <p:nvPr/>
            </p:nvSpPr>
            <p:spPr>
              <a:xfrm rot="-2190436">
                <a:off x="6767466" y="2203417"/>
                <a:ext cx="3389217" cy="2184986"/>
              </a:xfrm>
              <a:custGeom>
                <a:avLst/>
                <a:gdLst/>
                <a:ahLst/>
                <a:cxnLst/>
                <a:rect l="l" t="t" r="r" b="b"/>
                <a:pathLst>
                  <a:path w="68641" h="44252" extrusionOk="0">
                    <a:moveTo>
                      <a:pt x="67677" y="0"/>
                    </a:moveTo>
                    <a:cubicBezTo>
                      <a:pt x="65155" y="0"/>
                      <a:pt x="62741" y="1012"/>
                      <a:pt x="60731" y="2524"/>
                    </a:cubicBezTo>
                    <a:cubicBezTo>
                      <a:pt x="58294" y="4352"/>
                      <a:pt x="56516" y="6829"/>
                      <a:pt x="55074" y="9480"/>
                    </a:cubicBezTo>
                    <a:cubicBezTo>
                      <a:pt x="52160" y="14852"/>
                      <a:pt x="50383" y="21107"/>
                      <a:pt x="45621" y="25240"/>
                    </a:cubicBezTo>
                    <a:cubicBezTo>
                      <a:pt x="44504" y="26215"/>
                      <a:pt x="43245" y="27027"/>
                      <a:pt x="41864" y="27576"/>
                    </a:cubicBezTo>
                    <a:cubicBezTo>
                      <a:pt x="40310" y="28185"/>
                      <a:pt x="38644" y="28459"/>
                      <a:pt x="36979" y="28499"/>
                    </a:cubicBezTo>
                    <a:cubicBezTo>
                      <a:pt x="36764" y="28506"/>
                      <a:pt x="36550" y="28509"/>
                      <a:pt x="36335" y="28509"/>
                    </a:cubicBezTo>
                    <a:cubicBezTo>
                      <a:pt x="33195" y="28509"/>
                      <a:pt x="30095" y="27846"/>
                      <a:pt x="26977" y="27504"/>
                    </a:cubicBezTo>
                    <a:cubicBezTo>
                      <a:pt x="25877" y="27383"/>
                      <a:pt x="24780" y="27316"/>
                      <a:pt x="23686" y="27316"/>
                    </a:cubicBezTo>
                    <a:cubicBezTo>
                      <a:pt x="21954" y="27316"/>
                      <a:pt x="20230" y="27484"/>
                      <a:pt x="18518" y="27870"/>
                    </a:cubicBezTo>
                    <a:cubicBezTo>
                      <a:pt x="15918" y="28459"/>
                      <a:pt x="13420" y="29464"/>
                      <a:pt x="11125" y="30815"/>
                    </a:cubicBezTo>
                    <a:cubicBezTo>
                      <a:pt x="6576" y="33506"/>
                      <a:pt x="2799" y="37578"/>
                      <a:pt x="687" y="42442"/>
                    </a:cubicBezTo>
                    <a:cubicBezTo>
                      <a:pt x="433" y="43020"/>
                      <a:pt x="210" y="43609"/>
                      <a:pt x="7" y="44209"/>
                    </a:cubicBezTo>
                    <a:cubicBezTo>
                      <a:pt x="0" y="44234"/>
                      <a:pt x="21" y="44251"/>
                      <a:pt x="40" y="44251"/>
                    </a:cubicBezTo>
                    <a:cubicBezTo>
                      <a:pt x="52" y="44251"/>
                      <a:pt x="64" y="44245"/>
                      <a:pt x="68" y="44229"/>
                    </a:cubicBezTo>
                    <a:cubicBezTo>
                      <a:pt x="1824" y="39080"/>
                      <a:pt x="5398" y="34673"/>
                      <a:pt x="9897" y="31668"/>
                    </a:cubicBezTo>
                    <a:cubicBezTo>
                      <a:pt x="14007" y="28925"/>
                      <a:pt x="18839" y="27367"/>
                      <a:pt x="23767" y="27367"/>
                    </a:cubicBezTo>
                    <a:cubicBezTo>
                      <a:pt x="24257" y="27367"/>
                      <a:pt x="24749" y="27382"/>
                      <a:pt x="25240" y="27413"/>
                    </a:cubicBezTo>
                    <a:cubicBezTo>
                      <a:pt x="28866" y="27644"/>
                      <a:pt x="32681" y="28556"/>
                      <a:pt x="36366" y="28556"/>
                    </a:cubicBezTo>
                    <a:cubicBezTo>
                      <a:pt x="38998" y="28556"/>
                      <a:pt x="41563" y="28091"/>
                      <a:pt x="43945" y="26581"/>
                    </a:cubicBezTo>
                    <a:cubicBezTo>
                      <a:pt x="49053" y="23351"/>
                      <a:pt x="51308" y="17411"/>
                      <a:pt x="53785" y="12202"/>
                    </a:cubicBezTo>
                    <a:cubicBezTo>
                      <a:pt x="55126" y="9368"/>
                      <a:pt x="56638" y="6535"/>
                      <a:pt x="58852" y="4271"/>
                    </a:cubicBezTo>
                    <a:cubicBezTo>
                      <a:pt x="60893" y="2179"/>
                      <a:pt x="63543" y="493"/>
                      <a:pt x="66488" y="138"/>
                    </a:cubicBezTo>
                    <a:cubicBezTo>
                      <a:pt x="66861" y="89"/>
                      <a:pt x="67236" y="66"/>
                      <a:pt x="67611" y="66"/>
                    </a:cubicBezTo>
                    <a:cubicBezTo>
                      <a:pt x="67941" y="66"/>
                      <a:pt x="68272" y="84"/>
                      <a:pt x="68600" y="118"/>
                    </a:cubicBezTo>
                    <a:cubicBezTo>
                      <a:pt x="68641" y="118"/>
                      <a:pt x="68641" y="57"/>
                      <a:pt x="68600" y="46"/>
                    </a:cubicBezTo>
                    <a:cubicBezTo>
                      <a:pt x="68291" y="15"/>
                      <a:pt x="67983" y="0"/>
                      <a:pt x="67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7"/>
              <p:cNvSpPr/>
              <p:nvPr/>
            </p:nvSpPr>
            <p:spPr>
              <a:xfrm rot="9272496">
                <a:off x="784504" y="-1103050"/>
                <a:ext cx="4382991" cy="2835046"/>
              </a:xfrm>
              <a:custGeom>
                <a:avLst/>
                <a:gdLst/>
                <a:ahLst/>
                <a:cxnLst/>
                <a:rect l="l" t="t" r="r" b="b"/>
                <a:pathLst>
                  <a:path w="85746" h="55463" extrusionOk="0">
                    <a:moveTo>
                      <a:pt x="48227" y="0"/>
                    </a:moveTo>
                    <a:cubicBezTo>
                      <a:pt x="47882" y="0"/>
                      <a:pt x="47535" y="9"/>
                      <a:pt x="47188" y="28"/>
                    </a:cubicBezTo>
                    <a:cubicBezTo>
                      <a:pt x="42599" y="282"/>
                      <a:pt x="38151" y="2018"/>
                      <a:pt x="34455" y="4719"/>
                    </a:cubicBezTo>
                    <a:cubicBezTo>
                      <a:pt x="30372" y="7705"/>
                      <a:pt x="27509" y="11899"/>
                      <a:pt x="24311" y="15737"/>
                    </a:cubicBezTo>
                    <a:cubicBezTo>
                      <a:pt x="21142" y="19545"/>
                      <a:pt x="17345" y="23231"/>
                      <a:pt x="12338" y="24338"/>
                    </a:cubicBezTo>
                    <a:cubicBezTo>
                      <a:pt x="11445" y="24532"/>
                      <a:pt x="10521" y="24639"/>
                      <a:pt x="9599" y="24639"/>
                    </a:cubicBezTo>
                    <a:cubicBezTo>
                      <a:pt x="8059" y="24639"/>
                      <a:pt x="6524" y="24340"/>
                      <a:pt x="5139" y="23647"/>
                    </a:cubicBezTo>
                    <a:cubicBezTo>
                      <a:pt x="3209" y="22693"/>
                      <a:pt x="1585" y="21027"/>
                      <a:pt x="793" y="19017"/>
                    </a:cubicBezTo>
                    <a:cubicBezTo>
                      <a:pt x="407" y="18052"/>
                      <a:pt x="244" y="17026"/>
                      <a:pt x="305" y="16001"/>
                    </a:cubicBezTo>
                    <a:cubicBezTo>
                      <a:pt x="305" y="15976"/>
                      <a:pt x="287" y="15963"/>
                      <a:pt x="269" y="15963"/>
                    </a:cubicBezTo>
                    <a:cubicBezTo>
                      <a:pt x="252" y="15963"/>
                      <a:pt x="234" y="15976"/>
                      <a:pt x="234" y="16001"/>
                    </a:cubicBezTo>
                    <a:cubicBezTo>
                      <a:pt x="1" y="20032"/>
                      <a:pt x="3291" y="23516"/>
                      <a:pt x="7078" y="24419"/>
                    </a:cubicBezTo>
                    <a:cubicBezTo>
                      <a:pt x="7930" y="24622"/>
                      <a:pt x="8785" y="24716"/>
                      <a:pt x="9633" y="24716"/>
                    </a:cubicBezTo>
                    <a:cubicBezTo>
                      <a:pt x="13412" y="24716"/>
                      <a:pt x="17069" y="22848"/>
                      <a:pt x="19913" y="20418"/>
                    </a:cubicBezTo>
                    <a:cubicBezTo>
                      <a:pt x="23762" y="17128"/>
                      <a:pt x="26514" y="12813"/>
                      <a:pt x="29875" y="9056"/>
                    </a:cubicBezTo>
                    <a:cubicBezTo>
                      <a:pt x="33125" y="5410"/>
                      <a:pt x="37095" y="2546"/>
                      <a:pt x="41786" y="1084"/>
                    </a:cubicBezTo>
                    <a:cubicBezTo>
                      <a:pt x="43888" y="429"/>
                      <a:pt x="46088" y="78"/>
                      <a:pt x="48282" y="78"/>
                    </a:cubicBezTo>
                    <a:cubicBezTo>
                      <a:pt x="50613" y="78"/>
                      <a:pt x="52937" y="475"/>
                      <a:pt x="55129" y="1327"/>
                    </a:cubicBezTo>
                    <a:cubicBezTo>
                      <a:pt x="59049" y="2851"/>
                      <a:pt x="62492" y="5704"/>
                      <a:pt x="64523" y="9401"/>
                    </a:cubicBezTo>
                    <a:cubicBezTo>
                      <a:pt x="65670" y="11513"/>
                      <a:pt x="66259" y="13818"/>
                      <a:pt x="66421" y="16204"/>
                    </a:cubicBezTo>
                    <a:cubicBezTo>
                      <a:pt x="66614" y="18926"/>
                      <a:pt x="66330" y="21657"/>
                      <a:pt x="66218" y="24378"/>
                    </a:cubicBezTo>
                    <a:cubicBezTo>
                      <a:pt x="66046" y="28420"/>
                      <a:pt x="66391" y="32807"/>
                      <a:pt x="68930" y="36148"/>
                    </a:cubicBezTo>
                    <a:cubicBezTo>
                      <a:pt x="70067" y="37640"/>
                      <a:pt x="71600" y="38727"/>
                      <a:pt x="73428" y="39215"/>
                    </a:cubicBezTo>
                    <a:cubicBezTo>
                      <a:pt x="74657" y="39549"/>
                      <a:pt x="75936" y="39651"/>
                      <a:pt x="77196" y="39895"/>
                    </a:cubicBezTo>
                    <a:cubicBezTo>
                      <a:pt x="78343" y="40118"/>
                      <a:pt x="79439" y="40494"/>
                      <a:pt x="80434" y="41113"/>
                    </a:cubicBezTo>
                    <a:cubicBezTo>
                      <a:pt x="82303" y="42261"/>
                      <a:pt x="83745" y="44099"/>
                      <a:pt x="84395" y="46190"/>
                    </a:cubicBezTo>
                    <a:cubicBezTo>
                      <a:pt x="85055" y="48354"/>
                      <a:pt x="84811" y="50750"/>
                      <a:pt x="83826" y="52771"/>
                    </a:cubicBezTo>
                    <a:cubicBezTo>
                      <a:pt x="83339" y="53766"/>
                      <a:pt x="82679" y="54659"/>
                      <a:pt x="81867" y="55411"/>
                    </a:cubicBezTo>
                    <a:cubicBezTo>
                      <a:pt x="81844" y="55434"/>
                      <a:pt x="81866" y="55462"/>
                      <a:pt x="81892" y="55462"/>
                    </a:cubicBezTo>
                    <a:cubicBezTo>
                      <a:pt x="81901" y="55462"/>
                      <a:pt x="81909" y="55459"/>
                      <a:pt x="81917" y="55451"/>
                    </a:cubicBezTo>
                    <a:cubicBezTo>
                      <a:pt x="84974" y="52598"/>
                      <a:pt x="85746" y="47826"/>
                      <a:pt x="83582" y="44220"/>
                    </a:cubicBezTo>
                    <a:cubicBezTo>
                      <a:pt x="82567" y="42514"/>
                      <a:pt x="80993" y="41133"/>
                      <a:pt x="79155" y="40382"/>
                    </a:cubicBezTo>
                    <a:cubicBezTo>
                      <a:pt x="76840" y="39448"/>
                      <a:pt x="74220" y="39702"/>
                      <a:pt x="71956" y="38605"/>
                    </a:cubicBezTo>
                    <a:cubicBezTo>
                      <a:pt x="68229" y="36787"/>
                      <a:pt x="66685" y="32380"/>
                      <a:pt x="66330" y="28512"/>
                    </a:cubicBezTo>
                    <a:cubicBezTo>
                      <a:pt x="65843" y="23313"/>
                      <a:pt x="67305" y="18032"/>
                      <a:pt x="65974" y="12894"/>
                    </a:cubicBezTo>
                    <a:cubicBezTo>
                      <a:pt x="64979" y="9004"/>
                      <a:pt x="62400" y="5653"/>
                      <a:pt x="59120" y="3379"/>
                    </a:cubicBezTo>
                    <a:cubicBezTo>
                      <a:pt x="55922" y="1150"/>
                      <a:pt x="52115" y="0"/>
                      <a:pt x="48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29" name="Google Shape;129;p7"/>
          <p:cNvSpPr txBox="1">
            <a:spLocks noGrp="1"/>
          </p:cNvSpPr>
          <p:nvPr>
            <p:ph type="body" idx="1"/>
          </p:nvPr>
        </p:nvSpPr>
        <p:spPr>
          <a:xfrm>
            <a:off x="2957575" y="1723775"/>
            <a:ext cx="5324400" cy="23784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cxnSp>
        <p:nvCxnSpPr>
          <p:cNvPr id="130" name="Google Shape;130;p7"/>
          <p:cNvCxnSpPr/>
          <p:nvPr/>
        </p:nvCxnSpPr>
        <p:spPr>
          <a:xfrm>
            <a:off x="8404800" y="797792"/>
            <a:ext cx="739200" cy="0"/>
          </a:xfrm>
          <a:prstGeom prst="straightConnector1">
            <a:avLst/>
          </a:prstGeom>
          <a:noFill/>
          <a:ln w="19050" cap="flat" cmpd="sng">
            <a:solidFill>
              <a:schemeClr val="dk2"/>
            </a:solidFill>
            <a:prstDash val="solid"/>
            <a:round/>
            <a:headEnd type="none" w="med" len="med"/>
            <a:tailEnd type="none" w="med" len="med"/>
          </a:ln>
        </p:spPr>
      </p:cxnSp>
      <p:cxnSp>
        <p:nvCxnSpPr>
          <p:cNvPr id="131" name="Google Shape;131;p7"/>
          <p:cNvCxnSpPr/>
          <p:nvPr/>
        </p:nvCxnSpPr>
        <p:spPr>
          <a:xfrm>
            <a:off x="100" y="797792"/>
            <a:ext cx="739200" cy="0"/>
          </a:xfrm>
          <a:prstGeom prst="straightConnector1">
            <a:avLst/>
          </a:prstGeom>
          <a:noFill/>
          <a:ln w="19050" cap="flat" cmpd="sng">
            <a:solidFill>
              <a:schemeClr val="dk2"/>
            </a:solidFill>
            <a:prstDash val="solid"/>
            <a:round/>
            <a:headEnd type="none" w="med" len="med"/>
            <a:tailEnd type="none" w="med" len="med"/>
          </a:ln>
        </p:spPr>
      </p:cxnSp>
      <p:cxnSp>
        <p:nvCxnSpPr>
          <p:cNvPr id="132" name="Google Shape;132;p7"/>
          <p:cNvCxnSpPr/>
          <p:nvPr/>
        </p:nvCxnSpPr>
        <p:spPr>
          <a:xfrm>
            <a:off x="2872025" y="4855175"/>
            <a:ext cx="55407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20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03"/>
        <p:cNvGrpSpPr/>
        <p:nvPr/>
      </p:nvGrpSpPr>
      <p:grpSpPr>
        <a:xfrm>
          <a:off x="0" y="0"/>
          <a:ext cx="0" cy="0"/>
          <a:chOff x="0" y="0"/>
          <a:chExt cx="0" cy="0"/>
        </a:xfrm>
      </p:grpSpPr>
      <p:sp>
        <p:nvSpPr>
          <p:cNvPr id="204" name="Google Shape;204;p13"/>
          <p:cNvSpPr txBox="1">
            <a:spLocks noGrp="1"/>
          </p:cNvSpPr>
          <p:nvPr>
            <p:ph type="subTitle" idx="1"/>
          </p:nvPr>
        </p:nvSpPr>
        <p:spPr>
          <a:xfrm>
            <a:off x="1758900" y="1526700"/>
            <a:ext cx="2728500" cy="5007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Font typeface="Blinker"/>
              <a:buNone/>
              <a:defRPr sz="2200" b="1">
                <a:solidFill>
                  <a:schemeClr val="dk2"/>
                </a:solidFill>
                <a:latin typeface="Blinker"/>
                <a:ea typeface="Blinker"/>
                <a:cs typeface="Blinker"/>
                <a:sym typeface="Blinker"/>
              </a:defRPr>
            </a:lvl1pPr>
            <a:lvl2pPr lvl="1" rtl="0">
              <a:spcBef>
                <a:spcPts val="0"/>
              </a:spcBef>
              <a:spcAft>
                <a:spcPts val="0"/>
              </a:spcAft>
              <a:buSzPts val="2200"/>
              <a:buFont typeface="Blinker"/>
              <a:buNone/>
              <a:defRPr sz="2200" b="1">
                <a:latin typeface="Blinker"/>
                <a:ea typeface="Blinker"/>
                <a:cs typeface="Blinker"/>
                <a:sym typeface="Blinker"/>
              </a:defRPr>
            </a:lvl2pPr>
            <a:lvl3pPr lvl="2" rtl="0">
              <a:spcBef>
                <a:spcPts val="0"/>
              </a:spcBef>
              <a:spcAft>
                <a:spcPts val="0"/>
              </a:spcAft>
              <a:buSzPts val="2200"/>
              <a:buFont typeface="Blinker"/>
              <a:buNone/>
              <a:defRPr sz="2200" b="1">
                <a:latin typeface="Blinker"/>
                <a:ea typeface="Blinker"/>
                <a:cs typeface="Blinker"/>
                <a:sym typeface="Blinker"/>
              </a:defRPr>
            </a:lvl3pPr>
            <a:lvl4pPr lvl="3" rtl="0">
              <a:spcBef>
                <a:spcPts val="0"/>
              </a:spcBef>
              <a:spcAft>
                <a:spcPts val="0"/>
              </a:spcAft>
              <a:buSzPts val="2200"/>
              <a:buFont typeface="Blinker"/>
              <a:buNone/>
              <a:defRPr sz="2200" b="1">
                <a:latin typeface="Blinker"/>
                <a:ea typeface="Blinker"/>
                <a:cs typeface="Blinker"/>
                <a:sym typeface="Blinker"/>
              </a:defRPr>
            </a:lvl4pPr>
            <a:lvl5pPr lvl="4" rtl="0">
              <a:spcBef>
                <a:spcPts val="0"/>
              </a:spcBef>
              <a:spcAft>
                <a:spcPts val="0"/>
              </a:spcAft>
              <a:buSzPts val="2200"/>
              <a:buFont typeface="Blinker"/>
              <a:buNone/>
              <a:defRPr sz="2200" b="1">
                <a:latin typeface="Blinker"/>
                <a:ea typeface="Blinker"/>
                <a:cs typeface="Blinker"/>
                <a:sym typeface="Blinker"/>
              </a:defRPr>
            </a:lvl5pPr>
            <a:lvl6pPr lvl="5" rtl="0">
              <a:spcBef>
                <a:spcPts val="0"/>
              </a:spcBef>
              <a:spcAft>
                <a:spcPts val="0"/>
              </a:spcAft>
              <a:buSzPts val="2200"/>
              <a:buFont typeface="Blinker"/>
              <a:buNone/>
              <a:defRPr sz="2200" b="1">
                <a:latin typeface="Blinker"/>
                <a:ea typeface="Blinker"/>
                <a:cs typeface="Blinker"/>
                <a:sym typeface="Blinker"/>
              </a:defRPr>
            </a:lvl6pPr>
            <a:lvl7pPr lvl="6" rtl="0">
              <a:spcBef>
                <a:spcPts val="0"/>
              </a:spcBef>
              <a:spcAft>
                <a:spcPts val="0"/>
              </a:spcAft>
              <a:buSzPts val="2200"/>
              <a:buFont typeface="Blinker"/>
              <a:buNone/>
              <a:defRPr sz="2200" b="1">
                <a:latin typeface="Blinker"/>
                <a:ea typeface="Blinker"/>
                <a:cs typeface="Blinker"/>
                <a:sym typeface="Blinker"/>
              </a:defRPr>
            </a:lvl7pPr>
            <a:lvl8pPr lvl="7" rtl="0">
              <a:spcBef>
                <a:spcPts val="0"/>
              </a:spcBef>
              <a:spcAft>
                <a:spcPts val="0"/>
              </a:spcAft>
              <a:buSzPts val="2200"/>
              <a:buFont typeface="Blinker"/>
              <a:buNone/>
              <a:defRPr sz="2200" b="1">
                <a:latin typeface="Blinker"/>
                <a:ea typeface="Blinker"/>
                <a:cs typeface="Blinker"/>
                <a:sym typeface="Blinker"/>
              </a:defRPr>
            </a:lvl8pPr>
            <a:lvl9pPr lvl="8" rtl="0">
              <a:spcBef>
                <a:spcPts val="0"/>
              </a:spcBef>
              <a:spcAft>
                <a:spcPts val="0"/>
              </a:spcAft>
              <a:buSzPts val="2200"/>
              <a:buFont typeface="Blinker"/>
              <a:buNone/>
              <a:defRPr sz="2200" b="1">
                <a:latin typeface="Blinker"/>
                <a:ea typeface="Blinker"/>
                <a:cs typeface="Blinker"/>
                <a:sym typeface="Blinker"/>
              </a:defRPr>
            </a:lvl9pPr>
          </a:lstStyle>
          <a:p>
            <a:endParaRPr/>
          </a:p>
        </p:txBody>
      </p:sp>
      <p:sp>
        <p:nvSpPr>
          <p:cNvPr id="205" name="Google Shape;205;p13"/>
          <p:cNvSpPr txBox="1">
            <a:spLocks noGrp="1"/>
          </p:cNvSpPr>
          <p:nvPr>
            <p:ph type="subTitle" idx="2"/>
          </p:nvPr>
        </p:nvSpPr>
        <p:spPr>
          <a:xfrm>
            <a:off x="1758900" y="1946356"/>
            <a:ext cx="2728500" cy="576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a:solidFill>
                  <a:schemeClr val="dk1"/>
                </a:solidFill>
              </a:defRPr>
            </a:lvl1pPr>
            <a:lvl2pPr lvl="1" rtl="0">
              <a:spcBef>
                <a:spcPts val="0"/>
              </a:spcBef>
              <a:spcAft>
                <a:spcPts val="0"/>
              </a:spcAft>
              <a:buClr>
                <a:schemeClr val="dk1"/>
              </a:buClr>
              <a:buSzPts val="1600"/>
              <a:buNone/>
              <a:defRPr>
                <a:solidFill>
                  <a:schemeClr val="dk1"/>
                </a:solidFill>
              </a:defRPr>
            </a:lvl2pPr>
            <a:lvl3pPr lvl="2" rtl="0">
              <a:spcBef>
                <a:spcPts val="0"/>
              </a:spcBef>
              <a:spcAft>
                <a:spcPts val="0"/>
              </a:spcAft>
              <a:buClr>
                <a:schemeClr val="dk1"/>
              </a:buClr>
              <a:buSzPts val="1600"/>
              <a:buNone/>
              <a:defRPr>
                <a:solidFill>
                  <a:schemeClr val="dk1"/>
                </a:solidFill>
              </a:defRPr>
            </a:lvl3pPr>
            <a:lvl4pPr lvl="3" rtl="0">
              <a:spcBef>
                <a:spcPts val="0"/>
              </a:spcBef>
              <a:spcAft>
                <a:spcPts val="0"/>
              </a:spcAft>
              <a:buClr>
                <a:schemeClr val="dk1"/>
              </a:buClr>
              <a:buSzPts val="1600"/>
              <a:buNone/>
              <a:defRPr>
                <a:solidFill>
                  <a:schemeClr val="dk1"/>
                </a:solidFill>
              </a:defRPr>
            </a:lvl4pPr>
            <a:lvl5pPr lvl="4" rtl="0">
              <a:spcBef>
                <a:spcPts val="0"/>
              </a:spcBef>
              <a:spcAft>
                <a:spcPts val="0"/>
              </a:spcAft>
              <a:buClr>
                <a:schemeClr val="dk1"/>
              </a:buClr>
              <a:buSzPts val="1600"/>
              <a:buNone/>
              <a:defRPr>
                <a:solidFill>
                  <a:schemeClr val="dk1"/>
                </a:solidFill>
              </a:defRPr>
            </a:lvl5pPr>
            <a:lvl6pPr lvl="5" rtl="0">
              <a:spcBef>
                <a:spcPts val="0"/>
              </a:spcBef>
              <a:spcAft>
                <a:spcPts val="0"/>
              </a:spcAft>
              <a:buClr>
                <a:schemeClr val="dk1"/>
              </a:buClr>
              <a:buSzPts val="1600"/>
              <a:buNone/>
              <a:defRPr>
                <a:solidFill>
                  <a:schemeClr val="dk1"/>
                </a:solidFill>
              </a:defRPr>
            </a:lvl6pPr>
            <a:lvl7pPr lvl="6" rtl="0">
              <a:spcBef>
                <a:spcPts val="0"/>
              </a:spcBef>
              <a:spcAft>
                <a:spcPts val="0"/>
              </a:spcAft>
              <a:buClr>
                <a:schemeClr val="dk1"/>
              </a:buClr>
              <a:buSzPts val="1600"/>
              <a:buNone/>
              <a:defRPr>
                <a:solidFill>
                  <a:schemeClr val="dk1"/>
                </a:solidFill>
              </a:defRPr>
            </a:lvl7pPr>
            <a:lvl8pPr lvl="7" rtl="0">
              <a:spcBef>
                <a:spcPts val="0"/>
              </a:spcBef>
              <a:spcAft>
                <a:spcPts val="0"/>
              </a:spcAft>
              <a:buClr>
                <a:schemeClr val="dk1"/>
              </a:buClr>
              <a:buSzPts val="1600"/>
              <a:buNone/>
              <a:defRPr>
                <a:solidFill>
                  <a:schemeClr val="dk1"/>
                </a:solidFill>
              </a:defRPr>
            </a:lvl8pPr>
            <a:lvl9pPr lvl="8" rtl="0">
              <a:spcBef>
                <a:spcPts val="0"/>
              </a:spcBef>
              <a:spcAft>
                <a:spcPts val="0"/>
              </a:spcAft>
              <a:buClr>
                <a:schemeClr val="dk1"/>
              </a:buClr>
              <a:buSzPts val="1600"/>
              <a:buNone/>
              <a:defRPr>
                <a:solidFill>
                  <a:schemeClr val="dk1"/>
                </a:solidFill>
              </a:defRPr>
            </a:lvl9pPr>
          </a:lstStyle>
          <a:p>
            <a:endParaRPr/>
          </a:p>
        </p:txBody>
      </p:sp>
      <p:sp>
        <p:nvSpPr>
          <p:cNvPr id="206" name="Google Shape;206;p13"/>
          <p:cNvSpPr txBox="1">
            <a:spLocks noGrp="1"/>
          </p:cNvSpPr>
          <p:nvPr>
            <p:ph type="title" hasCustomPrompt="1"/>
          </p:nvPr>
        </p:nvSpPr>
        <p:spPr>
          <a:xfrm>
            <a:off x="720000" y="1503775"/>
            <a:ext cx="1038900" cy="107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59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07" name="Google Shape;207;p13"/>
          <p:cNvSpPr txBox="1">
            <a:spLocks noGrp="1"/>
          </p:cNvSpPr>
          <p:nvPr>
            <p:ph type="subTitle" idx="3"/>
          </p:nvPr>
        </p:nvSpPr>
        <p:spPr>
          <a:xfrm>
            <a:off x="5695500" y="1526700"/>
            <a:ext cx="2728500" cy="5007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Font typeface="Blinker"/>
              <a:buNone/>
              <a:defRPr sz="2200" b="1">
                <a:solidFill>
                  <a:schemeClr val="dk2"/>
                </a:solidFill>
                <a:latin typeface="Blinker"/>
                <a:ea typeface="Blinker"/>
                <a:cs typeface="Blinker"/>
                <a:sym typeface="Blinker"/>
              </a:defRPr>
            </a:lvl1pPr>
            <a:lvl2pPr lvl="1" rtl="0">
              <a:spcBef>
                <a:spcPts val="0"/>
              </a:spcBef>
              <a:spcAft>
                <a:spcPts val="0"/>
              </a:spcAft>
              <a:buSzPts val="2200"/>
              <a:buFont typeface="Blinker"/>
              <a:buNone/>
              <a:defRPr sz="2200" b="1">
                <a:latin typeface="Blinker"/>
                <a:ea typeface="Blinker"/>
                <a:cs typeface="Blinker"/>
                <a:sym typeface="Blinker"/>
              </a:defRPr>
            </a:lvl2pPr>
            <a:lvl3pPr lvl="2" rtl="0">
              <a:spcBef>
                <a:spcPts val="0"/>
              </a:spcBef>
              <a:spcAft>
                <a:spcPts val="0"/>
              </a:spcAft>
              <a:buSzPts val="2200"/>
              <a:buFont typeface="Blinker"/>
              <a:buNone/>
              <a:defRPr sz="2200" b="1">
                <a:latin typeface="Blinker"/>
                <a:ea typeface="Blinker"/>
                <a:cs typeface="Blinker"/>
                <a:sym typeface="Blinker"/>
              </a:defRPr>
            </a:lvl3pPr>
            <a:lvl4pPr lvl="3" rtl="0">
              <a:spcBef>
                <a:spcPts val="0"/>
              </a:spcBef>
              <a:spcAft>
                <a:spcPts val="0"/>
              </a:spcAft>
              <a:buSzPts val="2200"/>
              <a:buFont typeface="Blinker"/>
              <a:buNone/>
              <a:defRPr sz="2200" b="1">
                <a:latin typeface="Blinker"/>
                <a:ea typeface="Blinker"/>
                <a:cs typeface="Blinker"/>
                <a:sym typeface="Blinker"/>
              </a:defRPr>
            </a:lvl4pPr>
            <a:lvl5pPr lvl="4" rtl="0">
              <a:spcBef>
                <a:spcPts val="0"/>
              </a:spcBef>
              <a:spcAft>
                <a:spcPts val="0"/>
              </a:spcAft>
              <a:buSzPts val="2200"/>
              <a:buFont typeface="Blinker"/>
              <a:buNone/>
              <a:defRPr sz="2200" b="1">
                <a:latin typeface="Blinker"/>
                <a:ea typeface="Blinker"/>
                <a:cs typeface="Blinker"/>
                <a:sym typeface="Blinker"/>
              </a:defRPr>
            </a:lvl5pPr>
            <a:lvl6pPr lvl="5" rtl="0">
              <a:spcBef>
                <a:spcPts val="0"/>
              </a:spcBef>
              <a:spcAft>
                <a:spcPts val="0"/>
              </a:spcAft>
              <a:buSzPts val="2200"/>
              <a:buFont typeface="Blinker"/>
              <a:buNone/>
              <a:defRPr sz="2200" b="1">
                <a:latin typeface="Blinker"/>
                <a:ea typeface="Blinker"/>
                <a:cs typeface="Blinker"/>
                <a:sym typeface="Blinker"/>
              </a:defRPr>
            </a:lvl6pPr>
            <a:lvl7pPr lvl="6" rtl="0">
              <a:spcBef>
                <a:spcPts val="0"/>
              </a:spcBef>
              <a:spcAft>
                <a:spcPts val="0"/>
              </a:spcAft>
              <a:buSzPts val="2200"/>
              <a:buFont typeface="Blinker"/>
              <a:buNone/>
              <a:defRPr sz="2200" b="1">
                <a:latin typeface="Blinker"/>
                <a:ea typeface="Blinker"/>
                <a:cs typeface="Blinker"/>
                <a:sym typeface="Blinker"/>
              </a:defRPr>
            </a:lvl7pPr>
            <a:lvl8pPr lvl="7" rtl="0">
              <a:spcBef>
                <a:spcPts val="0"/>
              </a:spcBef>
              <a:spcAft>
                <a:spcPts val="0"/>
              </a:spcAft>
              <a:buSzPts val="2200"/>
              <a:buFont typeface="Blinker"/>
              <a:buNone/>
              <a:defRPr sz="2200" b="1">
                <a:latin typeface="Blinker"/>
                <a:ea typeface="Blinker"/>
                <a:cs typeface="Blinker"/>
                <a:sym typeface="Blinker"/>
              </a:defRPr>
            </a:lvl8pPr>
            <a:lvl9pPr lvl="8" rtl="0">
              <a:spcBef>
                <a:spcPts val="0"/>
              </a:spcBef>
              <a:spcAft>
                <a:spcPts val="0"/>
              </a:spcAft>
              <a:buSzPts val="2200"/>
              <a:buFont typeface="Blinker"/>
              <a:buNone/>
              <a:defRPr sz="2200" b="1">
                <a:latin typeface="Blinker"/>
                <a:ea typeface="Blinker"/>
                <a:cs typeface="Blinker"/>
                <a:sym typeface="Blinker"/>
              </a:defRPr>
            </a:lvl9pPr>
          </a:lstStyle>
          <a:p>
            <a:endParaRPr/>
          </a:p>
        </p:txBody>
      </p:sp>
      <p:sp>
        <p:nvSpPr>
          <p:cNvPr id="208" name="Google Shape;208;p13"/>
          <p:cNvSpPr txBox="1">
            <a:spLocks noGrp="1"/>
          </p:cNvSpPr>
          <p:nvPr>
            <p:ph type="subTitle" idx="4"/>
          </p:nvPr>
        </p:nvSpPr>
        <p:spPr>
          <a:xfrm>
            <a:off x="5695500" y="1946356"/>
            <a:ext cx="2728500" cy="576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a:solidFill>
                  <a:schemeClr val="dk1"/>
                </a:solidFill>
              </a:defRPr>
            </a:lvl1pPr>
            <a:lvl2pPr lvl="1" rtl="0">
              <a:spcBef>
                <a:spcPts val="0"/>
              </a:spcBef>
              <a:spcAft>
                <a:spcPts val="0"/>
              </a:spcAft>
              <a:buClr>
                <a:schemeClr val="dk1"/>
              </a:buClr>
              <a:buSzPts val="1600"/>
              <a:buNone/>
              <a:defRPr>
                <a:solidFill>
                  <a:schemeClr val="dk1"/>
                </a:solidFill>
              </a:defRPr>
            </a:lvl2pPr>
            <a:lvl3pPr lvl="2" rtl="0">
              <a:spcBef>
                <a:spcPts val="0"/>
              </a:spcBef>
              <a:spcAft>
                <a:spcPts val="0"/>
              </a:spcAft>
              <a:buClr>
                <a:schemeClr val="dk1"/>
              </a:buClr>
              <a:buSzPts val="1600"/>
              <a:buNone/>
              <a:defRPr>
                <a:solidFill>
                  <a:schemeClr val="dk1"/>
                </a:solidFill>
              </a:defRPr>
            </a:lvl3pPr>
            <a:lvl4pPr lvl="3" rtl="0">
              <a:spcBef>
                <a:spcPts val="0"/>
              </a:spcBef>
              <a:spcAft>
                <a:spcPts val="0"/>
              </a:spcAft>
              <a:buClr>
                <a:schemeClr val="dk1"/>
              </a:buClr>
              <a:buSzPts val="1600"/>
              <a:buNone/>
              <a:defRPr>
                <a:solidFill>
                  <a:schemeClr val="dk1"/>
                </a:solidFill>
              </a:defRPr>
            </a:lvl4pPr>
            <a:lvl5pPr lvl="4" rtl="0">
              <a:spcBef>
                <a:spcPts val="0"/>
              </a:spcBef>
              <a:spcAft>
                <a:spcPts val="0"/>
              </a:spcAft>
              <a:buClr>
                <a:schemeClr val="dk1"/>
              </a:buClr>
              <a:buSzPts val="1600"/>
              <a:buNone/>
              <a:defRPr>
                <a:solidFill>
                  <a:schemeClr val="dk1"/>
                </a:solidFill>
              </a:defRPr>
            </a:lvl5pPr>
            <a:lvl6pPr lvl="5" rtl="0">
              <a:spcBef>
                <a:spcPts val="0"/>
              </a:spcBef>
              <a:spcAft>
                <a:spcPts val="0"/>
              </a:spcAft>
              <a:buClr>
                <a:schemeClr val="dk1"/>
              </a:buClr>
              <a:buSzPts val="1600"/>
              <a:buNone/>
              <a:defRPr>
                <a:solidFill>
                  <a:schemeClr val="dk1"/>
                </a:solidFill>
              </a:defRPr>
            </a:lvl6pPr>
            <a:lvl7pPr lvl="6" rtl="0">
              <a:spcBef>
                <a:spcPts val="0"/>
              </a:spcBef>
              <a:spcAft>
                <a:spcPts val="0"/>
              </a:spcAft>
              <a:buClr>
                <a:schemeClr val="dk1"/>
              </a:buClr>
              <a:buSzPts val="1600"/>
              <a:buNone/>
              <a:defRPr>
                <a:solidFill>
                  <a:schemeClr val="dk1"/>
                </a:solidFill>
              </a:defRPr>
            </a:lvl7pPr>
            <a:lvl8pPr lvl="7" rtl="0">
              <a:spcBef>
                <a:spcPts val="0"/>
              </a:spcBef>
              <a:spcAft>
                <a:spcPts val="0"/>
              </a:spcAft>
              <a:buClr>
                <a:schemeClr val="dk1"/>
              </a:buClr>
              <a:buSzPts val="1600"/>
              <a:buNone/>
              <a:defRPr>
                <a:solidFill>
                  <a:schemeClr val="dk1"/>
                </a:solidFill>
              </a:defRPr>
            </a:lvl8pPr>
            <a:lvl9pPr lvl="8" rtl="0">
              <a:spcBef>
                <a:spcPts val="0"/>
              </a:spcBef>
              <a:spcAft>
                <a:spcPts val="0"/>
              </a:spcAft>
              <a:buClr>
                <a:schemeClr val="dk1"/>
              </a:buClr>
              <a:buSzPts val="1600"/>
              <a:buNone/>
              <a:defRPr>
                <a:solidFill>
                  <a:schemeClr val="dk1"/>
                </a:solidFill>
              </a:defRPr>
            </a:lvl9pPr>
          </a:lstStyle>
          <a:p>
            <a:endParaRPr/>
          </a:p>
        </p:txBody>
      </p:sp>
      <p:sp>
        <p:nvSpPr>
          <p:cNvPr id="209" name="Google Shape;209;p13"/>
          <p:cNvSpPr txBox="1">
            <a:spLocks noGrp="1"/>
          </p:cNvSpPr>
          <p:nvPr>
            <p:ph type="title" idx="5" hasCustomPrompt="1"/>
          </p:nvPr>
        </p:nvSpPr>
        <p:spPr>
          <a:xfrm>
            <a:off x="4656600" y="1503775"/>
            <a:ext cx="1038900" cy="1077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4000"/>
              <a:buNone/>
              <a:defRPr sz="59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10" name="Google Shape;210;p13"/>
          <p:cNvSpPr txBox="1">
            <a:spLocks noGrp="1"/>
          </p:cNvSpPr>
          <p:nvPr>
            <p:ph type="subTitle" idx="6"/>
          </p:nvPr>
        </p:nvSpPr>
        <p:spPr>
          <a:xfrm>
            <a:off x="1758900" y="3039825"/>
            <a:ext cx="2728500" cy="5007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Font typeface="Blinker"/>
              <a:buNone/>
              <a:defRPr sz="2200" b="1">
                <a:solidFill>
                  <a:schemeClr val="dk2"/>
                </a:solidFill>
                <a:latin typeface="Blinker"/>
                <a:ea typeface="Blinker"/>
                <a:cs typeface="Blinker"/>
                <a:sym typeface="Blinker"/>
              </a:defRPr>
            </a:lvl1pPr>
            <a:lvl2pPr lvl="1" rtl="0">
              <a:spcBef>
                <a:spcPts val="0"/>
              </a:spcBef>
              <a:spcAft>
                <a:spcPts val="0"/>
              </a:spcAft>
              <a:buSzPts val="2200"/>
              <a:buFont typeface="Blinker"/>
              <a:buNone/>
              <a:defRPr sz="2200" b="1">
                <a:latin typeface="Blinker"/>
                <a:ea typeface="Blinker"/>
                <a:cs typeface="Blinker"/>
                <a:sym typeface="Blinker"/>
              </a:defRPr>
            </a:lvl2pPr>
            <a:lvl3pPr lvl="2" rtl="0">
              <a:spcBef>
                <a:spcPts val="0"/>
              </a:spcBef>
              <a:spcAft>
                <a:spcPts val="0"/>
              </a:spcAft>
              <a:buSzPts val="2200"/>
              <a:buFont typeface="Blinker"/>
              <a:buNone/>
              <a:defRPr sz="2200" b="1">
                <a:latin typeface="Blinker"/>
                <a:ea typeface="Blinker"/>
                <a:cs typeface="Blinker"/>
                <a:sym typeface="Blinker"/>
              </a:defRPr>
            </a:lvl3pPr>
            <a:lvl4pPr lvl="3" rtl="0">
              <a:spcBef>
                <a:spcPts val="0"/>
              </a:spcBef>
              <a:spcAft>
                <a:spcPts val="0"/>
              </a:spcAft>
              <a:buSzPts val="2200"/>
              <a:buFont typeface="Blinker"/>
              <a:buNone/>
              <a:defRPr sz="2200" b="1">
                <a:latin typeface="Blinker"/>
                <a:ea typeface="Blinker"/>
                <a:cs typeface="Blinker"/>
                <a:sym typeface="Blinker"/>
              </a:defRPr>
            </a:lvl4pPr>
            <a:lvl5pPr lvl="4" rtl="0">
              <a:spcBef>
                <a:spcPts val="0"/>
              </a:spcBef>
              <a:spcAft>
                <a:spcPts val="0"/>
              </a:spcAft>
              <a:buSzPts val="2200"/>
              <a:buFont typeface="Blinker"/>
              <a:buNone/>
              <a:defRPr sz="2200" b="1">
                <a:latin typeface="Blinker"/>
                <a:ea typeface="Blinker"/>
                <a:cs typeface="Blinker"/>
                <a:sym typeface="Blinker"/>
              </a:defRPr>
            </a:lvl5pPr>
            <a:lvl6pPr lvl="5" rtl="0">
              <a:spcBef>
                <a:spcPts val="0"/>
              </a:spcBef>
              <a:spcAft>
                <a:spcPts val="0"/>
              </a:spcAft>
              <a:buSzPts val="2200"/>
              <a:buFont typeface="Blinker"/>
              <a:buNone/>
              <a:defRPr sz="2200" b="1">
                <a:latin typeface="Blinker"/>
                <a:ea typeface="Blinker"/>
                <a:cs typeface="Blinker"/>
                <a:sym typeface="Blinker"/>
              </a:defRPr>
            </a:lvl6pPr>
            <a:lvl7pPr lvl="6" rtl="0">
              <a:spcBef>
                <a:spcPts val="0"/>
              </a:spcBef>
              <a:spcAft>
                <a:spcPts val="0"/>
              </a:spcAft>
              <a:buSzPts val="2200"/>
              <a:buFont typeface="Blinker"/>
              <a:buNone/>
              <a:defRPr sz="2200" b="1">
                <a:latin typeface="Blinker"/>
                <a:ea typeface="Blinker"/>
                <a:cs typeface="Blinker"/>
                <a:sym typeface="Blinker"/>
              </a:defRPr>
            </a:lvl7pPr>
            <a:lvl8pPr lvl="7" rtl="0">
              <a:spcBef>
                <a:spcPts val="0"/>
              </a:spcBef>
              <a:spcAft>
                <a:spcPts val="0"/>
              </a:spcAft>
              <a:buSzPts val="2200"/>
              <a:buFont typeface="Blinker"/>
              <a:buNone/>
              <a:defRPr sz="2200" b="1">
                <a:latin typeface="Blinker"/>
                <a:ea typeface="Blinker"/>
                <a:cs typeface="Blinker"/>
                <a:sym typeface="Blinker"/>
              </a:defRPr>
            </a:lvl8pPr>
            <a:lvl9pPr lvl="8" rtl="0">
              <a:spcBef>
                <a:spcPts val="0"/>
              </a:spcBef>
              <a:spcAft>
                <a:spcPts val="0"/>
              </a:spcAft>
              <a:buSzPts val="2200"/>
              <a:buFont typeface="Blinker"/>
              <a:buNone/>
              <a:defRPr sz="2200" b="1">
                <a:latin typeface="Blinker"/>
                <a:ea typeface="Blinker"/>
                <a:cs typeface="Blinker"/>
                <a:sym typeface="Blinker"/>
              </a:defRPr>
            </a:lvl9pPr>
          </a:lstStyle>
          <a:p>
            <a:endParaRPr/>
          </a:p>
        </p:txBody>
      </p:sp>
      <p:sp>
        <p:nvSpPr>
          <p:cNvPr id="211" name="Google Shape;211;p13"/>
          <p:cNvSpPr txBox="1">
            <a:spLocks noGrp="1"/>
          </p:cNvSpPr>
          <p:nvPr>
            <p:ph type="subTitle" idx="7"/>
          </p:nvPr>
        </p:nvSpPr>
        <p:spPr>
          <a:xfrm>
            <a:off x="1758900" y="3459481"/>
            <a:ext cx="2728500" cy="576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a:solidFill>
                  <a:schemeClr val="dk1"/>
                </a:solidFill>
              </a:defRPr>
            </a:lvl1pPr>
            <a:lvl2pPr lvl="1" rtl="0">
              <a:spcBef>
                <a:spcPts val="0"/>
              </a:spcBef>
              <a:spcAft>
                <a:spcPts val="0"/>
              </a:spcAft>
              <a:buClr>
                <a:schemeClr val="dk1"/>
              </a:buClr>
              <a:buSzPts val="1600"/>
              <a:buNone/>
              <a:defRPr>
                <a:solidFill>
                  <a:schemeClr val="dk1"/>
                </a:solidFill>
              </a:defRPr>
            </a:lvl2pPr>
            <a:lvl3pPr lvl="2" rtl="0">
              <a:spcBef>
                <a:spcPts val="0"/>
              </a:spcBef>
              <a:spcAft>
                <a:spcPts val="0"/>
              </a:spcAft>
              <a:buClr>
                <a:schemeClr val="dk1"/>
              </a:buClr>
              <a:buSzPts val="1600"/>
              <a:buNone/>
              <a:defRPr>
                <a:solidFill>
                  <a:schemeClr val="dk1"/>
                </a:solidFill>
              </a:defRPr>
            </a:lvl3pPr>
            <a:lvl4pPr lvl="3" rtl="0">
              <a:spcBef>
                <a:spcPts val="0"/>
              </a:spcBef>
              <a:spcAft>
                <a:spcPts val="0"/>
              </a:spcAft>
              <a:buClr>
                <a:schemeClr val="dk1"/>
              </a:buClr>
              <a:buSzPts val="1600"/>
              <a:buNone/>
              <a:defRPr>
                <a:solidFill>
                  <a:schemeClr val="dk1"/>
                </a:solidFill>
              </a:defRPr>
            </a:lvl4pPr>
            <a:lvl5pPr lvl="4" rtl="0">
              <a:spcBef>
                <a:spcPts val="0"/>
              </a:spcBef>
              <a:spcAft>
                <a:spcPts val="0"/>
              </a:spcAft>
              <a:buClr>
                <a:schemeClr val="dk1"/>
              </a:buClr>
              <a:buSzPts val="1600"/>
              <a:buNone/>
              <a:defRPr>
                <a:solidFill>
                  <a:schemeClr val="dk1"/>
                </a:solidFill>
              </a:defRPr>
            </a:lvl5pPr>
            <a:lvl6pPr lvl="5" rtl="0">
              <a:spcBef>
                <a:spcPts val="0"/>
              </a:spcBef>
              <a:spcAft>
                <a:spcPts val="0"/>
              </a:spcAft>
              <a:buClr>
                <a:schemeClr val="dk1"/>
              </a:buClr>
              <a:buSzPts val="1600"/>
              <a:buNone/>
              <a:defRPr>
                <a:solidFill>
                  <a:schemeClr val="dk1"/>
                </a:solidFill>
              </a:defRPr>
            </a:lvl6pPr>
            <a:lvl7pPr lvl="6" rtl="0">
              <a:spcBef>
                <a:spcPts val="0"/>
              </a:spcBef>
              <a:spcAft>
                <a:spcPts val="0"/>
              </a:spcAft>
              <a:buClr>
                <a:schemeClr val="dk1"/>
              </a:buClr>
              <a:buSzPts val="1600"/>
              <a:buNone/>
              <a:defRPr>
                <a:solidFill>
                  <a:schemeClr val="dk1"/>
                </a:solidFill>
              </a:defRPr>
            </a:lvl7pPr>
            <a:lvl8pPr lvl="7" rtl="0">
              <a:spcBef>
                <a:spcPts val="0"/>
              </a:spcBef>
              <a:spcAft>
                <a:spcPts val="0"/>
              </a:spcAft>
              <a:buClr>
                <a:schemeClr val="dk1"/>
              </a:buClr>
              <a:buSzPts val="1600"/>
              <a:buNone/>
              <a:defRPr>
                <a:solidFill>
                  <a:schemeClr val="dk1"/>
                </a:solidFill>
              </a:defRPr>
            </a:lvl8pPr>
            <a:lvl9pPr lvl="8" rtl="0">
              <a:spcBef>
                <a:spcPts val="0"/>
              </a:spcBef>
              <a:spcAft>
                <a:spcPts val="0"/>
              </a:spcAft>
              <a:buClr>
                <a:schemeClr val="dk1"/>
              </a:buClr>
              <a:buSzPts val="1600"/>
              <a:buNone/>
              <a:defRPr>
                <a:solidFill>
                  <a:schemeClr val="dk1"/>
                </a:solidFill>
              </a:defRPr>
            </a:lvl9pPr>
          </a:lstStyle>
          <a:p>
            <a:endParaRPr/>
          </a:p>
        </p:txBody>
      </p:sp>
      <p:sp>
        <p:nvSpPr>
          <p:cNvPr id="212" name="Google Shape;212;p13"/>
          <p:cNvSpPr txBox="1">
            <a:spLocks noGrp="1"/>
          </p:cNvSpPr>
          <p:nvPr>
            <p:ph type="title" idx="8" hasCustomPrompt="1"/>
          </p:nvPr>
        </p:nvSpPr>
        <p:spPr>
          <a:xfrm>
            <a:off x="720000" y="3016900"/>
            <a:ext cx="1038900" cy="107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9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13" name="Google Shape;213;p13"/>
          <p:cNvSpPr txBox="1">
            <a:spLocks noGrp="1"/>
          </p:cNvSpPr>
          <p:nvPr>
            <p:ph type="subTitle" idx="9"/>
          </p:nvPr>
        </p:nvSpPr>
        <p:spPr>
          <a:xfrm>
            <a:off x="5695500" y="3039825"/>
            <a:ext cx="2728500" cy="5007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Font typeface="Blinker"/>
              <a:buNone/>
              <a:defRPr sz="2200" b="1">
                <a:solidFill>
                  <a:schemeClr val="dk2"/>
                </a:solidFill>
                <a:latin typeface="Blinker"/>
                <a:ea typeface="Blinker"/>
                <a:cs typeface="Blinker"/>
                <a:sym typeface="Blinker"/>
              </a:defRPr>
            </a:lvl1pPr>
            <a:lvl2pPr lvl="1" rtl="0">
              <a:spcBef>
                <a:spcPts val="0"/>
              </a:spcBef>
              <a:spcAft>
                <a:spcPts val="0"/>
              </a:spcAft>
              <a:buSzPts val="2200"/>
              <a:buFont typeface="Blinker"/>
              <a:buNone/>
              <a:defRPr sz="2200" b="1">
                <a:latin typeface="Blinker"/>
                <a:ea typeface="Blinker"/>
                <a:cs typeface="Blinker"/>
                <a:sym typeface="Blinker"/>
              </a:defRPr>
            </a:lvl2pPr>
            <a:lvl3pPr lvl="2" rtl="0">
              <a:spcBef>
                <a:spcPts val="0"/>
              </a:spcBef>
              <a:spcAft>
                <a:spcPts val="0"/>
              </a:spcAft>
              <a:buSzPts val="2200"/>
              <a:buFont typeface="Blinker"/>
              <a:buNone/>
              <a:defRPr sz="2200" b="1">
                <a:latin typeface="Blinker"/>
                <a:ea typeface="Blinker"/>
                <a:cs typeface="Blinker"/>
                <a:sym typeface="Blinker"/>
              </a:defRPr>
            </a:lvl3pPr>
            <a:lvl4pPr lvl="3" rtl="0">
              <a:spcBef>
                <a:spcPts val="0"/>
              </a:spcBef>
              <a:spcAft>
                <a:spcPts val="0"/>
              </a:spcAft>
              <a:buSzPts val="2200"/>
              <a:buFont typeface="Blinker"/>
              <a:buNone/>
              <a:defRPr sz="2200" b="1">
                <a:latin typeface="Blinker"/>
                <a:ea typeface="Blinker"/>
                <a:cs typeface="Blinker"/>
                <a:sym typeface="Blinker"/>
              </a:defRPr>
            </a:lvl4pPr>
            <a:lvl5pPr lvl="4" rtl="0">
              <a:spcBef>
                <a:spcPts val="0"/>
              </a:spcBef>
              <a:spcAft>
                <a:spcPts val="0"/>
              </a:spcAft>
              <a:buSzPts val="2200"/>
              <a:buFont typeface="Blinker"/>
              <a:buNone/>
              <a:defRPr sz="2200" b="1">
                <a:latin typeface="Blinker"/>
                <a:ea typeface="Blinker"/>
                <a:cs typeface="Blinker"/>
                <a:sym typeface="Blinker"/>
              </a:defRPr>
            </a:lvl5pPr>
            <a:lvl6pPr lvl="5" rtl="0">
              <a:spcBef>
                <a:spcPts val="0"/>
              </a:spcBef>
              <a:spcAft>
                <a:spcPts val="0"/>
              </a:spcAft>
              <a:buSzPts val="2200"/>
              <a:buFont typeface="Blinker"/>
              <a:buNone/>
              <a:defRPr sz="2200" b="1">
                <a:latin typeface="Blinker"/>
                <a:ea typeface="Blinker"/>
                <a:cs typeface="Blinker"/>
                <a:sym typeface="Blinker"/>
              </a:defRPr>
            </a:lvl6pPr>
            <a:lvl7pPr lvl="6" rtl="0">
              <a:spcBef>
                <a:spcPts val="0"/>
              </a:spcBef>
              <a:spcAft>
                <a:spcPts val="0"/>
              </a:spcAft>
              <a:buSzPts val="2200"/>
              <a:buFont typeface="Blinker"/>
              <a:buNone/>
              <a:defRPr sz="2200" b="1">
                <a:latin typeface="Blinker"/>
                <a:ea typeface="Blinker"/>
                <a:cs typeface="Blinker"/>
                <a:sym typeface="Blinker"/>
              </a:defRPr>
            </a:lvl7pPr>
            <a:lvl8pPr lvl="7" rtl="0">
              <a:spcBef>
                <a:spcPts val="0"/>
              </a:spcBef>
              <a:spcAft>
                <a:spcPts val="0"/>
              </a:spcAft>
              <a:buSzPts val="2200"/>
              <a:buFont typeface="Blinker"/>
              <a:buNone/>
              <a:defRPr sz="2200" b="1">
                <a:latin typeface="Blinker"/>
                <a:ea typeface="Blinker"/>
                <a:cs typeface="Blinker"/>
                <a:sym typeface="Blinker"/>
              </a:defRPr>
            </a:lvl8pPr>
            <a:lvl9pPr lvl="8" rtl="0">
              <a:spcBef>
                <a:spcPts val="0"/>
              </a:spcBef>
              <a:spcAft>
                <a:spcPts val="0"/>
              </a:spcAft>
              <a:buSzPts val="2200"/>
              <a:buFont typeface="Blinker"/>
              <a:buNone/>
              <a:defRPr sz="2200" b="1">
                <a:latin typeface="Blinker"/>
                <a:ea typeface="Blinker"/>
                <a:cs typeface="Blinker"/>
                <a:sym typeface="Blinker"/>
              </a:defRPr>
            </a:lvl9pPr>
          </a:lstStyle>
          <a:p>
            <a:endParaRPr/>
          </a:p>
        </p:txBody>
      </p:sp>
      <p:sp>
        <p:nvSpPr>
          <p:cNvPr id="214" name="Google Shape;214;p13"/>
          <p:cNvSpPr txBox="1">
            <a:spLocks noGrp="1"/>
          </p:cNvSpPr>
          <p:nvPr>
            <p:ph type="subTitle" idx="13"/>
          </p:nvPr>
        </p:nvSpPr>
        <p:spPr>
          <a:xfrm>
            <a:off x="5695500" y="3459481"/>
            <a:ext cx="2728500" cy="576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a:solidFill>
                  <a:schemeClr val="dk1"/>
                </a:solidFill>
              </a:defRPr>
            </a:lvl1pPr>
            <a:lvl2pPr lvl="1" rtl="0">
              <a:spcBef>
                <a:spcPts val="0"/>
              </a:spcBef>
              <a:spcAft>
                <a:spcPts val="0"/>
              </a:spcAft>
              <a:buClr>
                <a:schemeClr val="dk1"/>
              </a:buClr>
              <a:buSzPts val="1600"/>
              <a:buNone/>
              <a:defRPr>
                <a:solidFill>
                  <a:schemeClr val="dk1"/>
                </a:solidFill>
              </a:defRPr>
            </a:lvl2pPr>
            <a:lvl3pPr lvl="2" rtl="0">
              <a:spcBef>
                <a:spcPts val="0"/>
              </a:spcBef>
              <a:spcAft>
                <a:spcPts val="0"/>
              </a:spcAft>
              <a:buClr>
                <a:schemeClr val="dk1"/>
              </a:buClr>
              <a:buSzPts val="1600"/>
              <a:buNone/>
              <a:defRPr>
                <a:solidFill>
                  <a:schemeClr val="dk1"/>
                </a:solidFill>
              </a:defRPr>
            </a:lvl3pPr>
            <a:lvl4pPr lvl="3" rtl="0">
              <a:spcBef>
                <a:spcPts val="0"/>
              </a:spcBef>
              <a:spcAft>
                <a:spcPts val="0"/>
              </a:spcAft>
              <a:buClr>
                <a:schemeClr val="dk1"/>
              </a:buClr>
              <a:buSzPts val="1600"/>
              <a:buNone/>
              <a:defRPr>
                <a:solidFill>
                  <a:schemeClr val="dk1"/>
                </a:solidFill>
              </a:defRPr>
            </a:lvl4pPr>
            <a:lvl5pPr lvl="4" rtl="0">
              <a:spcBef>
                <a:spcPts val="0"/>
              </a:spcBef>
              <a:spcAft>
                <a:spcPts val="0"/>
              </a:spcAft>
              <a:buClr>
                <a:schemeClr val="dk1"/>
              </a:buClr>
              <a:buSzPts val="1600"/>
              <a:buNone/>
              <a:defRPr>
                <a:solidFill>
                  <a:schemeClr val="dk1"/>
                </a:solidFill>
              </a:defRPr>
            </a:lvl5pPr>
            <a:lvl6pPr lvl="5" rtl="0">
              <a:spcBef>
                <a:spcPts val="0"/>
              </a:spcBef>
              <a:spcAft>
                <a:spcPts val="0"/>
              </a:spcAft>
              <a:buClr>
                <a:schemeClr val="dk1"/>
              </a:buClr>
              <a:buSzPts val="1600"/>
              <a:buNone/>
              <a:defRPr>
                <a:solidFill>
                  <a:schemeClr val="dk1"/>
                </a:solidFill>
              </a:defRPr>
            </a:lvl6pPr>
            <a:lvl7pPr lvl="6" rtl="0">
              <a:spcBef>
                <a:spcPts val="0"/>
              </a:spcBef>
              <a:spcAft>
                <a:spcPts val="0"/>
              </a:spcAft>
              <a:buClr>
                <a:schemeClr val="dk1"/>
              </a:buClr>
              <a:buSzPts val="1600"/>
              <a:buNone/>
              <a:defRPr>
                <a:solidFill>
                  <a:schemeClr val="dk1"/>
                </a:solidFill>
              </a:defRPr>
            </a:lvl7pPr>
            <a:lvl8pPr lvl="7" rtl="0">
              <a:spcBef>
                <a:spcPts val="0"/>
              </a:spcBef>
              <a:spcAft>
                <a:spcPts val="0"/>
              </a:spcAft>
              <a:buClr>
                <a:schemeClr val="dk1"/>
              </a:buClr>
              <a:buSzPts val="1600"/>
              <a:buNone/>
              <a:defRPr>
                <a:solidFill>
                  <a:schemeClr val="dk1"/>
                </a:solidFill>
              </a:defRPr>
            </a:lvl8pPr>
            <a:lvl9pPr lvl="8" rtl="0">
              <a:spcBef>
                <a:spcPts val="0"/>
              </a:spcBef>
              <a:spcAft>
                <a:spcPts val="0"/>
              </a:spcAft>
              <a:buClr>
                <a:schemeClr val="dk1"/>
              </a:buClr>
              <a:buSzPts val="1600"/>
              <a:buNone/>
              <a:defRPr>
                <a:solidFill>
                  <a:schemeClr val="dk1"/>
                </a:solidFill>
              </a:defRPr>
            </a:lvl9pPr>
          </a:lstStyle>
          <a:p>
            <a:endParaRPr/>
          </a:p>
        </p:txBody>
      </p:sp>
      <p:sp>
        <p:nvSpPr>
          <p:cNvPr id="215" name="Google Shape;215;p13"/>
          <p:cNvSpPr txBox="1">
            <a:spLocks noGrp="1"/>
          </p:cNvSpPr>
          <p:nvPr>
            <p:ph type="title" idx="14" hasCustomPrompt="1"/>
          </p:nvPr>
        </p:nvSpPr>
        <p:spPr>
          <a:xfrm>
            <a:off x="4656600" y="3016900"/>
            <a:ext cx="1038900" cy="1077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4000"/>
              <a:buNone/>
              <a:defRPr sz="59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16" name="Google Shape;216;p13"/>
          <p:cNvSpPr txBox="1">
            <a:spLocks noGrp="1"/>
          </p:cNvSpPr>
          <p:nvPr>
            <p:ph type="title" idx="15"/>
          </p:nvPr>
        </p:nvSpPr>
        <p:spPr>
          <a:xfrm>
            <a:off x="1464050" y="445025"/>
            <a:ext cx="6216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17" name="Google Shape;217;p13"/>
          <p:cNvGrpSpPr/>
          <p:nvPr/>
        </p:nvGrpSpPr>
        <p:grpSpPr>
          <a:xfrm>
            <a:off x="-2138111" y="-1907432"/>
            <a:ext cx="12612232" cy="7338805"/>
            <a:chOff x="-2138111" y="-1907432"/>
            <a:chExt cx="12612232" cy="7338805"/>
          </a:xfrm>
        </p:grpSpPr>
        <p:sp>
          <p:nvSpPr>
            <p:cNvPr id="218" name="Google Shape;218;p13"/>
            <p:cNvSpPr/>
            <p:nvPr/>
          </p:nvSpPr>
          <p:spPr>
            <a:xfrm rot="-10210910">
              <a:off x="5334753" y="-288655"/>
              <a:ext cx="3261178" cy="1154360"/>
            </a:xfrm>
            <a:custGeom>
              <a:avLst/>
              <a:gdLst/>
              <a:ahLst/>
              <a:cxnLst/>
              <a:rect l="l" t="t" r="r" b="b"/>
              <a:pathLst>
                <a:path w="71732" h="25391" extrusionOk="0">
                  <a:moveTo>
                    <a:pt x="56488" y="1"/>
                  </a:moveTo>
                  <a:cubicBezTo>
                    <a:pt x="55279" y="1"/>
                    <a:pt x="54071" y="138"/>
                    <a:pt x="52895" y="412"/>
                  </a:cubicBezTo>
                  <a:cubicBezTo>
                    <a:pt x="49787" y="1143"/>
                    <a:pt x="47158" y="2890"/>
                    <a:pt x="44873" y="5073"/>
                  </a:cubicBezTo>
                  <a:cubicBezTo>
                    <a:pt x="40293" y="9420"/>
                    <a:pt x="36272" y="15847"/>
                    <a:pt x="29367" y="16416"/>
                  </a:cubicBezTo>
                  <a:cubicBezTo>
                    <a:pt x="29019" y="16444"/>
                    <a:pt x="28673" y="16457"/>
                    <a:pt x="28327" y="16457"/>
                  </a:cubicBezTo>
                  <a:cubicBezTo>
                    <a:pt x="25059" y="16457"/>
                    <a:pt x="21885" y="15265"/>
                    <a:pt x="18836" y="14182"/>
                  </a:cubicBezTo>
                  <a:cubicBezTo>
                    <a:pt x="15978" y="13173"/>
                    <a:pt x="13052" y="12242"/>
                    <a:pt x="9988" y="12242"/>
                  </a:cubicBezTo>
                  <a:cubicBezTo>
                    <a:pt x="9939" y="12242"/>
                    <a:pt x="9889" y="12242"/>
                    <a:pt x="9839" y="12243"/>
                  </a:cubicBezTo>
                  <a:cubicBezTo>
                    <a:pt x="7037" y="12283"/>
                    <a:pt x="4275" y="13238"/>
                    <a:pt x="2478" y="15472"/>
                  </a:cubicBezTo>
                  <a:cubicBezTo>
                    <a:pt x="741" y="17645"/>
                    <a:pt x="152" y="20498"/>
                    <a:pt x="50" y="23219"/>
                  </a:cubicBezTo>
                  <a:cubicBezTo>
                    <a:pt x="30" y="23930"/>
                    <a:pt x="41" y="24641"/>
                    <a:pt x="71" y="25352"/>
                  </a:cubicBezTo>
                  <a:cubicBezTo>
                    <a:pt x="76" y="25377"/>
                    <a:pt x="94" y="25390"/>
                    <a:pt x="110" y="25390"/>
                  </a:cubicBezTo>
                  <a:cubicBezTo>
                    <a:pt x="127" y="25390"/>
                    <a:pt x="142" y="25377"/>
                    <a:pt x="142" y="25352"/>
                  </a:cubicBezTo>
                  <a:cubicBezTo>
                    <a:pt x="0" y="22529"/>
                    <a:pt x="244" y="19523"/>
                    <a:pt x="1584" y="16975"/>
                  </a:cubicBezTo>
                  <a:cubicBezTo>
                    <a:pt x="2264" y="15685"/>
                    <a:pt x="3229" y="14568"/>
                    <a:pt x="4458" y="13775"/>
                  </a:cubicBezTo>
                  <a:cubicBezTo>
                    <a:pt x="5676" y="12994"/>
                    <a:pt x="7068" y="12557"/>
                    <a:pt x="8489" y="12394"/>
                  </a:cubicBezTo>
                  <a:cubicBezTo>
                    <a:pt x="9022" y="12333"/>
                    <a:pt x="9548" y="12305"/>
                    <a:pt x="10070" y="12305"/>
                  </a:cubicBezTo>
                  <a:cubicBezTo>
                    <a:pt x="16002" y="12305"/>
                    <a:pt x="21274" y="15981"/>
                    <a:pt x="27163" y="16467"/>
                  </a:cubicBezTo>
                  <a:cubicBezTo>
                    <a:pt x="27555" y="16501"/>
                    <a:pt x="27948" y="16519"/>
                    <a:pt x="28340" y="16519"/>
                  </a:cubicBezTo>
                  <a:cubicBezTo>
                    <a:pt x="29566" y="16519"/>
                    <a:pt x="30787" y="16346"/>
                    <a:pt x="31956" y="15969"/>
                  </a:cubicBezTo>
                  <a:cubicBezTo>
                    <a:pt x="33368" y="15512"/>
                    <a:pt x="34677" y="14801"/>
                    <a:pt x="35886" y="13949"/>
                  </a:cubicBezTo>
                  <a:cubicBezTo>
                    <a:pt x="38414" y="12151"/>
                    <a:pt x="40456" y="9815"/>
                    <a:pt x="42548" y="7551"/>
                  </a:cubicBezTo>
                  <a:cubicBezTo>
                    <a:pt x="44710" y="5216"/>
                    <a:pt x="47025" y="2890"/>
                    <a:pt x="49950" y="1509"/>
                  </a:cubicBezTo>
                  <a:cubicBezTo>
                    <a:pt x="51984" y="549"/>
                    <a:pt x="54235" y="70"/>
                    <a:pt x="56482" y="70"/>
                  </a:cubicBezTo>
                  <a:cubicBezTo>
                    <a:pt x="57421" y="70"/>
                    <a:pt x="58360" y="153"/>
                    <a:pt x="59282" y="321"/>
                  </a:cubicBezTo>
                  <a:cubicBezTo>
                    <a:pt x="65182" y="1387"/>
                    <a:pt x="69945" y="6038"/>
                    <a:pt x="71315" y="11857"/>
                  </a:cubicBezTo>
                  <a:cubicBezTo>
                    <a:pt x="71488" y="12567"/>
                    <a:pt x="71599" y="13288"/>
                    <a:pt x="71660" y="14009"/>
                  </a:cubicBezTo>
                  <a:cubicBezTo>
                    <a:pt x="71666" y="14035"/>
                    <a:pt x="71684" y="14047"/>
                    <a:pt x="71700" y="14047"/>
                  </a:cubicBezTo>
                  <a:cubicBezTo>
                    <a:pt x="71717" y="14047"/>
                    <a:pt x="71732" y="14035"/>
                    <a:pt x="71732" y="14009"/>
                  </a:cubicBezTo>
                  <a:cubicBezTo>
                    <a:pt x="71244" y="8292"/>
                    <a:pt x="67386" y="3042"/>
                    <a:pt x="62004" y="1001"/>
                  </a:cubicBezTo>
                  <a:cubicBezTo>
                    <a:pt x="60248" y="333"/>
                    <a:pt x="58368" y="1"/>
                    <a:pt x="5648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19;p13"/>
            <p:cNvSpPr/>
            <p:nvPr/>
          </p:nvSpPr>
          <p:spPr>
            <a:xfrm rot="-10210910">
              <a:off x="5416403" y="-315880"/>
              <a:ext cx="3261178" cy="1154360"/>
            </a:xfrm>
            <a:custGeom>
              <a:avLst/>
              <a:gdLst/>
              <a:ahLst/>
              <a:cxnLst/>
              <a:rect l="l" t="t" r="r" b="b"/>
              <a:pathLst>
                <a:path w="71732" h="25391" extrusionOk="0">
                  <a:moveTo>
                    <a:pt x="56488" y="1"/>
                  </a:moveTo>
                  <a:cubicBezTo>
                    <a:pt x="55279" y="1"/>
                    <a:pt x="54071" y="138"/>
                    <a:pt x="52895" y="412"/>
                  </a:cubicBezTo>
                  <a:cubicBezTo>
                    <a:pt x="49787" y="1143"/>
                    <a:pt x="47158" y="2890"/>
                    <a:pt x="44873" y="5073"/>
                  </a:cubicBezTo>
                  <a:cubicBezTo>
                    <a:pt x="40293" y="9420"/>
                    <a:pt x="36272" y="15847"/>
                    <a:pt x="29367" y="16416"/>
                  </a:cubicBezTo>
                  <a:cubicBezTo>
                    <a:pt x="29019" y="16444"/>
                    <a:pt x="28673" y="16457"/>
                    <a:pt x="28327" y="16457"/>
                  </a:cubicBezTo>
                  <a:cubicBezTo>
                    <a:pt x="25059" y="16457"/>
                    <a:pt x="21885" y="15265"/>
                    <a:pt x="18836" y="14182"/>
                  </a:cubicBezTo>
                  <a:cubicBezTo>
                    <a:pt x="15978" y="13173"/>
                    <a:pt x="13052" y="12242"/>
                    <a:pt x="9988" y="12242"/>
                  </a:cubicBezTo>
                  <a:cubicBezTo>
                    <a:pt x="9939" y="12242"/>
                    <a:pt x="9889" y="12242"/>
                    <a:pt x="9839" y="12243"/>
                  </a:cubicBezTo>
                  <a:cubicBezTo>
                    <a:pt x="7037" y="12283"/>
                    <a:pt x="4275" y="13238"/>
                    <a:pt x="2478" y="15472"/>
                  </a:cubicBezTo>
                  <a:cubicBezTo>
                    <a:pt x="741" y="17645"/>
                    <a:pt x="152" y="20498"/>
                    <a:pt x="50" y="23219"/>
                  </a:cubicBezTo>
                  <a:cubicBezTo>
                    <a:pt x="30" y="23930"/>
                    <a:pt x="41" y="24641"/>
                    <a:pt x="71" y="25352"/>
                  </a:cubicBezTo>
                  <a:cubicBezTo>
                    <a:pt x="76" y="25377"/>
                    <a:pt x="94" y="25390"/>
                    <a:pt x="110" y="25390"/>
                  </a:cubicBezTo>
                  <a:cubicBezTo>
                    <a:pt x="127" y="25390"/>
                    <a:pt x="142" y="25377"/>
                    <a:pt x="142" y="25352"/>
                  </a:cubicBezTo>
                  <a:cubicBezTo>
                    <a:pt x="0" y="22529"/>
                    <a:pt x="244" y="19523"/>
                    <a:pt x="1584" y="16975"/>
                  </a:cubicBezTo>
                  <a:cubicBezTo>
                    <a:pt x="2264" y="15685"/>
                    <a:pt x="3229" y="14568"/>
                    <a:pt x="4458" y="13775"/>
                  </a:cubicBezTo>
                  <a:cubicBezTo>
                    <a:pt x="5676" y="12994"/>
                    <a:pt x="7068" y="12557"/>
                    <a:pt x="8489" y="12394"/>
                  </a:cubicBezTo>
                  <a:cubicBezTo>
                    <a:pt x="9022" y="12333"/>
                    <a:pt x="9548" y="12305"/>
                    <a:pt x="10070" y="12305"/>
                  </a:cubicBezTo>
                  <a:cubicBezTo>
                    <a:pt x="16002" y="12305"/>
                    <a:pt x="21274" y="15981"/>
                    <a:pt x="27163" y="16467"/>
                  </a:cubicBezTo>
                  <a:cubicBezTo>
                    <a:pt x="27555" y="16501"/>
                    <a:pt x="27948" y="16519"/>
                    <a:pt x="28340" y="16519"/>
                  </a:cubicBezTo>
                  <a:cubicBezTo>
                    <a:pt x="29566" y="16519"/>
                    <a:pt x="30787" y="16346"/>
                    <a:pt x="31956" y="15969"/>
                  </a:cubicBezTo>
                  <a:cubicBezTo>
                    <a:pt x="33368" y="15512"/>
                    <a:pt x="34677" y="14801"/>
                    <a:pt x="35886" y="13949"/>
                  </a:cubicBezTo>
                  <a:cubicBezTo>
                    <a:pt x="38414" y="12151"/>
                    <a:pt x="40456" y="9815"/>
                    <a:pt x="42548" y="7551"/>
                  </a:cubicBezTo>
                  <a:cubicBezTo>
                    <a:pt x="44710" y="5216"/>
                    <a:pt x="47025" y="2890"/>
                    <a:pt x="49950" y="1509"/>
                  </a:cubicBezTo>
                  <a:cubicBezTo>
                    <a:pt x="51984" y="549"/>
                    <a:pt x="54235" y="70"/>
                    <a:pt x="56482" y="70"/>
                  </a:cubicBezTo>
                  <a:cubicBezTo>
                    <a:pt x="57421" y="70"/>
                    <a:pt x="58360" y="153"/>
                    <a:pt x="59282" y="321"/>
                  </a:cubicBezTo>
                  <a:cubicBezTo>
                    <a:pt x="65182" y="1387"/>
                    <a:pt x="69945" y="6038"/>
                    <a:pt x="71315" y="11857"/>
                  </a:cubicBezTo>
                  <a:cubicBezTo>
                    <a:pt x="71488" y="12567"/>
                    <a:pt x="71599" y="13288"/>
                    <a:pt x="71660" y="14009"/>
                  </a:cubicBezTo>
                  <a:cubicBezTo>
                    <a:pt x="71666" y="14035"/>
                    <a:pt x="71684" y="14047"/>
                    <a:pt x="71700" y="14047"/>
                  </a:cubicBezTo>
                  <a:cubicBezTo>
                    <a:pt x="71717" y="14047"/>
                    <a:pt x="71732" y="14035"/>
                    <a:pt x="71732" y="14009"/>
                  </a:cubicBezTo>
                  <a:cubicBezTo>
                    <a:pt x="71244" y="8292"/>
                    <a:pt x="67386" y="3042"/>
                    <a:pt x="62004" y="1001"/>
                  </a:cubicBezTo>
                  <a:cubicBezTo>
                    <a:pt x="60248" y="333"/>
                    <a:pt x="58368" y="1"/>
                    <a:pt x="564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20" name="Google Shape;220;p13"/>
            <p:cNvGrpSpPr/>
            <p:nvPr/>
          </p:nvGrpSpPr>
          <p:grpSpPr>
            <a:xfrm>
              <a:off x="-2138111" y="-1907432"/>
              <a:ext cx="12612232" cy="7338805"/>
              <a:chOff x="-2138111" y="-1907432"/>
              <a:chExt cx="12612232" cy="7338805"/>
            </a:xfrm>
          </p:grpSpPr>
          <p:sp>
            <p:nvSpPr>
              <p:cNvPr id="221" name="Google Shape;221;p13"/>
              <p:cNvSpPr/>
              <p:nvPr/>
            </p:nvSpPr>
            <p:spPr>
              <a:xfrm rot="9272496">
                <a:off x="866154" y="-1103050"/>
                <a:ext cx="4382991" cy="2835046"/>
              </a:xfrm>
              <a:custGeom>
                <a:avLst/>
                <a:gdLst/>
                <a:ahLst/>
                <a:cxnLst/>
                <a:rect l="l" t="t" r="r" b="b"/>
                <a:pathLst>
                  <a:path w="85746" h="55463" extrusionOk="0">
                    <a:moveTo>
                      <a:pt x="48227" y="0"/>
                    </a:moveTo>
                    <a:cubicBezTo>
                      <a:pt x="47882" y="0"/>
                      <a:pt x="47535" y="9"/>
                      <a:pt x="47188" y="28"/>
                    </a:cubicBezTo>
                    <a:cubicBezTo>
                      <a:pt x="42599" y="282"/>
                      <a:pt x="38151" y="2018"/>
                      <a:pt x="34455" y="4719"/>
                    </a:cubicBezTo>
                    <a:cubicBezTo>
                      <a:pt x="30372" y="7705"/>
                      <a:pt x="27509" y="11899"/>
                      <a:pt x="24311" y="15737"/>
                    </a:cubicBezTo>
                    <a:cubicBezTo>
                      <a:pt x="21142" y="19545"/>
                      <a:pt x="17345" y="23231"/>
                      <a:pt x="12338" y="24338"/>
                    </a:cubicBezTo>
                    <a:cubicBezTo>
                      <a:pt x="11445" y="24532"/>
                      <a:pt x="10521" y="24639"/>
                      <a:pt x="9599" y="24639"/>
                    </a:cubicBezTo>
                    <a:cubicBezTo>
                      <a:pt x="8059" y="24639"/>
                      <a:pt x="6524" y="24340"/>
                      <a:pt x="5139" y="23647"/>
                    </a:cubicBezTo>
                    <a:cubicBezTo>
                      <a:pt x="3209" y="22693"/>
                      <a:pt x="1585" y="21027"/>
                      <a:pt x="793" y="19017"/>
                    </a:cubicBezTo>
                    <a:cubicBezTo>
                      <a:pt x="407" y="18052"/>
                      <a:pt x="244" y="17026"/>
                      <a:pt x="305" y="16001"/>
                    </a:cubicBezTo>
                    <a:cubicBezTo>
                      <a:pt x="305" y="15976"/>
                      <a:pt x="287" y="15963"/>
                      <a:pt x="269" y="15963"/>
                    </a:cubicBezTo>
                    <a:cubicBezTo>
                      <a:pt x="252" y="15963"/>
                      <a:pt x="234" y="15976"/>
                      <a:pt x="234" y="16001"/>
                    </a:cubicBezTo>
                    <a:cubicBezTo>
                      <a:pt x="1" y="20032"/>
                      <a:pt x="3291" y="23516"/>
                      <a:pt x="7078" y="24419"/>
                    </a:cubicBezTo>
                    <a:cubicBezTo>
                      <a:pt x="7930" y="24622"/>
                      <a:pt x="8785" y="24716"/>
                      <a:pt x="9633" y="24716"/>
                    </a:cubicBezTo>
                    <a:cubicBezTo>
                      <a:pt x="13412" y="24716"/>
                      <a:pt x="17069" y="22848"/>
                      <a:pt x="19913" y="20418"/>
                    </a:cubicBezTo>
                    <a:cubicBezTo>
                      <a:pt x="23762" y="17128"/>
                      <a:pt x="26514" y="12813"/>
                      <a:pt x="29875" y="9056"/>
                    </a:cubicBezTo>
                    <a:cubicBezTo>
                      <a:pt x="33125" y="5410"/>
                      <a:pt x="37095" y="2546"/>
                      <a:pt x="41786" y="1084"/>
                    </a:cubicBezTo>
                    <a:cubicBezTo>
                      <a:pt x="43888" y="429"/>
                      <a:pt x="46088" y="78"/>
                      <a:pt x="48282" y="78"/>
                    </a:cubicBezTo>
                    <a:cubicBezTo>
                      <a:pt x="50613" y="78"/>
                      <a:pt x="52937" y="475"/>
                      <a:pt x="55129" y="1327"/>
                    </a:cubicBezTo>
                    <a:cubicBezTo>
                      <a:pt x="59049" y="2851"/>
                      <a:pt x="62492" y="5704"/>
                      <a:pt x="64523" y="9401"/>
                    </a:cubicBezTo>
                    <a:cubicBezTo>
                      <a:pt x="65670" y="11513"/>
                      <a:pt x="66259" y="13818"/>
                      <a:pt x="66421" y="16204"/>
                    </a:cubicBezTo>
                    <a:cubicBezTo>
                      <a:pt x="66614" y="18926"/>
                      <a:pt x="66330" y="21657"/>
                      <a:pt x="66218" y="24378"/>
                    </a:cubicBezTo>
                    <a:cubicBezTo>
                      <a:pt x="66046" y="28420"/>
                      <a:pt x="66391" y="32807"/>
                      <a:pt x="68930" y="36148"/>
                    </a:cubicBezTo>
                    <a:cubicBezTo>
                      <a:pt x="70067" y="37640"/>
                      <a:pt x="71600" y="38727"/>
                      <a:pt x="73428" y="39215"/>
                    </a:cubicBezTo>
                    <a:cubicBezTo>
                      <a:pt x="74657" y="39549"/>
                      <a:pt x="75936" y="39651"/>
                      <a:pt x="77196" y="39895"/>
                    </a:cubicBezTo>
                    <a:cubicBezTo>
                      <a:pt x="78343" y="40118"/>
                      <a:pt x="79439" y="40494"/>
                      <a:pt x="80434" y="41113"/>
                    </a:cubicBezTo>
                    <a:cubicBezTo>
                      <a:pt x="82303" y="42261"/>
                      <a:pt x="83745" y="44099"/>
                      <a:pt x="84395" y="46190"/>
                    </a:cubicBezTo>
                    <a:cubicBezTo>
                      <a:pt x="85055" y="48354"/>
                      <a:pt x="84811" y="50750"/>
                      <a:pt x="83826" y="52771"/>
                    </a:cubicBezTo>
                    <a:cubicBezTo>
                      <a:pt x="83339" y="53766"/>
                      <a:pt x="82679" y="54659"/>
                      <a:pt x="81867" y="55411"/>
                    </a:cubicBezTo>
                    <a:cubicBezTo>
                      <a:pt x="81844" y="55434"/>
                      <a:pt x="81866" y="55462"/>
                      <a:pt x="81892" y="55462"/>
                    </a:cubicBezTo>
                    <a:cubicBezTo>
                      <a:pt x="81901" y="55462"/>
                      <a:pt x="81909" y="55459"/>
                      <a:pt x="81917" y="55451"/>
                    </a:cubicBezTo>
                    <a:cubicBezTo>
                      <a:pt x="84974" y="52598"/>
                      <a:pt x="85746" y="47826"/>
                      <a:pt x="83582" y="44220"/>
                    </a:cubicBezTo>
                    <a:cubicBezTo>
                      <a:pt x="82567" y="42514"/>
                      <a:pt x="80993" y="41133"/>
                      <a:pt x="79155" y="40382"/>
                    </a:cubicBezTo>
                    <a:cubicBezTo>
                      <a:pt x="76840" y="39448"/>
                      <a:pt x="74220" y="39702"/>
                      <a:pt x="71956" y="38605"/>
                    </a:cubicBezTo>
                    <a:cubicBezTo>
                      <a:pt x="68229" y="36787"/>
                      <a:pt x="66685" y="32380"/>
                      <a:pt x="66330" y="28512"/>
                    </a:cubicBezTo>
                    <a:cubicBezTo>
                      <a:pt x="65843" y="23313"/>
                      <a:pt x="67305" y="18032"/>
                      <a:pt x="65974" y="12894"/>
                    </a:cubicBezTo>
                    <a:cubicBezTo>
                      <a:pt x="64979" y="9004"/>
                      <a:pt x="62400" y="5653"/>
                      <a:pt x="59120" y="3379"/>
                    </a:cubicBezTo>
                    <a:cubicBezTo>
                      <a:pt x="55922" y="1150"/>
                      <a:pt x="52115" y="0"/>
                      <a:pt x="4822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13"/>
              <p:cNvSpPr/>
              <p:nvPr/>
            </p:nvSpPr>
            <p:spPr>
              <a:xfrm rot="-2190436">
                <a:off x="6767466" y="2309917"/>
                <a:ext cx="3389217" cy="2184986"/>
              </a:xfrm>
              <a:custGeom>
                <a:avLst/>
                <a:gdLst/>
                <a:ahLst/>
                <a:cxnLst/>
                <a:rect l="l" t="t" r="r" b="b"/>
                <a:pathLst>
                  <a:path w="68641" h="44252" extrusionOk="0">
                    <a:moveTo>
                      <a:pt x="67677" y="0"/>
                    </a:moveTo>
                    <a:cubicBezTo>
                      <a:pt x="65155" y="0"/>
                      <a:pt x="62741" y="1012"/>
                      <a:pt x="60731" y="2524"/>
                    </a:cubicBezTo>
                    <a:cubicBezTo>
                      <a:pt x="58294" y="4352"/>
                      <a:pt x="56516" y="6829"/>
                      <a:pt x="55074" y="9480"/>
                    </a:cubicBezTo>
                    <a:cubicBezTo>
                      <a:pt x="52160" y="14852"/>
                      <a:pt x="50383" y="21107"/>
                      <a:pt x="45621" y="25240"/>
                    </a:cubicBezTo>
                    <a:cubicBezTo>
                      <a:pt x="44504" y="26215"/>
                      <a:pt x="43245" y="27027"/>
                      <a:pt x="41864" y="27576"/>
                    </a:cubicBezTo>
                    <a:cubicBezTo>
                      <a:pt x="40310" y="28185"/>
                      <a:pt x="38644" y="28459"/>
                      <a:pt x="36979" y="28499"/>
                    </a:cubicBezTo>
                    <a:cubicBezTo>
                      <a:pt x="36764" y="28506"/>
                      <a:pt x="36550" y="28509"/>
                      <a:pt x="36335" y="28509"/>
                    </a:cubicBezTo>
                    <a:cubicBezTo>
                      <a:pt x="33195" y="28509"/>
                      <a:pt x="30095" y="27846"/>
                      <a:pt x="26977" y="27504"/>
                    </a:cubicBezTo>
                    <a:cubicBezTo>
                      <a:pt x="25877" y="27383"/>
                      <a:pt x="24780" y="27316"/>
                      <a:pt x="23686" y="27316"/>
                    </a:cubicBezTo>
                    <a:cubicBezTo>
                      <a:pt x="21954" y="27316"/>
                      <a:pt x="20230" y="27484"/>
                      <a:pt x="18518" y="27870"/>
                    </a:cubicBezTo>
                    <a:cubicBezTo>
                      <a:pt x="15918" y="28459"/>
                      <a:pt x="13420" y="29464"/>
                      <a:pt x="11125" y="30815"/>
                    </a:cubicBezTo>
                    <a:cubicBezTo>
                      <a:pt x="6576" y="33506"/>
                      <a:pt x="2799" y="37578"/>
                      <a:pt x="687" y="42442"/>
                    </a:cubicBezTo>
                    <a:cubicBezTo>
                      <a:pt x="433" y="43020"/>
                      <a:pt x="210" y="43609"/>
                      <a:pt x="7" y="44209"/>
                    </a:cubicBezTo>
                    <a:cubicBezTo>
                      <a:pt x="0" y="44234"/>
                      <a:pt x="21" y="44251"/>
                      <a:pt x="40" y="44251"/>
                    </a:cubicBezTo>
                    <a:cubicBezTo>
                      <a:pt x="52" y="44251"/>
                      <a:pt x="64" y="44245"/>
                      <a:pt x="68" y="44229"/>
                    </a:cubicBezTo>
                    <a:cubicBezTo>
                      <a:pt x="1824" y="39080"/>
                      <a:pt x="5398" y="34673"/>
                      <a:pt x="9897" y="31668"/>
                    </a:cubicBezTo>
                    <a:cubicBezTo>
                      <a:pt x="14007" y="28925"/>
                      <a:pt x="18839" y="27367"/>
                      <a:pt x="23767" y="27367"/>
                    </a:cubicBezTo>
                    <a:cubicBezTo>
                      <a:pt x="24257" y="27367"/>
                      <a:pt x="24749" y="27382"/>
                      <a:pt x="25240" y="27413"/>
                    </a:cubicBezTo>
                    <a:cubicBezTo>
                      <a:pt x="28866" y="27644"/>
                      <a:pt x="32681" y="28556"/>
                      <a:pt x="36366" y="28556"/>
                    </a:cubicBezTo>
                    <a:cubicBezTo>
                      <a:pt x="38998" y="28556"/>
                      <a:pt x="41563" y="28091"/>
                      <a:pt x="43945" y="26581"/>
                    </a:cubicBezTo>
                    <a:cubicBezTo>
                      <a:pt x="49053" y="23351"/>
                      <a:pt x="51308" y="17411"/>
                      <a:pt x="53785" y="12202"/>
                    </a:cubicBezTo>
                    <a:cubicBezTo>
                      <a:pt x="55126" y="9368"/>
                      <a:pt x="56638" y="6535"/>
                      <a:pt x="58852" y="4271"/>
                    </a:cubicBezTo>
                    <a:cubicBezTo>
                      <a:pt x="60893" y="2179"/>
                      <a:pt x="63543" y="493"/>
                      <a:pt x="66488" y="138"/>
                    </a:cubicBezTo>
                    <a:cubicBezTo>
                      <a:pt x="66861" y="89"/>
                      <a:pt x="67236" y="66"/>
                      <a:pt x="67611" y="66"/>
                    </a:cubicBezTo>
                    <a:cubicBezTo>
                      <a:pt x="67941" y="66"/>
                      <a:pt x="68272" y="84"/>
                      <a:pt x="68600" y="118"/>
                    </a:cubicBezTo>
                    <a:cubicBezTo>
                      <a:pt x="68641" y="118"/>
                      <a:pt x="68641" y="57"/>
                      <a:pt x="68600" y="46"/>
                    </a:cubicBezTo>
                    <a:cubicBezTo>
                      <a:pt x="68291" y="15"/>
                      <a:pt x="67983" y="0"/>
                      <a:pt x="6767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223;p13"/>
              <p:cNvSpPr/>
              <p:nvPr/>
            </p:nvSpPr>
            <p:spPr>
              <a:xfrm rot="-3790971">
                <a:off x="2411629" y="580018"/>
                <a:ext cx="3827959" cy="4070931"/>
              </a:xfrm>
              <a:custGeom>
                <a:avLst/>
                <a:gdLst/>
                <a:ahLst/>
                <a:cxnLst/>
                <a:rect l="l" t="t" r="r" b="b"/>
                <a:pathLst>
                  <a:path w="37197" h="39558" extrusionOk="0">
                    <a:moveTo>
                      <a:pt x="8059" y="63"/>
                    </a:moveTo>
                    <a:cubicBezTo>
                      <a:pt x="8465" y="63"/>
                      <a:pt x="8871" y="115"/>
                      <a:pt x="9271" y="227"/>
                    </a:cubicBezTo>
                    <a:cubicBezTo>
                      <a:pt x="9993" y="430"/>
                      <a:pt x="10612" y="867"/>
                      <a:pt x="11221" y="1303"/>
                    </a:cubicBezTo>
                    <a:cubicBezTo>
                      <a:pt x="12003" y="1872"/>
                      <a:pt x="12683" y="2562"/>
                      <a:pt x="13232" y="3375"/>
                    </a:cubicBezTo>
                    <a:cubicBezTo>
                      <a:pt x="13709" y="4086"/>
                      <a:pt x="14075" y="4868"/>
                      <a:pt x="14430" y="5640"/>
                    </a:cubicBezTo>
                    <a:cubicBezTo>
                      <a:pt x="15232" y="7396"/>
                      <a:pt x="16136" y="9112"/>
                      <a:pt x="17334" y="10645"/>
                    </a:cubicBezTo>
                    <a:cubicBezTo>
                      <a:pt x="17934" y="11417"/>
                      <a:pt x="18654" y="12118"/>
                      <a:pt x="19518" y="12585"/>
                    </a:cubicBezTo>
                    <a:cubicBezTo>
                      <a:pt x="20380" y="13052"/>
                      <a:pt x="21355" y="13276"/>
                      <a:pt x="22330" y="13357"/>
                    </a:cubicBezTo>
                    <a:cubicBezTo>
                      <a:pt x="22751" y="13391"/>
                      <a:pt x="23173" y="13403"/>
                      <a:pt x="23596" y="13403"/>
                    </a:cubicBezTo>
                    <a:cubicBezTo>
                      <a:pt x="24525" y="13403"/>
                      <a:pt x="25460" y="13346"/>
                      <a:pt x="26392" y="13346"/>
                    </a:cubicBezTo>
                    <a:cubicBezTo>
                      <a:pt x="27167" y="13346"/>
                      <a:pt x="27940" y="13386"/>
                      <a:pt x="28707" y="13529"/>
                    </a:cubicBezTo>
                    <a:cubicBezTo>
                      <a:pt x="32252" y="14200"/>
                      <a:pt x="35044" y="17063"/>
                      <a:pt x="36273" y="20364"/>
                    </a:cubicBezTo>
                    <a:cubicBezTo>
                      <a:pt x="36923" y="22079"/>
                      <a:pt x="37135" y="23918"/>
                      <a:pt x="36912" y="25746"/>
                    </a:cubicBezTo>
                    <a:cubicBezTo>
                      <a:pt x="36668" y="27644"/>
                      <a:pt x="35988" y="29462"/>
                      <a:pt x="35003" y="31097"/>
                    </a:cubicBezTo>
                    <a:cubicBezTo>
                      <a:pt x="32942" y="34529"/>
                      <a:pt x="29621" y="37068"/>
                      <a:pt x="25864" y="38388"/>
                    </a:cubicBezTo>
                    <a:cubicBezTo>
                      <a:pt x="23789" y="39119"/>
                      <a:pt x="21584" y="39491"/>
                      <a:pt x="19379" y="39491"/>
                    </a:cubicBezTo>
                    <a:cubicBezTo>
                      <a:pt x="17387" y="39491"/>
                      <a:pt x="15394" y="39187"/>
                      <a:pt x="13496" y="38571"/>
                    </a:cubicBezTo>
                    <a:cubicBezTo>
                      <a:pt x="9851" y="37383"/>
                      <a:pt x="6611" y="35027"/>
                      <a:pt x="4275" y="31990"/>
                    </a:cubicBezTo>
                    <a:cubicBezTo>
                      <a:pt x="3118" y="30487"/>
                      <a:pt x="2183" y="28822"/>
                      <a:pt x="1524" y="27055"/>
                    </a:cubicBezTo>
                    <a:cubicBezTo>
                      <a:pt x="721" y="24882"/>
                      <a:pt x="315" y="22577"/>
                      <a:pt x="183" y="20262"/>
                    </a:cubicBezTo>
                    <a:cubicBezTo>
                      <a:pt x="41" y="17967"/>
                      <a:pt x="163" y="15672"/>
                      <a:pt x="376" y="13387"/>
                    </a:cubicBezTo>
                    <a:cubicBezTo>
                      <a:pt x="477" y="12240"/>
                      <a:pt x="610" y="11113"/>
                      <a:pt x="752" y="9975"/>
                    </a:cubicBezTo>
                    <a:cubicBezTo>
                      <a:pt x="884" y="8919"/>
                      <a:pt x="1036" y="7863"/>
                      <a:pt x="1290" y="6827"/>
                    </a:cubicBezTo>
                    <a:cubicBezTo>
                      <a:pt x="1768" y="4857"/>
                      <a:pt x="2610" y="2867"/>
                      <a:pt x="4205" y="1557"/>
                    </a:cubicBezTo>
                    <a:cubicBezTo>
                      <a:pt x="5275" y="676"/>
                      <a:pt x="6662" y="63"/>
                      <a:pt x="8059" y="63"/>
                    </a:cubicBezTo>
                    <a:close/>
                    <a:moveTo>
                      <a:pt x="8072" y="0"/>
                    </a:moveTo>
                    <a:cubicBezTo>
                      <a:pt x="7618" y="0"/>
                      <a:pt x="7163" y="62"/>
                      <a:pt x="6723" y="176"/>
                    </a:cubicBezTo>
                    <a:cubicBezTo>
                      <a:pt x="4925" y="644"/>
                      <a:pt x="3433" y="1892"/>
                      <a:pt x="2499" y="3487"/>
                    </a:cubicBezTo>
                    <a:cubicBezTo>
                      <a:pt x="1432" y="5324"/>
                      <a:pt x="1016" y="7447"/>
                      <a:pt x="741" y="9528"/>
                    </a:cubicBezTo>
                    <a:cubicBezTo>
                      <a:pt x="427" y="11834"/>
                      <a:pt x="183" y="14159"/>
                      <a:pt x="92" y="16485"/>
                    </a:cubicBezTo>
                    <a:cubicBezTo>
                      <a:pt x="1" y="18810"/>
                      <a:pt x="71" y="21156"/>
                      <a:pt x="488" y="23451"/>
                    </a:cubicBezTo>
                    <a:cubicBezTo>
                      <a:pt x="863" y="25543"/>
                      <a:pt x="1524" y="27583"/>
                      <a:pt x="2539" y="29452"/>
                    </a:cubicBezTo>
                    <a:cubicBezTo>
                      <a:pt x="3453" y="31137"/>
                      <a:pt x="4621" y="32681"/>
                      <a:pt x="5981" y="34032"/>
                    </a:cubicBezTo>
                    <a:cubicBezTo>
                      <a:pt x="7342" y="35372"/>
                      <a:pt x="8896" y="36510"/>
                      <a:pt x="10582" y="37403"/>
                    </a:cubicBezTo>
                    <a:cubicBezTo>
                      <a:pt x="12369" y="38347"/>
                      <a:pt x="14298" y="38987"/>
                      <a:pt x="16298" y="39312"/>
                    </a:cubicBezTo>
                    <a:cubicBezTo>
                      <a:pt x="17316" y="39476"/>
                      <a:pt x="18346" y="39557"/>
                      <a:pt x="19377" y="39557"/>
                    </a:cubicBezTo>
                    <a:cubicBezTo>
                      <a:pt x="20453" y="39557"/>
                      <a:pt x="21530" y="39468"/>
                      <a:pt x="22594" y="39292"/>
                    </a:cubicBezTo>
                    <a:cubicBezTo>
                      <a:pt x="24676" y="38947"/>
                      <a:pt x="26707" y="38266"/>
                      <a:pt x="28576" y="37261"/>
                    </a:cubicBezTo>
                    <a:cubicBezTo>
                      <a:pt x="30291" y="36337"/>
                      <a:pt x="31855" y="35118"/>
                      <a:pt x="33165" y="33676"/>
                    </a:cubicBezTo>
                    <a:cubicBezTo>
                      <a:pt x="34455" y="32254"/>
                      <a:pt x="35511" y="30620"/>
                      <a:pt x="36201" y="28822"/>
                    </a:cubicBezTo>
                    <a:cubicBezTo>
                      <a:pt x="36871" y="27076"/>
                      <a:pt x="37196" y="25166"/>
                      <a:pt x="37024" y="23298"/>
                    </a:cubicBezTo>
                    <a:cubicBezTo>
                      <a:pt x="36862" y="21511"/>
                      <a:pt x="36252" y="19764"/>
                      <a:pt x="35308" y="18241"/>
                    </a:cubicBezTo>
                    <a:cubicBezTo>
                      <a:pt x="34384" y="16749"/>
                      <a:pt x="33125" y="15449"/>
                      <a:pt x="31611" y="14555"/>
                    </a:cubicBezTo>
                    <a:cubicBezTo>
                      <a:pt x="30850" y="14118"/>
                      <a:pt x="30038" y="13773"/>
                      <a:pt x="29185" y="13560"/>
                    </a:cubicBezTo>
                    <a:cubicBezTo>
                      <a:pt x="28283" y="13344"/>
                      <a:pt x="27356" y="13284"/>
                      <a:pt x="26434" y="13284"/>
                    </a:cubicBezTo>
                    <a:cubicBezTo>
                      <a:pt x="26359" y="13284"/>
                      <a:pt x="26284" y="13285"/>
                      <a:pt x="26209" y="13286"/>
                    </a:cubicBezTo>
                    <a:cubicBezTo>
                      <a:pt x="25356" y="13290"/>
                      <a:pt x="24474" y="13342"/>
                      <a:pt x="23596" y="13342"/>
                    </a:cubicBezTo>
                    <a:cubicBezTo>
                      <a:pt x="22268" y="13342"/>
                      <a:pt x="20949" y="13222"/>
                      <a:pt x="19751" y="12636"/>
                    </a:cubicBezTo>
                    <a:cubicBezTo>
                      <a:pt x="18817" y="12179"/>
                      <a:pt x="18055" y="11448"/>
                      <a:pt x="17415" y="10645"/>
                    </a:cubicBezTo>
                    <a:cubicBezTo>
                      <a:pt x="16756" y="9813"/>
                      <a:pt x="16187" y="8909"/>
                      <a:pt x="15669" y="7995"/>
                    </a:cubicBezTo>
                    <a:cubicBezTo>
                      <a:pt x="14765" y="6411"/>
                      <a:pt x="14206" y="4634"/>
                      <a:pt x="13150" y="3151"/>
                    </a:cubicBezTo>
                    <a:cubicBezTo>
                      <a:pt x="12633" y="2410"/>
                      <a:pt x="11983" y="1781"/>
                      <a:pt x="11252" y="1242"/>
                    </a:cubicBezTo>
                    <a:cubicBezTo>
                      <a:pt x="10622" y="795"/>
                      <a:pt x="9993" y="349"/>
                      <a:pt x="9241" y="146"/>
                    </a:cubicBezTo>
                    <a:cubicBezTo>
                      <a:pt x="8859" y="47"/>
                      <a:pt x="8466" y="0"/>
                      <a:pt x="807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224;p13"/>
              <p:cNvSpPr/>
              <p:nvPr/>
            </p:nvSpPr>
            <p:spPr>
              <a:xfrm rot="602346">
                <a:off x="-1813998" y="642690"/>
                <a:ext cx="6301923" cy="4272111"/>
              </a:xfrm>
              <a:custGeom>
                <a:avLst/>
                <a:gdLst/>
                <a:ahLst/>
                <a:cxnLst/>
                <a:rect l="l" t="t" r="r" b="b"/>
                <a:pathLst>
                  <a:path w="47275" h="32048" extrusionOk="0">
                    <a:moveTo>
                      <a:pt x="11491" y="1"/>
                    </a:moveTo>
                    <a:cubicBezTo>
                      <a:pt x="9887" y="1"/>
                      <a:pt x="8266" y="466"/>
                      <a:pt x="6879" y="1233"/>
                    </a:cubicBezTo>
                    <a:cubicBezTo>
                      <a:pt x="4575" y="2523"/>
                      <a:pt x="2797" y="4543"/>
                      <a:pt x="1203" y="6614"/>
                    </a:cubicBezTo>
                    <a:cubicBezTo>
                      <a:pt x="807" y="7133"/>
                      <a:pt x="411" y="7661"/>
                      <a:pt x="15" y="8189"/>
                    </a:cubicBezTo>
                    <a:cubicBezTo>
                      <a:pt x="1" y="8210"/>
                      <a:pt x="27" y="8232"/>
                      <a:pt x="51" y="8232"/>
                    </a:cubicBezTo>
                    <a:cubicBezTo>
                      <a:pt x="60" y="8232"/>
                      <a:pt x="70" y="8228"/>
                      <a:pt x="76" y="8219"/>
                    </a:cubicBezTo>
                    <a:cubicBezTo>
                      <a:pt x="1660" y="6086"/>
                      <a:pt x="3275" y="3924"/>
                      <a:pt x="5397" y="2299"/>
                    </a:cubicBezTo>
                    <a:cubicBezTo>
                      <a:pt x="7152" y="955"/>
                      <a:pt x="9277" y="73"/>
                      <a:pt x="11491" y="73"/>
                    </a:cubicBezTo>
                    <a:cubicBezTo>
                      <a:pt x="11737" y="73"/>
                      <a:pt x="11984" y="83"/>
                      <a:pt x="12231" y="106"/>
                    </a:cubicBezTo>
                    <a:cubicBezTo>
                      <a:pt x="13409" y="217"/>
                      <a:pt x="14556" y="593"/>
                      <a:pt x="15511" y="1293"/>
                    </a:cubicBezTo>
                    <a:cubicBezTo>
                      <a:pt x="16537" y="2045"/>
                      <a:pt x="17268" y="3121"/>
                      <a:pt x="17725" y="4289"/>
                    </a:cubicBezTo>
                    <a:cubicBezTo>
                      <a:pt x="18781" y="6991"/>
                      <a:pt x="18395" y="9915"/>
                      <a:pt x="17999" y="12697"/>
                    </a:cubicBezTo>
                    <a:cubicBezTo>
                      <a:pt x="17613" y="15419"/>
                      <a:pt x="17379" y="18150"/>
                      <a:pt x="17776" y="20892"/>
                    </a:cubicBezTo>
                    <a:cubicBezTo>
                      <a:pt x="18131" y="23421"/>
                      <a:pt x="19015" y="25928"/>
                      <a:pt x="20639" y="27919"/>
                    </a:cubicBezTo>
                    <a:cubicBezTo>
                      <a:pt x="22111" y="29726"/>
                      <a:pt x="24153" y="31138"/>
                      <a:pt x="26437" y="31676"/>
                    </a:cubicBezTo>
                    <a:cubicBezTo>
                      <a:pt x="27071" y="31821"/>
                      <a:pt x="27717" y="31897"/>
                      <a:pt x="28363" y="31897"/>
                    </a:cubicBezTo>
                    <a:cubicBezTo>
                      <a:pt x="28847" y="31897"/>
                      <a:pt x="29330" y="31855"/>
                      <a:pt x="29809" y="31768"/>
                    </a:cubicBezTo>
                    <a:cubicBezTo>
                      <a:pt x="31108" y="31524"/>
                      <a:pt x="32327" y="30965"/>
                      <a:pt x="33484" y="30326"/>
                    </a:cubicBezTo>
                    <a:cubicBezTo>
                      <a:pt x="35942" y="28955"/>
                      <a:pt x="38318" y="27066"/>
                      <a:pt x="41222" y="26792"/>
                    </a:cubicBezTo>
                    <a:cubicBezTo>
                      <a:pt x="41420" y="26775"/>
                      <a:pt x="41617" y="26765"/>
                      <a:pt x="41813" y="26765"/>
                    </a:cubicBezTo>
                    <a:cubicBezTo>
                      <a:pt x="42876" y="26765"/>
                      <a:pt x="43903" y="27032"/>
                      <a:pt x="44787" y="27675"/>
                    </a:cubicBezTo>
                    <a:cubicBezTo>
                      <a:pt x="45680" y="28336"/>
                      <a:pt x="46401" y="29310"/>
                      <a:pt x="46564" y="30417"/>
                    </a:cubicBezTo>
                    <a:cubicBezTo>
                      <a:pt x="46655" y="30955"/>
                      <a:pt x="46584" y="31504"/>
                      <a:pt x="46381" y="32011"/>
                    </a:cubicBezTo>
                    <a:cubicBezTo>
                      <a:pt x="46369" y="32034"/>
                      <a:pt x="46383" y="32047"/>
                      <a:pt x="46402" y="32047"/>
                    </a:cubicBezTo>
                    <a:cubicBezTo>
                      <a:pt x="46416" y="32047"/>
                      <a:pt x="46433" y="32039"/>
                      <a:pt x="46442" y="32021"/>
                    </a:cubicBezTo>
                    <a:cubicBezTo>
                      <a:pt x="47274" y="29990"/>
                      <a:pt x="45680" y="27838"/>
                      <a:pt x="43832" y="27066"/>
                    </a:cubicBezTo>
                    <a:cubicBezTo>
                      <a:pt x="43212" y="26801"/>
                      <a:pt x="42543" y="26691"/>
                      <a:pt x="41870" y="26691"/>
                    </a:cubicBezTo>
                    <a:cubicBezTo>
                      <a:pt x="41253" y="26691"/>
                      <a:pt x="40632" y="26783"/>
                      <a:pt x="40044" y="26934"/>
                    </a:cubicBezTo>
                    <a:cubicBezTo>
                      <a:pt x="38654" y="27279"/>
                      <a:pt x="37354" y="27939"/>
                      <a:pt x="36125" y="28660"/>
                    </a:cubicBezTo>
                    <a:cubicBezTo>
                      <a:pt x="33789" y="30051"/>
                      <a:pt x="31423" y="31757"/>
                      <a:pt x="28590" y="31829"/>
                    </a:cubicBezTo>
                    <a:cubicBezTo>
                      <a:pt x="28515" y="31831"/>
                      <a:pt x="28440" y="31832"/>
                      <a:pt x="28365" y="31832"/>
                    </a:cubicBezTo>
                    <a:cubicBezTo>
                      <a:pt x="25948" y="31832"/>
                      <a:pt x="23631" y="30733"/>
                      <a:pt x="21868" y="29128"/>
                    </a:cubicBezTo>
                    <a:cubicBezTo>
                      <a:pt x="19888" y="27320"/>
                      <a:pt x="18679" y="24872"/>
                      <a:pt x="18090" y="22273"/>
                    </a:cubicBezTo>
                    <a:cubicBezTo>
                      <a:pt x="17471" y="19521"/>
                      <a:pt x="17542" y="16658"/>
                      <a:pt x="17907" y="13875"/>
                    </a:cubicBezTo>
                    <a:cubicBezTo>
                      <a:pt x="18273" y="11022"/>
                      <a:pt x="18872" y="8077"/>
                      <a:pt x="18110" y="5233"/>
                    </a:cubicBezTo>
                    <a:cubicBezTo>
                      <a:pt x="17796" y="4086"/>
                      <a:pt x="17278" y="2979"/>
                      <a:pt x="16476" y="2085"/>
                    </a:cubicBezTo>
                    <a:cubicBezTo>
                      <a:pt x="15704" y="1223"/>
                      <a:pt x="14699" y="613"/>
                      <a:pt x="13592" y="289"/>
                    </a:cubicBezTo>
                    <a:cubicBezTo>
                      <a:pt x="12909" y="92"/>
                      <a:pt x="12202" y="1"/>
                      <a:pt x="1149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 name="Google Shape;225;p13"/>
              <p:cNvSpPr/>
              <p:nvPr/>
            </p:nvSpPr>
            <p:spPr>
              <a:xfrm rot="-565460" flipH="1">
                <a:off x="3928777" y="960008"/>
                <a:ext cx="5920740" cy="4013705"/>
              </a:xfrm>
              <a:custGeom>
                <a:avLst/>
                <a:gdLst/>
                <a:ahLst/>
                <a:cxnLst/>
                <a:rect l="l" t="t" r="r" b="b"/>
                <a:pathLst>
                  <a:path w="47275" h="32048" extrusionOk="0">
                    <a:moveTo>
                      <a:pt x="11491" y="1"/>
                    </a:moveTo>
                    <a:cubicBezTo>
                      <a:pt x="9887" y="1"/>
                      <a:pt x="8266" y="466"/>
                      <a:pt x="6879" y="1233"/>
                    </a:cubicBezTo>
                    <a:cubicBezTo>
                      <a:pt x="4575" y="2523"/>
                      <a:pt x="2797" y="4543"/>
                      <a:pt x="1203" y="6614"/>
                    </a:cubicBezTo>
                    <a:cubicBezTo>
                      <a:pt x="807" y="7133"/>
                      <a:pt x="411" y="7661"/>
                      <a:pt x="15" y="8189"/>
                    </a:cubicBezTo>
                    <a:cubicBezTo>
                      <a:pt x="1" y="8210"/>
                      <a:pt x="27" y="8232"/>
                      <a:pt x="51" y="8232"/>
                    </a:cubicBezTo>
                    <a:cubicBezTo>
                      <a:pt x="60" y="8232"/>
                      <a:pt x="70" y="8228"/>
                      <a:pt x="76" y="8219"/>
                    </a:cubicBezTo>
                    <a:cubicBezTo>
                      <a:pt x="1660" y="6086"/>
                      <a:pt x="3275" y="3924"/>
                      <a:pt x="5397" y="2299"/>
                    </a:cubicBezTo>
                    <a:cubicBezTo>
                      <a:pt x="7152" y="955"/>
                      <a:pt x="9277" y="73"/>
                      <a:pt x="11491" y="73"/>
                    </a:cubicBezTo>
                    <a:cubicBezTo>
                      <a:pt x="11737" y="73"/>
                      <a:pt x="11984" y="83"/>
                      <a:pt x="12231" y="106"/>
                    </a:cubicBezTo>
                    <a:cubicBezTo>
                      <a:pt x="13409" y="217"/>
                      <a:pt x="14556" y="593"/>
                      <a:pt x="15511" y="1293"/>
                    </a:cubicBezTo>
                    <a:cubicBezTo>
                      <a:pt x="16537" y="2045"/>
                      <a:pt x="17268" y="3121"/>
                      <a:pt x="17725" y="4289"/>
                    </a:cubicBezTo>
                    <a:cubicBezTo>
                      <a:pt x="18781" y="6991"/>
                      <a:pt x="18395" y="9915"/>
                      <a:pt x="17999" y="12697"/>
                    </a:cubicBezTo>
                    <a:cubicBezTo>
                      <a:pt x="17613" y="15419"/>
                      <a:pt x="17379" y="18150"/>
                      <a:pt x="17776" y="20892"/>
                    </a:cubicBezTo>
                    <a:cubicBezTo>
                      <a:pt x="18131" y="23421"/>
                      <a:pt x="19015" y="25928"/>
                      <a:pt x="20639" y="27919"/>
                    </a:cubicBezTo>
                    <a:cubicBezTo>
                      <a:pt x="22111" y="29726"/>
                      <a:pt x="24153" y="31138"/>
                      <a:pt x="26437" y="31676"/>
                    </a:cubicBezTo>
                    <a:cubicBezTo>
                      <a:pt x="27071" y="31821"/>
                      <a:pt x="27717" y="31897"/>
                      <a:pt x="28363" y="31897"/>
                    </a:cubicBezTo>
                    <a:cubicBezTo>
                      <a:pt x="28847" y="31897"/>
                      <a:pt x="29330" y="31855"/>
                      <a:pt x="29809" y="31768"/>
                    </a:cubicBezTo>
                    <a:cubicBezTo>
                      <a:pt x="31108" y="31524"/>
                      <a:pt x="32327" y="30965"/>
                      <a:pt x="33484" y="30326"/>
                    </a:cubicBezTo>
                    <a:cubicBezTo>
                      <a:pt x="35942" y="28955"/>
                      <a:pt x="38318" y="27066"/>
                      <a:pt x="41222" y="26792"/>
                    </a:cubicBezTo>
                    <a:cubicBezTo>
                      <a:pt x="41420" y="26775"/>
                      <a:pt x="41617" y="26765"/>
                      <a:pt x="41813" y="26765"/>
                    </a:cubicBezTo>
                    <a:cubicBezTo>
                      <a:pt x="42876" y="26765"/>
                      <a:pt x="43903" y="27032"/>
                      <a:pt x="44787" y="27675"/>
                    </a:cubicBezTo>
                    <a:cubicBezTo>
                      <a:pt x="45680" y="28336"/>
                      <a:pt x="46401" y="29310"/>
                      <a:pt x="46564" y="30417"/>
                    </a:cubicBezTo>
                    <a:cubicBezTo>
                      <a:pt x="46655" y="30955"/>
                      <a:pt x="46584" y="31504"/>
                      <a:pt x="46381" y="32011"/>
                    </a:cubicBezTo>
                    <a:cubicBezTo>
                      <a:pt x="46369" y="32034"/>
                      <a:pt x="46383" y="32047"/>
                      <a:pt x="46402" y="32047"/>
                    </a:cubicBezTo>
                    <a:cubicBezTo>
                      <a:pt x="46416" y="32047"/>
                      <a:pt x="46433" y="32039"/>
                      <a:pt x="46442" y="32021"/>
                    </a:cubicBezTo>
                    <a:cubicBezTo>
                      <a:pt x="47274" y="29990"/>
                      <a:pt x="45680" y="27838"/>
                      <a:pt x="43832" y="27066"/>
                    </a:cubicBezTo>
                    <a:cubicBezTo>
                      <a:pt x="43212" y="26801"/>
                      <a:pt x="42543" y="26691"/>
                      <a:pt x="41870" y="26691"/>
                    </a:cubicBezTo>
                    <a:cubicBezTo>
                      <a:pt x="41253" y="26691"/>
                      <a:pt x="40632" y="26783"/>
                      <a:pt x="40044" y="26934"/>
                    </a:cubicBezTo>
                    <a:cubicBezTo>
                      <a:pt x="38654" y="27279"/>
                      <a:pt x="37354" y="27939"/>
                      <a:pt x="36125" y="28660"/>
                    </a:cubicBezTo>
                    <a:cubicBezTo>
                      <a:pt x="33789" y="30051"/>
                      <a:pt x="31423" y="31757"/>
                      <a:pt x="28590" y="31829"/>
                    </a:cubicBezTo>
                    <a:cubicBezTo>
                      <a:pt x="28515" y="31831"/>
                      <a:pt x="28440" y="31832"/>
                      <a:pt x="28365" y="31832"/>
                    </a:cubicBezTo>
                    <a:cubicBezTo>
                      <a:pt x="25948" y="31832"/>
                      <a:pt x="23631" y="30733"/>
                      <a:pt x="21868" y="29128"/>
                    </a:cubicBezTo>
                    <a:cubicBezTo>
                      <a:pt x="19888" y="27320"/>
                      <a:pt x="18679" y="24872"/>
                      <a:pt x="18090" y="22273"/>
                    </a:cubicBezTo>
                    <a:cubicBezTo>
                      <a:pt x="17471" y="19521"/>
                      <a:pt x="17542" y="16658"/>
                      <a:pt x="17907" y="13875"/>
                    </a:cubicBezTo>
                    <a:cubicBezTo>
                      <a:pt x="18273" y="11022"/>
                      <a:pt x="18872" y="8077"/>
                      <a:pt x="18110" y="5233"/>
                    </a:cubicBezTo>
                    <a:cubicBezTo>
                      <a:pt x="17796" y="4086"/>
                      <a:pt x="17278" y="2979"/>
                      <a:pt x="16476" y="2085"/>
                    </a:cubicBezTo>
                    <a:cubicBezTo>
                      <a:pt x="15704" y="1223"/>
                      <a:pt x="14699" y="613"/>
                      <a:pt x="13592" y="289"/>
                    </a:cubicBezTo>
                    <a:cubicBezTo>
                      <a:pt x="12909" y="92"/>
                      <a:pt x="12202" y="1"/>
                      <a:pt x="1149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226;p13"/>
              <p:cNvSpPr/>
              <p:nvPr/>
            </p:nvSpPr>
            <p:spPr>
              <a:xfrm rot="602346">
                <a:off x="-1748673" y="566490"/>
                <a:ext cx="6301923" cy="4272111"/>
              </a:xfrm>
              <a:custGeom>
                <a:avLst/>
                <a:gdLst/>
                <a:ahLst/>
                <a:cxnLst/>
                <a:rect l="l" t="t" r="r" b="b"/>
                <a:pathLst>
                  <a:path w="47275" h="32048" extrusionOk="0">
                    <a:moveTo>
                      <a:pt x="11491" y="1"/>
                    </a:moveTo>
                    <a:cubicBezTo>
                      <a:pt x="9887" y="1"/>
                      <a:pt x="8266" y="466"/>
                      <a:pt x="6879" y="1233"/>
                    </a:cubicBezTo>
                    <a:cubicBezTo>
                      <a:pt x="4575" y="2523"/>
                      <a:pt x="2797" y="4543"/>
                      <a:pt x="1203" y="6614"/>
                    </a:cubicBezTo>
                    <a:cubicBezTo>
                      <a:pt x="807" y="7133"/>
                      <a:pt x="411" y="7661"/>
                      <a:pt x="15" y="8189"/>
                    </a:cubicBezTo>
                    <a:cubicBezTo>
                      <a:pt x="1" y="8210"/>
                      <a:pt x="27" y="8232"/>
                      <a:pt x="51" y="8232"/>
                    </a:cubicBezTo>
                    <a:cubicBezTo>
                      <a:pt x="60" y="8232"/>
                      <a:pt x="70" y="8228"/>
                      <a:pt x="76" y="8219"/>
                    </a:cubicBezTo>
                    <a:cubicBezTo>
                      <a:pt x="1660" y="6086"/>
                      <a:pt x="3275" y="3924"/>
                      <a:pt x="5397" y="2299"/>
                    </a:cubicBezTo>
                    <a:cubicBezTo>
                      <a:pt x="7152" y="955"/>
                      <a:pt x="9277" y="73"/>
                      <a:pt x="11491" y="73"/>
                    </a:cubicBezTo>
                    <a:cubicBezTo>
                      <a:pt x="11737" y="73"/>
                      <a:pt x="11984" y="83"/>
                      <a:pt x="12231" y="106"/>
                    </a:cubicBezTo>
                    <a:cubicBezTo>
                      <a:pt x="13409" y="217"/>
                      <a:pt x="14556" y="593"/>
                      <a:pt x="15511" y="1293"/>
                    </a:cubicBezTo>
                    <a:cubicBezTo>
                      <a:pt x="16537" y="2045"/>
                      <a:pt x="17268" y="3121"/>
                      <a:pt x="17725" y="4289"/>
                    </a:cubicBezTo>
                    <a:cubicBezTo>
                      <a:pt x="18781" y="6991"/>
                      <a:pt x="18395" y="9915"/>
                      <a:pt x="17999" y="12697"/>
                    </a:cubicBezTo>
                    <a:cubicBezTo>
                      <a:pt x="17613" y="15419"/>
                      <a:pt x="17379" y="18150"/>
                      <a:pt x="17776" y="20892"/>
                    </a:cubicBezTo>
                    <a:cubicBezTo>
                      <a:pt x="18131" y="23421"/>
                      <a:pt x="19015" y="25928"/>
                      <a:pt x="20639" y="27919"/>
                    </a:cubicBezTo>
                    <a:cubicBezTo>
                      <a:pt x="22111" y="29726"/>
                      <a:pt x="24153" y="31138"/>
                      <a:pt x="26437" y="31676"/>
                    </a:cubicBezTo>
                    <a:cubicBezTo>
                      <a:pt x="27071" y="31821"/>
                      <a:pt x="27717" y="31897"/>
                      <a:pt x="28363" y="31897"/>
                    </a:cubicBezTo>
                    <a:cubicBezTo>
                      <a:pt x="28847" y="31897"/>
                      <a:pt x="29330" y="31855"/>
                      <a:pt x="29809" y="31768"/>
                    </a:cubicBezTo>
                    <a:cubicBezTo>
                      <a:pt x="31108" y="31524"/>
                      <a:pt x="32327" y="30965"/>
                      <a:pt x="33484" y="30326"/>
                    </a:cubicBezTo>
                    <a:cubicBezTo>
                      <a:pt x="35942" y="28955"/>
                      <a:pt x="38318" y="27066"/>
                      <a:pt x="41222" y="26792"/>
                    </a:cubicBezTo>
                    <a:cubicBezTo>
                      <a:pt x="41420" y="26775"/>
                      <a:pt x="41617" y="26765"/>
                      <a:pt x="41813" y="26765"/>
                    </a:cubicBezTo>
                    <a:cubicBezTo>
                      <a:pt x="42876" y="26765"/>
                      <a:pt x="43903" y="27032"/>
                      <a:pt x="44787" y="27675"/>
                    </a:cubicBezTo>
                    <a:cubicBezTo>
                      <a:pt x="45680" y="28336"/>
                      <a:pt x="46401" y="29310"/>
                      <a:pt x="46564" y="30417"/>
                    </a:cubicBezTo>
                    <a:cubicBezTo>
                      <a:pt x="46655" y="30955"/>
                      <a:pt x="46584" y="31504"/>
                      <a:pt x="46381" y="32011"/>
                    </a:cubicBezTo>
                    <a:cubicBezTo>
                      <a:pt x="46369" y="32034"/>
                      <a:pt x="46383" y="32047"/>
                      <a:pt x="46402" y="32047"/>
                    </a:cubicBezTo>
                    <a:cubicBezTo>
                      <a:pt x="46416" y="32047"/>
                      <a:pt x="46433" y="32039"/>
                      <a:pt x="46442" y="32021"/>
                    </a:cubicBezTo>
                    <a:cubicBezTo>
                      <a:pt x="47274" y="29990"/>
                      <a:pt x="45680" y="27838"/>
                      <a:pt x="43832" y="27066"/>
                    </a:cubicBezTo>
                    <a:cubicBezTo>
                      <a:pt x="43212" y="26801"/>
                      <a:pt x="42543" y="26691"/>
                      <a:pt x="41870" y="26691"/>
                    </a:cubicBezTo>
                    <a:cubicBezTo>
                      <a:pt x="41253" y="26691"/>
                      <a:pt x="40632" y="26783"/>
                      <a:pt x="40044" y="26934"/>
                    </a:cubicBezTo>
                    <a:cubicBezTo>
                      <a:pt x="38654" y="27279"/>
                      <a:pt x="37354" y="27939"/>
                      <a:pt x="36125" y="28660"/>
                    </a:cubicBezTo>
                    <a:cubicBezTo>
                      <a:pt x="33789" y="30051"/>
                      <a:pt x="31423" y="31757"/>
                      <a:pt x="28590" y="31829"/>
                    </a:cubicBezTo>
                    <a:cubicBezTo>
                      <a:pt x="28515" y="31831"/>
                      <a:pt x="28440" y="31832"/>
                      <a:pt x="28365" y="31832"/>
                    </a:cubicBezTo>
                    <a:cubicBezTo>
                      <a:pt x="25948" y="31832"/>
                      <a:pt x="23631" y="30733"/>
                      <a:pt x="21868" y="29128"/>
                    </a:cubicBezTo>
                    <a:cubicBezTo>
                      <a:pt x="19888" y="27320"/>
                      <a:pt x="18679" y="24872"/>
                      <a:pt x="18090" y="22273"/>
                    </a:cubicBezTo>
                    <a:cubicBezTo>
                      <a:pt x="17471" y="19521"/>
                      <a:pt x="17542" y="16658"/>
                      <a:pt x="17907" y="13875"/>
                    </a:cubicBezTo>
                    <a:cubicBezTo>
                      <a:pt x="18273" y="11022"/>
                      <a:pt x="18872" y="8077"/>
                      <a:pt x="18110" y="5233"/>
                    </a:cubicBezTo>
                    <a:cubicBezTo>
                      <a:pt x="17796" y="4086"/>
                      <a:pt x="17278" y="2979"/>
                      <a:pt x="16476" y="2085"/>
                    </a:cubicBezTo>
                    <a:cubicBezTo>
                      <a:pt x="15704" y="1223"/>
                      <a:pt x="14699" y="613"/>
                      <a:pt x="13592" y="289"/>
                    </a:cubicBezTo>
                    <a:cubicBezTo>
                      <a:pt x="12909" y="92"/>
                      <a:pt x="12202" y="1"/>
                      <a:pt x="11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13"/>
              <p:cNvSpPr/>
              <p:nvPr/>
            </p:nvSpPr>
            <p:spPr>
              <a:xfrm rot="-3790987">
                <a:off x="2549219" y="722852"/>
                <a:ext cx="3661649" cy="3894065"/>
              </a:xfrm>
              <a:custGeom>
                <a:avLst/>
                <a:gdLst/>
                <a:ahLst/>
                <a:cxnLst/>
                <a:rect l="l" t="t" r="r" b="b"/>
                <a:pathLst>
                  <a:path w="37197" h="39558" extrusionOk="0">
                    <a:moveTo>
                      <a:pt x="8059" y="63"/>
                    </a:moveTo>
                    <a:cubicBezTo>
                      <a:pt x="8465" y="63"/>
                      <a:pt x="8871" y="115"/>
                      <a:pt x="9271" y="227"/>
                    </a:cubicBezTo>
                    <a:cubicBezTo>
                      <a:pt x="9993" y="430"/>
                      <a:pt x="10612" y="867"/>
                      <a:pt x="11221" y="1303"/>
                    </a:cubicBezTo>
                    <a:cubicBezTo>
                      <a:pt x="12003" y="1872"/>
                      <a:pt x="12683" y="2562"/>
                      <a:pt x="13232" y="3375"/>
                    </a:cubicBezTo>
                    <a:cubicBezTo>
                      <a:pt x="13709" y="4086"/>
                      <a:pt x="14075" y="4868"/>
                      <a:pt x="14430" y="5640"/>
                    </a:cubicBezTo>
                    <a:cubicBezTo>
                      <a:pt x="15232" y="7396"/>
                      <a:pt x="16136" y="9112"/>
                      <a:pt x="17334" y="10645"/>
                    </a:cubicBezTo>
                    <a:cubicBezTo>
                      <a:pt x="17934" y="11417"/>
                      <a:pt x="18654" y="12118"/>
                      <a:pt x="19518" y="12585"/>
                    </a:cubicBezTo>
                    <a:cubicBezTo>
                      <a:pt x="20380" y="13052"/>
                      <a:pt x="21355" y="13276"/>
                      <a:pt x="22330" y="13357"/>
                    </a:cubicBezTo>
                    <a:cubicBezTo>
                      <a:pt x="22751" y="13391"/>
                      <a:pt x="23173" y="13403"/>
                      <a:pt x="23596" y="13403"/>
                    </a:cubicBezTo>
                    <a:cubicBezTo>
                      <a:pt x="24525" y="13403"/>
                      <a:pt x="25460" y="13346"/>
                      <a:pt x="26392" y="13346"/>
                    </a:cubicBezTo>
                    <a:cubicBezTo>
                      <a:pt x="27167" y="13346"/>
                      <a:pt x="27940" y="13386"/>
                      <a:pt x="28707" y="13529"/>
                    </a:cubicBezTo>
                    <a:cubicBezTo>
                      <a:pt x="32252" y="14200"/>
                      <a:pt x="35044" y="17063"/>
                      <a:pt x="36273" y="20364"/>
                    </a:cubicBezTo>
                    <a:cubicBezTo>
                      <a:pt x="36923" y="22079"/>
                      <a:pt x="37135" y="23918"/>
                      <a:pt x="36912" y="25746"/>
                    </a:cubicBezTo>
                    <a:cubicBezTo>
                      <a:pt x="36668" y="27644"/>
                      <a:pt x="35988" y="29462"/>
                      <a:pt x="35003" y="31097"/>
                    </a:cubicBezTo>
                    <a:cubicBezTo>
                      <a:pt x="32942" y="34529"/>
                      <a:pt x="29621" y="37068"/>
                      <a:pt x="25864" y="38388"/>
                    </a:cubicBezTo>
                    <a:cubicBezTo>
                      <a:pt x="23789" y="39119"/>
                      <a:pt x="21584" y="39491"/>
                      <a:pt x="19379" y="39491"/>
                    </a:cubicBezTo>
                    <a:cubicBezTo>
                      <a:pt x="17387" y="39491"/>
                      <a:pt x="15394" y="39187"/>
                      <a:pt x="13496" y="38571"/>
                    </a:cubicBezTo>
                    <a:cubicBezTo>
                      <a:pt x="9851" y="37383"/>
                      <a:pt x="6611" y="35027"/>
                      <a:pt x="4275" y="31990"/>
                    </a:cubicBezTo>
                    <a:cubicBezTo>
                      <a:pt x="3118" y="30487"/>
                      <a:pt x="2183" y="28822"/>
                      <a:pt x="1524" y="27055"/>
                    </a:cubicBezTo>
                    <a:cubicBezTo>
                      <a:pt x="721" y="24882"/>
                      <a:pt x="315" y="22577"/>
                      <a:pt x="183" y="20262"/>
                    </a:cubicBezTo>
                    <a:cubicBezTo>
                      <a:pt x="41" y="17967"/>
                      <a:pt x="163" y="15672"/>
                      <a:pt x="376" y="13387"/>
                    </a:cubicBezTo>
                    <a:cubicBezTo>
                      <a:pt x="477" y="12240"/>
                      <a:pt x="610" y="11113"/>
                      <a:pt x="752" y="9975"/>
                    </a:cubicBezTo>
                    <a:cubicBezTo>
                      <a:pt x="884" y="8919"/>
                      <a:pt x="1036" y="7863"/>
                      <a:pt x="1290" y="6827"/>
                    </a:cubicBezTo>
                    <a:cubicBezTo>
                      <a:pt x="1768" y="4857"/>
                      <a:pt x="2610" y="2867"/>
                      <a:pt x="4205" y="1557"/>
                    </a:cubicBezTo>
                    <a:cubicBezTo>
                      <a:pt x="5275" y="676"/>
                      <a:pt x="6662" y="63"/>
                      <a:pt x="8059" y="63"/>
                    </a:cubicBezTo>
                    <a:close/>
                    <a:moveTo>
                      <a:pt x="8072" y="0"/>
                    </a:moveTo>
                    <a:cubicBezTo>
                      <a:pt x="7618" y="0"/>
                      <a:pt x="7163" y="62"/>
                      <a:pt x="6723" y="176"/>
                    </a:cubicBezTo>
                    <a:cubicBezTo>
                      <a:pt x="4925" y="644"/>
                      <a:pt x="3433" y="1892"/>
                      <a:pt x="2499" y="3487"/>
                    </a:cubicBezTo>
                    <a:cubicBezTo>
                      <a:pt x="1432" y="5324"/>
                      <a:pt x="1016" y="7447"/>
                      <a:pt x="741" y="9528"/>
                    </a:cubicBezTo>
                    <a:cubicBezTo>
                      <a:pt x="427" y="11834"/>
                      <a:pt x="183" y="14159"/>
                      <a:pt x="92" y="16485"/>
                    </a:cubicBezTo>
                    <a:cubicBezTo>
                      <a:pt x="1" y="18810"/>
                      <a:pt x="71" y="21156"/>
                      <a:pt x="488" y="23451"/>
                    </a:cubicBezTo>
                    <a:cubicBezTo>
                      <a:pt x="863" y="25543"/>
                      <a:pt x="1524" y="27583"/>
                      <a:pt x="2539" y="29452"/>
                    </a:cubicBezTo>
                    <a:cubicBezTo>
                      <a:pt x="3453" y="31137"/>
                      <a:pt x="4621" y="32681"/>
                      <a:pt x="5981" y="34032"/>
                    </a:cubicBezTo>
                    <a:cubicBezTo>
                      <a:pt x="7342" y="35372"/>
                      <a:pt x="8896" y="36510"/>
                      <a:pt x="10582" y="37403"/>
                    </a:cubicBezTo>
                    <a:cubicBezTo>
                      <a:pt x="12369" y="38347"/>
                      <a:pt x="14298" y="38987"/>
                      <a:pt x="16298" y="39312"/>
                    </a:cubicBezTo>
                    <a:cubicBezTo>
                      <a:pt x="17316" y="39476"/>
                      <a:pt x="18346" y="39557"/>
                      <a:pt x="19377" y="39557"/>
                    </a:cubicBezTo>
                    <a:cubicBezTo>
                      <a:pt x="20453" y="39557"/>
                      <a:pt x="21530" y="39468"/>
                      <a:pt x="22594" y="39292"/>
                    </a:cubicBezTo>
                    <a:cubicBezTo>
                      <a:pt x="24676" y="38947"/>
                      <a:pt x="26707" y="38266"/>
                      <a:pt x="28576" y="37261"/>
                    </a:cubicBezTo>
                    <a:cubicBezTo>
                      <a:pt x="30291" y="36337"/>
                      <a:pt x="31855" y="35118"/>
                      <a:pt x="33165" y="33676"/>
                    </a:cubicBezTo>
                    <a:cubicBezTo>
                      <a:pt x="34455" y="32254"/>
                      <a:pt x="35511" y="30620"/>
                      <a:pt x="36201" y="28822"/>
                    </a:cubicBezTo>
                    <a:cubicBezTo>
                      <a:pt x="36871" y="27076"/>
                      <a:pt x="37196" y="25166"/>
                      <a:pt x="37024" y="23298"/>
                    </a:cubicBezTo>
                    <a:cubicBezTo>
                      <a:pt x="36862" y="21511"/>
                      <a:pt x="36252" y="19764"/>
                      <a:pt x="35308" y="18241"/>
                    </a:cubicBezTo>
                    <a:cubicBezTo>
                      <a:pt x="34384" y="16749"/>
                      <a:pt x="33125" y="15449"/>
                      <a:pt x="31611" y="14555"/>
                    </a:cubicBezTo>
                    <a:cubicBezTo>
                      <a:pt x="30850" y="14118"/>
                      <a:pt x="30038" y="13773"/>
                      <a:pt x="29185" y="13560"/>
                    </a:cubicBezTo>
                    <a:cubicBezTo>
                      <a:pt x="28283" y="13344"/>
                      <a:pt x="27356" y="13284"/>
                      <a:pt x="26434" y="13284"/>
                    </a:cubicBezTo>
                    <a:cubicBezTo>
                      <a:pt x="26359" y="13284"/>
                      <a:pt x="26284" y="13285"/>
                      <a:pt x="26209" y="13286"/>
                    </a:cubicBezTo>
                    <a:cubicBezTo>
                      <a:pt x="25356" y="13290"/>
                      <a:pt x="24474" y="13342"/>
                      <a:pt x="23596" y="13342"/>
                    </a:cubicBezTo>
                    <a:cubicBezTo>
                      <a:pt x="22268" y="13342"/>
                      <a:pt x="20949" y="13222"/>
                      <a:pt x="19751" y="12636"/>
                    </a:cubicBezTo>
                    <a:cubicBezTo>
                      <a:pt x="18817" y="12179"/>
                      <a:pt x="18055" y="11448"/>
                      <a:pt x="17415" y="10645"/>
                    </a:cubicBezTo>
                    <a:cubicBezTo>
                      <a:pt x="16756" y="9813"/>
                      <a:pt x="16187" y="8909"/>
                      <a:pt x="15669" y="7995"/>
                    </a:cubicBezTo>
                    <a:cubicBezTo>
                      <a:pt x="14765" y="6411"/>
                      <a:pt x="14206" y="4634"/>
                      <a:pt x="13150" y="3151"/>
                    </a:cubicBezTo>
                    <a:cubicBezTo>
                      <a:pt x="12633" y="2410"/>
                      <a:pt x="11983" y="1781"/>
                      <a:pt x="11252" y="1242"/>
                    </a:cubicBezTo>
                    <a:cubicBezTo>
                      <a:pt x="10622" y="795"/>
                      <a:pt x="9993" y="349"/>
                      <a:pt x="9241" y="146"/>
                    </a:cubicBezTo>
                    <a:cubicBezTo>
                      <a:pt x="8859" y="47"/>
                      <a:pt x="8466" y="0"/>
                      <a:pt x="8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228;p13"/>
              <p:cNvSpPr/>
              <p:nvPr/>
            </p:nvSpPr>
            <p:spPr>
              <a:xfrm rot="-565460" flipH="1">
                <a:off x="4004977" y="960008"/>
                <a:ext cx="5920740" cy="4013705"/>
              </a:xfrm>
              <a:custGeom>
                <a:avLst/>
                <a:gdLst/>
                <a:ahLst/>
                <a:cxnLst/>
                <a:rect l="l" t="t" r="r" b="b"/>
                <a:pathLst>
                  <a:path w="47275" h="32048" extrusionOk="0">
                    <a:moveTo>
                      <a:pt x="11491" y="1"/>
                    </a:moveTo>
                    <a:cubicBezTo>
                      <a:pt x="9887" y="1"/>
                      <a:pt x="8266" y="466"/>
                      <a:pt x="6879" y="1233"/>
                    </a:cubicBezTo>
                    <a:cubicBezTo>
                      <a:pt x="4575" y="2523"/>
                      <a:pt x="2797" y="4543"/>
                      <a:pt x="1203" y="6614"/>
                    </a:cubicBezTo>
                    <a:cubicBezTo>
                      <a:pt x="807" y="7133"/>
                      <a:pt x="411" y="7661"/>
                      <a:pt x="15" y="8189"/>
                    </a:cubicBezTo>
                    <a:cubicBezTo>
                      <a:pt x="1" y="8210"/>
                      <a:pt x="27" y="8232"/>
                      <a:pt x="51" y="8232"/>
                    </a:cubicBezTo>
                    <a:cubicBezTo>
                      <a:pt x="60" y="8232"/>
                      <a:pt x="70" y="8228"/>
                      <a:pt x="76" y="8219"/>
                    </a:cubicBezTo>
                    <a:cubicBezTo>
                      <a:pt x="1660" y="6086"/>
                      <a:pt x="3275" y="3924"/>
                      <a:pt x="5397" y="2299"/>
                    </a:cubicBezTo>
                    <a:cubicBezTo>
                      <a:pt x="7152" y="955"/>
                      <a:pt x="9277" y="73"/>
                      <a:pt x="11491" y="73"/>
                    </a:cubicBezTo>
                    <a:cubicBezTo>
                      <a:pt x="11737" y="73"/>
                      <a:pt x="11984" y="83"/>
                      <a:pt x="12231" y="106"/>
                    </a:cubicBezTo>
                    <a:cubicBezTo>
                      <a:pt x="13409" y="217"/>
                      <a:pt x="14556" y="593"/>
                      <a:pt x="15511" y="1293"/>
                    </a:cubicBezTo>
                    <a:cubicBezTo>
                      <a:pt x="16537" y="2045"/>
                      <a:pt x="17268" y="3121"/>
                      <a:pt x="17725" y="4289"/>
                    </a:cubicBezTo>
                    <a:cubicBezTo>
                      <a:pt x="18781" y="6991"/>
                      <a:pt x="18395" y="9915"/>
                      <a:pt x="17999" y="12697"/>
                    </a:cubicBezTo>
                    <a:cubicBezTo>
                      <a:pt x="17613" y="15419"/>
                      <a:pt x="17379" y="18150"/>
                      <a:pt x="17776" y="20892"/>
                    </a:cubicBezTo>
                    <a:cubicBezTo>
                      <a:pt x="18131" y="23421"/>
                      <a:pt x="19015" y="25928"/>
                      <a:pt x="20639" y="27919"/>
                    </a:cubicBezTo>
                    <a:cubicBezTo>
                      <a:pt x="22111" y="29726"/>
                      <a:pt x="24153" y="31138"/>
                      <a:pt x="26437" y="31676"/>
                    </a:cubicBezTo>
                    <a:cubicBezTo>
                      <a:pt x="27071" y="31821"/>
                      <a:pt x="27717" y="31897"/>
                      <a:pt x="28363" y="31897"/>
                    </a:cubicBezTo>
                    <a:cubicBezTo>
                      <a:pt x="28847" y="31897"/>
                      <a:pt x="29330" y="31855"/>
                      <a:pt x="29809" y="31768"/>
                    </a:cubicBezTo>
                    <a:cubicBezTo>
                      <a:pt x="31108" y="31524"/>
                      <a:pt x="32327" y="30965"/>
                      <a:pt x="33484" y="30326"/>
                    </a:cubicBezTo>
                    <a:cubicBezTo>
                      <a:pt x="35942" y="28955"/>
                      <a:pt x="38318" y="27066"/>
                      <a:pt x="41222" y="26792"/>
                    </a:cubicBezTo>
                    <a:cubicBezTo>
                      <a:pt x="41420" y="26775"/>
                      <a:pt x="41617" y="26765"/>
                      <a:pt x="41813" y="26765"/>
                    </a:cubicBezTo>
                    <a:cubicBezTo>
                      <a:pt x="42876" y="26765"/>
                      <a:pt x="43903" y="27032"/>
                      <a:pt x="44787" y="27675"/>
                    </a:cubicBezTo>
                    <a:cubicBezTo>
                      <a:pt x="45680" y="28336"/>
                      <a:pt x="46401" y="29310"/>
                      <a:pt x="46564" y="30417"/>
                    </a:cubicBezTo>
                    <a:cubicBezTo>
                      <a:pt x="46655" y="30955"/>
                      <a:pt x="46584" y="31504"/>
                      <a:pt x="46381" y="32011"/>
                    </a:cubicBezTo>
                    <a:cubicBezTo>
                      <a:pt x="46369" y="32034"/>
                      <a:pt x="46383" y="32047"/>
                      <a:pt x="46402" y="32047"/>
                    </a:cubicBezTo>
                    <a:cubicBezTo>
                      <a:pt x="46416" y="32047"/>
                      <a:pt x="46433" y="32039"/>
                      <a:pt x="46442" y="32021"/>
                    </a:cubicBezTo>
                    <a:cubicBezTo>
                      <a:pt x="47274" y="29990"/>
                      <a:pt x="45680" y="27838"/>
                      <a:pt x="43832" y="27066"/>
                    </a:cubicBezTo>
                    <a:cubicBezTo>
                      <a:pt x="43212" y="26801"/>
                      <a:pt x="42543" y="26691"/>
                      <a:pt x="41870" y="26691"/>
                    </a:cubicBezTo>
                    <a:cubicBezTo>
                      <a:pt x="41253" y="26691"/>
                      <a:pt x="40632" y="26783"/>
                      <a:pt x="40044" y="26934"/>
                    </a:cubicBezTo>
                    <a:cubicBezTo>
                      <a:pt x="38654" y="27279"/>
                      <a:pt x="37354" y="27939"/>
                      <a:pt x="36125" y="28660"/>
                    </a:cubicBezTo>
                    <a:cubicBezTo>
                      <a:pt x="33789" y="30051"/>
                      <a:pt x="31423" y="31757"/>
                      <a:pt x="28590" y="31829"/>
                    </a:cubicBezTo>
                    <a:cubicBezTo>
                      <a:pt x="28515" y="31831"/>
                      <a:pt x="28440" y="31832"/>
                      <a:pt x="28365" y="31832"/>
                    </a:cubicBezTo>
                    <a:cubicBezTo>
                      <a:pt x="25948" y="31832"/>
                      <a:pt x="23631" y="30733"/>
                      <a:pt x="21868" y="29128"/>
                    </a:cubicBezTo>
                    <a:cubicBezTo>
                      <a:pt x="19888" y="27320"/>
                      <a:pt x="18679" y="24872"/>
                      <a:pt x="18090" y="22273"/>
                    </a:cubicBezTo>
                    <a:cubicBezTo>
                      <a:pt x="17471" y="19521"/>
                      <a:pt x="17542" y="16658"/>
                      <a:pt x="17907" y="13875"/>
                    </a:cubicBezTo>
                    <a:cubicBezTo>
                      <a:pt x="18273" y="11022"/>
                      <a:pt x="18872" y="8077"/>
                      <a:pt x="18110" y="5233"/>
                    </a:cubicBezTo>
                    <a:cubicBezTo>
                      <a:pt x="17796" y="4086"/>
                      <a:pt x="17278" y="2979"/>
                      <a:pt x="16476" y="2085"/>
                    </a:cubicBezTo>
                    <a:cubicBezTo>
                      <a:pt x="15704" y="1223"/>
                      <a:pt x="14699" y="613"/>
                      <a:pt x="13592" y="289"/>
                    </a:cubicBezTo>
                    <a:cubicBezTo>
                      <a:pt x="12909" y="92"/>
                      <a:pt x="12202" y="1"/>
                      <a:pt x="11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229;p13"/>
              <p:cNvSpPr/>
              <p:nvPr/>
            </p:nvSpPr>
            <p:spPr>
              <a:xfrm rot="-2190436">
                <a:off x="6767466" y="2203417"/>
                <a:ext cx="3389217" cy="2184986"/>
              </a:xfrm>
              <a:custGeom>
                <a:avLst/>
                <a:gdLst/>
                <a:ahLst/>
                <a:cxnLst/>
                <a:rect l="l" t="t" r="r" b="b"/>
                <a:pathLst>
                  <a:path w="68641" h="44252" extrusionOk="0">
                    <a:moveTo>
                      <a:pt x="67677" y="0"/>
                    </a:moveTo>
                    <a:cubicBezTo>
                      <a:pt x="65155" y="0"/>
                      <a:pt x="62741" y="1012"/>
                      <a:pt x="60731" y="2524"/>
                    </a:cubicBezTo>
                    <a:cubicBezTo>
                      <a:pt x="58294" y="4352"/>
                      <a:pt x="56516" y="6829"/>
                      <a:pt x="55074" y="9480"/>
                    </a:cubicBezTo>
                    <a:cubicBezTo>
                      <a:pt x="52160" y="14852"/>
                      <a:pt x="50383" y="21107"/>
                      <a:pt x="45621" y="25240"/>
                    </a:cubicBezTo>
                    <a:cubicBezTo>
                      <a:pt x="44504" y="26215"/>
                      <a:pt x="43245" y="27027"/>
                      <a:pt x="41864" y="27576"/>
                    </a:cubicBezTo>
                    <a:cubicBezTo>
                      <a:pt x="40310" y="28185"/>
                      <a:pt x="38644" y="28459"/>
                      <a:pt x="36979" y="28499"/>
                    </a:cubicBezTo>
                    <a:cubicBezTo>
                      <a:pt x="36764" y="28506"/>
                      <a:pt x="36550" y="28509"/>
                      <a:pt x="36335" y="28509"/>
                    </a:cubicBezTo>
                    <a:cubicBezTo>
                      <a:pt x="33195" y="28509"/>
                      <a:pt x="30095" y="27846"/>
                      <a:pt x="26977" y="27504"/>
                    </a:cubicBezTo>
                    <a:cubicBezTo>
                      <a:pt x="25877" y="27383"/>
                      <a:pt x="24780" y="27316"/>
                      <a:pt x="23686" y="27316"/>
                    </a:cubicBezTo>
                    <a:cubicBezTo>
                      <a:pt x="21954" y="27316"/>
                      <a:pt x="20230" y="27484"/>
                      <a:pt x="18518" y="27870"/>
                    </a:cubicBezTo>
                    <a:cubicBezTo>
                      <a:pt x="15918" y="28459"/>
                      <a:pt x="13420" y="29464"/>
                      <a:pt x="11125" y="30815"/>
                    </a:cubicBezTo>
                    <a:cubicBezTo>
                      <a:pt x="6576" y="33506"/>
                      <a:pt x="2799" y="37578"/>
                      <a:pt x="687" y="42442"/>
                    </a:cubicBezTo>
                    <a:cubicBezTo>
                      <a:pt x="433" y="43020"/>
                      <a:pt x="210" y="43609"/>
                      <a:pt x="7" y="44209"/>
                    </a:cubicBezTo>
                    <a:cubicBezTo>
                      <a:pt x="0" y="44234"/>
                      <a:pt x="21" y="44251"/>
                      <a:pt x="40" y="44251"/>
                    </a:cubicBezTo>
                    <a:cubicBezTo>
                      <a:pt x="52" y="44251"/>
                      <a:pt x="64" y="44245"/>
                      <a:pt x="68" y="44229"/>
                    </a:cubicBezTo>
                    <a:cubicBezTo>
                      <a:pt x="1824" y="39080"/>
                      <a:pt x="5398" y="34673"/>
                      <a:pt x="9897" y="31668"/>
                    </a:cubicBezTo>
                    <a:cubicBezTo>
                      <a:pt x="14007" y="28925"/>
                      <a:pt x="18839" y="27367"/>
                      <a:pt x="23767" y="27367"/>
                    </a:cubicBezTo>
                    <a:cubicBezTo>
                      <a:pt x="24257" y="27367"/>
                      <a:pt x="24749" y="27382"/>
                      <a:pt x="25240" y="27413"/>
                    </a:cubicBezTo>
                    <a:cubicBezTo>
                      <a:pt x="28866" y="27644"/>
                      <a:pt x="32681" y="28556"/>
                      <a:pt x="36366" y="28556"/>
                    </a:cubicBezTo>
                    <a:cubicBezTo>
                      <a:pt x="38998" y="28556"/>
                      <a:pt x="41563" y="28091"/>
                      <a:pt x="43945" y="26581"/>
                    </a:cubicBezTo>
                    <a:cubicBezTo>
                      <a:pt x="49053" y="23351"/>
                      <a:pt x="51308" y="17411"/>
                      <a:pt x="53785" y="12202"/>
                    </a:cubicBezTo>
                    <a:cubicBezTo>
                      <a:pt x="55126" y="9368"/>
                      <a:pt x="56638" y="6535"/>
                      <a:pt x="58852" y="4271"/>
                    </a:cubicBezTo>
                    <a:cubicBezTo>
                      <a:pt x="60893" y="2179"/>
                      <a:pt x="63543" y="493"/>
                      <a:pt x="66488" y="138"/>
                    </a:cubicBezTo>
                    <a:cubicBezTo>
                      <a:pt x="66861" y="89"/>
                      <a:pt x="67236" y="66"/>
                      <a:pt x="67611" y="66"/>
                    </a:cubicBezTo>
                    <a:cubicBezTo>
                      <a:pt x="67941" y="66"/>
                      <a:pt x="68272" y="84"/>
                      <a:pt x="68600" y="118"/>
                    </a:cubicBezTo>
                    <a:cubicBezTo>
                      <a:pt x="68641" y="118"/>
                      <a:pt x="68641" y="57"/>
                      <a:pt x="68600" y="46"/>
                    </a:cubicBezTo>
                    <a:cubicBezTo>
                      <a:pt x="68291" y="15"/>
                      <a:pt x="67983" y="0"/>
                      <a:pt x="67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13"/>
              <p:cNvSpPr/>
              <p:nvPr/>
            </p:nvSpPr>
            <p:spPr>
              <a:xfrm rot="9272496">
                <a:off x="784504" y="-1103050"/>
                <a:ext cx="4382991" cy="2835046"/>
              </a:xfrm>
              <a:custGeom>
                <a:avLst/>
                <a:gdLst/>
                <a:ahLst/>
                <a:cxnLst/>
                <a:rect l="l" t="t" r="r" b="b"/>
                <a:pathLst>
                  <a:path w="85746" h="55463" extrusionOk="0">
                    <a:moveTo>
                      <a:pt x="48227" y="0"/>
                    </a:moveTo>
                    <a:cubicBezTo>
                      <a:pt x="47882" y="0"/>
                      <a:pt x="47535" y="9"/>
                      <a:pt x="47188" y="28"/>
                    </a:cubicBezTo>
                    <a:cubicBezTo>
                      <a:pt x="42599" y="282"/>
                      <a:pt x="38151" y="2018"/>
                      <a:pt x="34455" y="4719"/>
                    </a:cubicBezTo>
                    <a:cubicBezTo>
                      <a:pt x="30372" y="7705"/>
                      <a:pt x="27509" y="11899"/>
                      <a:pt x="24311" y="15737"/>
                    </a:cubicBezTo>
                    <a:cubicBezTo>
                      <a:pt x="21142" y="19545"/>
                      <a:pt x="17345" y="23231"/>
                      <a:pt x="12338" y="24338"/>
                    </a:cubicBezTo>
                    <a:cubicBezTo>
                      <a:pt x="11445" y="24532"/>
                      <a:pt x="10521" y="24639"/>
                      <a:pt x="9599" y="24639"/>
                    </a:cubicBezTo>
                    <a:cubicBezTo>
                      <a:pt x="8059" y="24639"/>
                      <a:pt x="6524" y="24340"/>
                      <a:pt x="5139" y="23647"/>
                    </a:cubicBezTo>
                    <a:cubicBezTo>
                      <a:pt x="3209" y="22693"/>
                      <a:pt x="1585" y="21027"/>
                      <a:pt x="793" y="19017"/>
                    </a:cubicBezTo>
                    <a:cubicBezTo>
                      <a:pt x="407" y="18052"/>
                      <a:pt x="244" y="17026"/>
                      <a:pt x="305" y="16001"/>
                    </a:cubicBezTo>
                    <a:cubicBezTo>
                      <a:pt x="305" y="15976"/>
                      <a:pt x="287" y="15963"/>
                      <a:pt x="269" y="15963"/>
                    </a:cubicBezTo>
                    <a:cubicBezTo>
                      <a:pt x="252" y="15963"/>
                      <a:pt x="234" y="15976"/>
                      <a:pt x="234" y="16001"/>
                    </a:cubicBezTo>
                    <a:cubicBezTo>
                      <a:pt x="1" y="20032"/>
                      <a:pt x="3291" y="23516"/>
                      <a:pt x="7078" y="24419"/>
                    </a:cubicBezTo>
                    <a:cubicBezTo>
                      <a:pt x="7930" y="24622"/>
                      <a:pt x="8785" y="24716"/>
                      <a:pt x="9633" y="24716"/>
                    </a:cubicBezTo>
                    <a:cubicBezTo>
                      <a:pt x="13412" y="24716"/>
                      <a:pt x="17069" y="22848"/>
                      <a:pt x="19913" y="20418"/>
                    </a:cubicBezTo>
                    <a:cubicBezTo>
                      <a:pt x="23762" y="17128"/>
                      <a:pt x="26514" y="12813"/>
                      <a:pt x="29875" y="9056"/>
                    </a:cubicBezTo>
                    <a:cubicBezTo>
                      <a:pt x="33125" y="5410"/>
                      <a:pt x="37095" y="2546"/>
                      <a:pt x="41786" y="1084"/>
                    </a:cubicBezTo>
                    <a:cubicBezTo>
                      <a:pt x="43888" y="429"/>
                      <a:pt x="46088" y="78"/>
                      <a:pt x="48282" y="78"/>
                    </a:cubicBezTo>
                    <a:cubicBezTo>
                      <a:pt x="50613" y="78"/>
                      <a:pt x="52937" y="475"/>
                      <a:pt x="55129" y="1327"/>
                    </a:cubicBezTo>
                    <a:cubicBezTo>
                      <a:pt x="59049" y="2851"/>
                      <a:pt x="62492" y="5704"/>
                      <a:pt x="64523" y="9401"/>
                    </a:cubicBezTo>
                    <a:cubicBezTo>
                      <a:pt x="65670" y="11513"/>
                      <a:pt x="66259" y="13818"/>
                      <a:pt x="66421" y="16204"/>
                    </a:cubicBezTo>
                    <a:cubicBezTo>
                      <a:pt x="66614" y="18926"/>
                      <a:pt x="66330" y="21657"/>
                      <a:pt x="66218" y="24378"/>
                    </a:cubicBezTo>
                    <a:cubicBezTo>
                      <a:pt x="66046" y="28420"/>
                      <a:pt x="66391" y="32807"/>
                      <a:pt x="68930" y="36148"/>
                    </a:cubicBezTo>
                    <a:cubicBezTo>
                      <a:pt x="70067" y="37640"/>
                      <a:pt x="71600" y="38727"/>
                      <a:pt x="73428" y="39215"/>
                    </a:cubicBezTo>
                    <a:cubicBezTo>
                      <a:pt x="74657" y="39549"/>
                      <a:pt x="75936" y="39651"/>
                      <a:pt x="77196" y="39895"/>
                    </a:cubicBezTo>
                    <a:cubicBezTo>
                      <a:pt x="78343" y="40118"/>
                      <a:pt x="79439" y="40494"/>
                      <a:pt x="80434" y="41113"/>
                    </a:cubicBezTo>
                    <a:cubicBezTo>
                      <a:pt x="82303" y="42261"/>
                      <a:pt x="83745" y="44099"/>
                      <a:pt x="84395" y="46190"/>
                    </a:cubicBezTo>
                    <a:cubicBezTo>
                      <a:pt x="85055" y="48354"/>
                      <a:pt x="84811" y="50750"/>
                      <a:pt x="83826" y="52771"/>
                    </a:cubicBezTo>
                    <a:cubicBezTo>
                      <a:pt x="83339" y="53766"/>
                      <a:pt x="82679" y="54659"/>
                      <a:pt x="81867" y="55411"/>
                    </a:cubicBezTo>
                    <a:cubicBezTo>
                      <a:pt x="81844" y="55434"/>
                      <a:pt x="81866" y="55462"/>
                      <a:pt x="81892" y="55462"/>
                    </a:cubicBezTo>
                    <a:cubicBezTo>
                      <a:pt x="81901" y="55462"/>
                      <a:pt x="81909" y="55459"/>
                      <a:pt x="81917" y="55451"/>
                    </a:cubicBezTo>
                    <a:cubicBezTo>
                      <a:pt x="84974" y="52598"/>
                      <a:pt x="85746" y="47826"/>
                      <a:pt x="83582" y="44220"/>
                    </a:cubicBezTo>
                    <a:cubicBezTo>
                      <a:pt x="82567" y="42514"/>
                      <a:pt x="80993" y="41133"/>
                      <a:pt x="79155" y="40382"/>
                    </a:cubicBezTo>
                    <a:cubicBezTo>
                      <a:pt x="76840" y="39448"/>
                      <a:pt x="74220" y="39702"/>
                      <a:pt x="71956" y="38605"/>
                    </a:cubicBezTo>
                    <a:cubicBezTo>
                      <a:pt x="68229" y="36787"/>
                      <a:pt x="66685" y="32380"/>
                      <a:pt x="66330" y="28512"/>
                    </a:cubicBezTo>
                    <a:cubicBezTo>
                      <a:pt x="65843" y="23313"/>
                      <a:pt x="67305" y="18032"/>
                      <a:pt x="65974" y="12894"/>
                    </a:cubicBezTo>
                    <a:cubicBezTo>
                      <a:pt x="64979" y="9004"/>
                      <a:pt x="62400" y="5653"/>
                      <a:pt x="59120" y="3379"/>
                    </a:cubicBezTo>
                    <a:cubicBezTo>
                      <a:pt x="55922" y="1150"/>
                      <a:pt x="52115" y="0"/>
                      <a:pt x="48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cxnSp>
        <p:nvCxnSpPr>
          <p:cNvPr id="231" name="Google Shape;231;p13"/>
          <p:cNvCxnSpPr/>
          <p:nvPr/>
        </p:nvCxnSpPr>
        <p:spPr>
          <a:xfrm>
            <a:off x="8404800" y="797792"/>
            <a:ext cx="739200" cy="0"/>
          </a:xfrm>
          <a:prstGeom prst="straightConnector1">
            <a:avLst/>
          </a:prstGeom>
          <a:noFill/>
          <a:ln w="19050" cap="flat" cmpd="sng">
            <a:solidFill>
              <a:schemeClr val="dk2"/>
            </a:solidFill>
            <a:prstDash val="solid"/>
            <a:round/>
            <a:headEnd type="none" w="med" len="med"/>
            <a:tailEnd type="none" w="med" len="med"/>
          </a:ln>
        </p:spPr>
      </p:cxnSp>
      <p:cxnSp>
        <p:nvCxnSpPr>
          <p:cNvPr id="232" name="Google Shape;232;p13"/>
          <p:cNvCxnSpPr/>
          <p:nvPr/>
        </p:nvCxnSpPr>
        <p:spPr>
          <a:xfrm>
            <a:off x="100" y="797792"/>
            <a:ext cx="739200" cy="0"/>
          </a:xfrm>
          <a:prstGeom prst="straightConnector1">
            <a:avLst/>
          </a:prstGeom>
          <a:noFill/>
          <a:ln w="19050" cap="flat" cmpd="sng">
            <a:solidFill>
              <a:schemeClr val="dk2"/>
            </a:solidFill>
            <a:prstDash val="solid"/>
            <a:round/>
            <a:headEnd type="none" w="med" len="med"/>
            <a:tailEnd type="none" w="med" len="med"/>
          </a:ln>
        </p:spPr>
      </p:cxnSp>
      <p:cxnSp>
        <p:nvCxnSpPr>
          <p:cNvPr id="233" name="Google Shape;233;p13"/>
          <p:cNvCxnSpPr/>
          <p:nvPr/>
        </p:nvCxnSpPr>
        <p:spPr>
          <a:xfrm>
            <a:off x="716800" y="4855175"/>
            <a:ext cx="76959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1">
  <p:cSld name="TITLE_AND_TWO_COLUMNS_3">
    <p:spTree>
      <p:nvGrpSpPr>
        <p:cNvPr id="1" name="Shape 317"/>
        <p:cNvGrpSpPr/>
        <p:nvPr/>
      </p:nvGrpSpPr>
      <p:grpSpPr>
        <a:xfrm>
          <a:off x="0" y="0"/>
          <a:ext cx="0" cy="0"/>
          <a:chOff x="0" y="0"/>
          <a:chExt cx="0" cy="0"/>
        </a:xfrm>
      </p:grpSpPr>
      <p:sp>
        <p:nvSpPr>
          <p:cNvPr id="318" name="Google Shape;318;p18"/>
          <p:cNvSpPr txBox="1">
            <a:spLocks noGrp="1"/>
          </p:cNvSpPr>
          <p:nvPr>
            <p:ph type="title"/>
          </p:nvPr>
        </p:nvSpPr>
        <p:spPr>
          <a:xfrm>
            <a:off x="1464050" y="445025"/>
            <a:ext cx="6216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19" name="Google Shape;319;p18"/>
          <p:cNvGrpSpPr/>
          <p:nvPr/>
        </p:nvGrpSpPr>
        <p:grpSpPr>
          <a:xfrm>
            <a:off x="-2138111" y="-1907432"/>
            <a:ext cx="12612232" cy="7338805"/>
            <a:chOff x="-2138111" y="-1907432"/>
            <a:chExt cx="12612232" cy="7338805"/>
          </a:xfrm>
        </p:grpSpPr>
        <p:sp>
          <p:nvSpPr>
            <p:cNvPr id="320" name="Google Shape;320;p18"/>
            <p:cNvSpPr/>
            <p:nvPr/>
          </p:nvSpPr>
          <p:spPr>
            <a:xfrm rot="-10210910">
              <a:off x="5334753" y="-288655"/>
              <a:ext cx="3261178" cy="1154360"/>
            </a:xfrm>
            <a:custGeom>
              <a:avLst/>
              <a:gdLst/>
              <a:ahLst/>
              <a:cxnLst/>
              <a:rect l="l" t="t" r="r" b="b"/>
              <a:pathLst>
                <a:path w="71732" h="25391" extrusionOk="0">
                  <a:moveTo>
                    <a:pt x="56488" y="1"/>
                  </a:moveTo>
                  <a:cubicBezTo>
                    <a:pt x="55279" y="1"/>
                    <a:pt x="54071" y="138"/>
                    <a:pt x="52895" y="412"/>
                  </a:cubicBezTo>
                  <a:cubicBezTo>
                    <a:pt x="49787" y="1143"/>
                    <a:pt x="47158" y="2890"/>
                    <a:pt x="44873" y="5073"/>
                  </a:cubicBezTo>
                  <a:cubicBezTo>
                    <a:pt x="40293" y="9420"/>
                    <a:pt x="36272" y="15847"/>
                    <a:pt x="29367" y="16416"/>
                  </a:cubicBezTo>
                  <a:cubicBezTo>
                    <a:pt x="29019" y="16444"/>
                    <a:pt x="28673" y="16457"/>
                    <a:pt x="28327" y="16457"/>
                  </a:cubicBezTo>
                  <a:cubicBezTo>
                    <a:pt x="25059" y="16457"/>
                    <a:pt x="21885" y="15265"/>
                    <a:pt x="18836" y="14182"/>
                  </a:cubicBezTo>
                  <a:cubicBezTo>
                    <a:pt x="15978" y="13173"/>
                    <a:pt x="13052" y="12242"/>
                    <a:pt x="9988" y="12242"/>
                  </a:cubicBezTo>
                  <a:cubicBezTo>
                    <a:pt x="9939" y="12242"/>
                    <a:pt x="9889" y="12242"/>
                    <a:pt x="9839" y="12243"/>
                  </a:cubicBezTo>
                  <a:cubicBezTo>
                    <a:pt x="7037" y="12283"/>
                    <a:pt x="4275" y="13238"/>
                    <a:pt x="2478" y="15472"/>
                  </a:cubicBezTo>
                  <a:cubicBezTo>
                    <a:pt x="741" y="17645"/>
                    <a:pt x="152" y="20498"/>
                    <a:pt x="50" y="23219"/>
                  </a:cubicBezTo>
                  <a:cubicBezTo>
                    <a:pt x="30" y="23930"/>
                    <a:pt x="41" y="24641"/>
                    <a:pt x="71" y="25352"/>
                  </a:cubicBezTo>
                  <a:cubicBezTo>
                    <a:pt x="76" y="25377"/>
                    <a:pt x="94" y="25390"/>
                    <a:pt x="110" y="25390"/>
                  </a:cubicBezTo>
                  <a:cubicBezTo>
                    <a:pt x="127" y="25390"/>
                    <a:pt x="142" y="25377"/>
                    <a:pt x="142" y="25352"/>
                  </a:cubicBezTo>
                  <a:cubicBezTo>
                    <a:pt x="0" y="22529"/>
                    <a:pt x="244" y="19523"/>
                    <a:pt x="1584" y="16975"/>
                  </a:cubicBezTo>
                  <a:cubicBezTo>
                    <a:pt x="2264" y="15685"/>
                    <a:pt x="3229" y="14568"/>
                    <a:pt x="4458" y="13775"/>
                  </a:cubicBezTo>
                  <a:cubicBezTo>
                    <a:pt x="5676" y="12994"/>
                    <a:pt x="7068" y="12557"/>
                    <a:pt x="8489" y="12394"/>
                  </a:cubicBezTo>
                  <a:cubicBezTo>
                    <a:pt x="9022" y="12333"/>
                    <a:pt x="9548" y="12305"/>
                    <a:pt x="10070" y="12305"/>
                  </a:cubicBezTo>
                  <a:cubicBezTo>
                    <a:pt x="16002" y="12305"/>
                    <a:pt x="21274" y="15981"/>
                    <a:pt x="27163" y="16467"/>
                  </a:cubicBezTo>
                  <a:cubicBezTo>
                    <a:pt x="27555" y="16501"/>
                    <a:pt x="27948" y="16519"/>
                    <a:pt x="28340" y="16519"/>
                  </a:cubicBezTo>
                  <a:cubicBezTo>
                    <a:pt x="29566" y="16519"/>
                    <a:pt x="30787" y="16346"/>
                    <a:pt x="31956" y="15969"/>
                  </a:cubicBezTo>
                  <a:cubicBezTo>
                    <a:pt x="33368" y="15512"/>
                    <a:pt x="34677" y="14801"/>
                    <a:pt x="35886" y="13949"/>
                  </a:cubicBezTo>
                  <a:cubicBezTo>
                    <a:pt x="38414" y="12151"/>
                    <a:pt x="40456" y="9815"/>
                    <a:pt x="42548" y="7551"/>
                  </a:cubicBezTo>
                  <a:cubicBezTo>
                    <a:pt x="44710" y="5216"/>
                    <a:pt x="47025" y="2890"/>
                    <a:pt x="49950" y="1509"/>
                  </a:cubicBezTo>
                  <a:cubicBezTo>
                    <a:pt x="51984" y="549"/>
                    <a:pt x="54235" y="70"/>
                    <a:pt x="56482" y="70"/>
                  </a:cubicBezTo>
                  <a:cubicBezTo>
                    <a:pt x="57421" y="70"/>
                    <a:pt x="58360" y="153"/>
                    <a:pt x="59282" y="321"/>
                  </a:cubicBezTo>
                  <a:cubicBezTo>
                    <a:pt x="65182" y="1387"/>
                    <a:pt x="69945" y="6038"/>
                    <a:pt x="71315" y="11857"/>
                  </a:cubicBezTo>
                  <a:cubicBezTo>
                    <a:pt x="71488" y="12567"/>
                    <a:pt x="71599" y="13288"/>
                    <a:pt x="71660" y="14009"/>
                  </a:cubicBezTo>
                  <a:cubicBezTo>
                    <a:pt x="71666" y="14035"/>
                    <a:pt x="71684" y="14047"/>
                    <a:pt x="71700" y="14047"/>
                  </a:cubicBezTo>
                  <a:cubicBezTo>
                    <a:pt x="71717" y="14047"/>
                    <a:pt x="71732" y="14035"/>
                    <a:pt x="71732" y="14009"/>
                  </a:cubicBezTo>
                  <a:cubicBezTo>
                    <a:pt x="71244" y="8292"/>
                    <a:pt x="67386" y="3042"/>
                    <a:pt x="62004" y="1001"/>
                  </a:cubicBezTo>
                  <a:cubicBezTo>
                    <a:pt x="60248" y="333"/>
                    <a:pt x="58368" y="1"/>
                    <a:pt x="5648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 name="Google Shape;321;p18"/>
            <p:cNvSpPr/>
            <p:nvPr/>
          </p:nvSpPr>
          <p:spPr>
            <a:xfrm rot="-10210910">
              <a:off x="5416403" y="-315880"/>
              <a:ext cx="3261178" cy="1154360"/>
            </a:xfrm>
            <a:custGeom>
              <a:avLst/>
              <a:gdLst/>
              <a:ahLst/>
              <a:cxnLst/>
              <a:rect l="l" t="t" r="r" b="b"/>
              <a:pathLst>
                <a:path w="71732" h="25391" extrusionOk="0">
                  <a:moveTo>
                    <a:pt x="56488" y="1"/>
                  </a:moveTo>
                  <a:cubicBezTo>
                    <a:pt x="55279" y="1"/>
                    <a:pt x="54071" y="138"/>
                    <a:pt x="52895" y="412"/>
                  </a:cubicBezTo>
                  <a:cubicBezTo>
                    <a:pt x="49787" y="1143"/>
                    <a:pt x="47158" y="2890"/>
                    <a:pt x="44873" y="5073"/>
                  </a:cubicBezTo>
                  <a:cubicBezTo>
                    <a:pt x="40293" y="9420"/>
                    <a:pt x="36272" y="15847"/>
                    <a:pt x="29367" y="16416"/>
                  </a:cubicBezTo>
                  <a:cubicBezTo>
                    <a:pt x="29019" y="16444"/>
                    <a:pt x="28673" y="16457"/>
                    <a:pt x="28327" y="16457"/>
                  </a:cubicBezTo>
                  <a:cubicBezTo>
                    <a:pt x="25059" y="16457"/>
                    <a:pt x="21885" y="15265"/>
                    <a:pt x="18836" y="14182"/>
                  </a:cubicBezTo>
                  <a:cubicBezTo>
                    <a:pt x="15978" y="13173"/>
                    <a:pt x="13052" y="12242"/>
                    <a:pt x="9988" y="12242"/>
                  </a:cubicBezTo>
                  <a:cubicBezTo>
                    <a:pt x="9939" y="12242"/>
                    <a:pt x="9889" y="12242"/>
                    <a:pt x="9839" y="12243"/>
                  </a:cubicBezTo>
                  <a:cubicBezTo>
                    <a:pt x="7037" y="12283"/>
                    <a:pt x="4275" y="13238"/>
                    <a:pt x="2478" y="15472"/>
                  </a:cubicBezTo>
                  <a:cubicBezTo>
                    <a:pt x="741" y="17645"/>
                    <a:pt x="152" y="20498"/>
                    <a:pt x="50" y="23219"/>
                  </a:cubicBezTo>
                  <a:cubicBezTo>
                    <a:pt x="30" y="23930"/>
                    <a:pt x="41" y="24641"/>
                    <a:pt x="71" y="25352"/>
                  </a:cubicBezTo>
                  <a:cubicBezTo>
                    <a:pt x="76" y="25377"/>
                    <a:pt x="94" y="25390"/>
                    <a:pt x="110" y="25390"/>
                  </a:cubicBezTo>
                  <a:cubicBezTo>
                    <a:pt x="127" y="25390"/>
                    <a:pt x="142" y="25377"/>
                    <a:pt x="142" y="25352"/>
                  </a:cubicBezTo>
                  <a:cubicBezTo>
                    <a:pt x="0" y="22529"/>
                    <a:pt x="244" y="19523"/>
                    <a:pt x="1584" y="16975"/>
                  </a:cubicBezTo>
                  <a:cubicBezTo>
                    <a:pt x="2264" y="15685"/>
                    <a:pt x="3229" y="14568"/>
                    <a:pt x="4458" y="13775"/>
                  </a:cubicBezTo>
                  <a:cubicBezTo>
                    <a:pt x="5676" y="12994"/>
                    <a:pt x="7068" y="12557"/>
                    <a:pt x="8489" y="12394"/>
                  </a:cubicBezTo>
                  <a:cubicBezTo>
                    <a:pt x="9022" y="12333"/>
                    <a:pt x="9548" y="12305"/>
                    <a:pt x="10070" y="12305"/>
                  </a:cubicBezTo>
                  <a:cubicBezTo>
                    <a:pt x="16002" y="12305"/>
                    <a:pt x="21274" y="15981"/>
                    <a:pt x="27163" y="16467"/>
                  </a:cubicBezTo>
                  <a:cubicBezTo>
                    <a:pt x="27555" y="16501"/>
                    <a:pt x="27948" y="16519"/>
                    <a:pt x="28340" y="16519"/>
                  </a:cubicBezTo>
                  <a:cubicBezTo>
                    <a:pt x="29566" y="16519"/>
                    <a:pt x="30787" y="16346"/>
                    <a:pt x="31956" y="15969"/>
                  </a:cubicBezTo>
                  <a:cubicBezTo>
                    <a:pt x="33368" y="15512"/>
                    <a:pt x="34677" y="14801"/>
                    <a:pt x="35886" y="13949"/>
                  </a:cubicBezTo>
                  <a:cubicBezTo>
                    <a:pt x="38414" y="12151"/>
                    <a:pt x="40456" y="9815"/>
                    <a:pt x="42548" y="7551"/>
                  </a:cubicBezTo>
                  <a:cubicBezTo>
                    <a:pt x="44710" y="5216"/>
                    <a:pt x="47025" y="2890"/>
                    <a:pt x="49950" y="1509"/>
                  </a:cubicBezTo>
                  <a:cubicBezTo>
                    <a:pt x="51984" y="549"/>
                    <a:pt x="54235" y="70"/>
                    <a:pt x="56482" y="70"/>
                  </a:cubicBezTo>
                  <a:cubicBezTo>
                    <a:pt x="57421" y="70"/>
                    <a:pt x="58360" y="153"/>
                    <a:pt x="59282" y="321"/>
                  </a:cubicBezTo>
                  <a:cubicBezTo>
                    <a:pt x="65182" y="1387"/>
                    <a:pt x="69945" y="6038"/>
                    <a:pt x="71315" y="11857"/>
                  </a:cubicBezTo>
                  <a:cubicBezTo>
                    <a:pt x="71488" y="12567"/>
                    <a:pt x="71599" y="13288"/>
                    <a:pt x="71660" y="14009"/>
                  </a:cubicBezTo>
                  <a:cubicBezTo>
                    <a:pt x="71666" y="14035"/>
                    <a:pt x="71684" y="14047"/>
                    <a:pt x="71700" y="14047"/>
                  </a:cubicBezTo>
                  <a:cubicBezTo>
                    <a:pt x="71717" y="14047"/>
                    <a:pt x="71732" y="14035"/>
                    <a:pt x="71732" y="14009"/>
                  </a:cubicBezTo>
                  <a:cubicBezTo>
                    <a:pt x="71244" y="8292"/>
                    <a:pt x="67386" y="3042"/>
                    <a:pt x="62004" y="1001"/>
                  </a:cubicBezTo>
                  <a:cubicBezTo>
                    <a:pt x="60248" y="333"/>
                    <a:pt x="58368" y="1"/>
                    <a:pt x="564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22" name="Google Shape;322;p18"/>
            <p:cNvGrpSpPr/>
            <p:nvPr/>
          </p:nvGrpSpPr>
          <p:grpSpPr>
            <a:xfrm>
              <a:off x="-2138111" y="-1907432"/>
              <a:ext cx="12612232" cy="7338805"/>
              <a:chOff x="-2138111" y="-1907432"/>
              <a:chExt cx="12612232" cy="7338805"/>
            </a:xfrm>
          </p:grpSpPr>
          <p:sp>
            <p:nvSpPr>
              <p:cNvPr id="323" name="Google Shape;323;p18"/>
              <p:cNvSpPr/>
              <p:nvPr/>
            </p:nvSpPr>
            <p:spPr>
              <a:xfrm rot="9272496">
                <a:off x="866154" y="-1103050"/>
                <a:ext cx="4382991" cy="2835046"/>
              </a:xfrm>
              <a:custGeom>
                <a:avLst/>
                <a:gdLst/>
                <a:ahLst/>
                <a:cxnLst/>
                <a:rect l="l" t="t" r="r" b="b"/>
                <a:pathLst>
                  <a:path w="85746" h="55463" extrusionOk="0">
                    <a:moveTo>
                      <a:pt x="48227" y="0"/>
                    </a:moveTo>
                    <a:cubicBezTo>
                      <a:pt x="47882" y="0"/>
                      <a:pt x="47535" y="9"/>
                      <a:pt x="47188" y="28"/>
                    </a:cubicBezTo>
                    <a:cubicBezTo>
                      <a:pt x="42599" y="282"/>
                      <a:pt x="38151" y="2018"/>
                      <a:pt x="34455" y="4719"/>
                    </a:cubicBezTo>
                    <a:cubicBezTo>
                      <a:pt x="30372" y="7705"/>
                      <a:pt x="27509" y="11899"/>
                      <a:pt x="24311" y="15737"/>
                    </a:cubicBezTo>
                    <a:cubicBezTo>
                      <a:pt x="21142" y="19545"/>
                      <a:pt x="17345" y="23231"/>
                      <a:pt x="12338" y="24338"/>
                    </a:cubicBezTo>
                    <a:cubicBezTo>
                      <a:pt x="11445" y="24532"/>
                      <a:pt x="10521" y="24639"/>
                      <a:pt x="9599" y="24639"/>
                    </a:cubicBezTo>
                    <a:cubicBezTo>
                      <a:pt x="8059" y="24639"/>
                      <a:pt x="6524" y="24340"/>
                      <a:pt x="5139" y="23647"/>
                    </a:cubicBezTo>
                    <a:cubicBezTo>
                      <a:pt x="3209" y="22693"/>
                      <a:pt x="1585" y="21027"/>
                      <a:pt x="793" y="19017"/>
                    </a:cubicBezTo>
                    <a:cubicBezTo>
                      <a:pt x="407" y="18052"/>
                      <a:pt x="244" y="17026"/>
                      <a:pt x="305" y="16001"/>
                    </a:cubicBezTo>
                    <a:cubicBezTo>
                      <a:pt x="305" y="15976"/>
                      <a:pt x="287" y="15963"/>
                      <a:pt x="269" y="15963"/>
                    </a:cubicBezTo>
                    <a:cubicBezTo>
                      <a:pt x="252" y="15963"/>
                      <a:pt x="234" y="15976"/>
                      <a:pt x="234" y="16001"/>
                    </a:cubicBezTo>
                    <a:cubicBezTo>
                      <a:pt x="1" y="20032"/>
                      <a:pt x="3291" y="23516"/>
                      <a:pt x="7078" y="24419"/>
                    </a:cubicBezTo>
                    <a:cubicBezTo>
                      <a:pt x="7930" y="24622"/>
                      <a:pt x="8785" y="24716"/>
                      <a:pt x="9633" y="24716"/>
                    </a:cubicBezTo>
                    <a:cubicBezTo>
                      <a:pt x="13412" y="24716"/>
                      <a:pt x="17069" y="22848"/>
                      <a:pt x="19913" y="20418"/>
                    </a:cubicBezTo>
                    <a:cubicBezTo>
                      <a:pt x="23762" y="17128"/>
                      <a:pt x="26514" y="12813"/>
                      <a:pt x="29875" y="9056"/>
                    </a:cubicBezTo>
                    <a:cubicBezTo>
                      <a:pt x="33125" y="5410"/>
                      <a:pt x="37095" y="2546"/>
                      <a:pt x="41786" y="1084"/>
                    </a:cubicBezTo>
                    <a:cubicBezTo>
                      <a:pt x="43888" y="429"/>
                      <a:pt x="46088" y="78"/>
                      <a:pt x="48282" y="78"/>
                    </a:cubicBezTo>
                    <a:cubicBezTo>
                      <a:pt x="50613" y="78"/>
                      <a:pt x="52937" y="475"/>
                      <a:pt x="55129" y="1327"/>
                    </a:cubicBezTo>
                    <a:cubicBezTo>
                      <a:pt x="59049" y="2851"/>
                      <a:pt x="62492" y="5704"/>
                      <a:pt x="64523" y="9401"/>
                    </a:cubicBezTo>
                    <a:cubicBezTo>
                      <a:pt x="65670" y="11513"/>
                      <a:pt x="66259" y="13818"/>
                      <a:pt x="66421" y="16204"/>
                    </a:cubicBezTo>
                    <a:cubicBezTo>
                      <a:pt x="66614" y="18926"/>
                      <a:pt x="66330" y="21657"/>
                      <a:pt x="66218" y="24378"/>
                    </a:cubicBezTo>
                    <a:cubicBezTo>
                      <a:pt x="66046" y="28420"/>
                      <a:pt x="66391" y="32807"/>
                      <a:pt x="68930" y="36148"/>
                    </a:cubicBezTo>
                    <a:cubicBezTo>
                      <a:pt x="70067" y="37640"/>
                      <a:pt x="71600" y="38727"/>
                      <a:pt x="73428" y="39215"/>
                    </a:cubicBezTo>
                    <a:cubicBezTo>
                      <a:pt x="74657" y="39549"/>
                      <a:pt x="75936" y="39651"/>
                      <a:pt x="77196" y="39895"/>
                    </a:cubicBezTo>
                    <a:cubicBezTo>
                      <a:pt x="78343" y="40118"/>
                      <a:pt x="79439" y="40494"/>
                      <a:pt x="80434" y="41113"/>
                    </a:cubicBezTo>
                    <a:cubicBezTo>
                      <a:pt x="82303" y="42261"/>
                      <a:pt x="83745" y="44099"/>
                      <a:pt x="84395" y="46190"/>
                    </a:cubicBezTo>
                    <a:cubicBezTo>
                      <a:pt x="85055" y="48354"/>
                      <a:pt x="84811" y="50750"/>
                      <a:pt x="83826" y="52771"/>
                    </a:cubicBezTo>
                    <a:cubicBezTo>
                      <a:pt x="83339" y="53766"/>
                      <a:pt x="82679" y="54659"/>
                      <a:pt x="81867" y="55411"/>
                    </a:cubicBezTo>
                    <a:cubicBezTo>
                      <a:pt x="81844" y="55434"/>
                      <a:pt x="81866" y="55462"/>
                      <a:pt x="81892" y="55462"/>
                    </a:cubicBezTo>
                    <a:cubicBezTo>
                      <a:pt x="81901" y="55462"/>
                      <a:pt x="81909" y="55459"/>
                      <a:pt x="81917" y="55451"/>
                    </a:cubicBezTo>
                    <a:cubicBezTo>
                      <a:pt x="84974" y="52598"/>
                      <a:pt x="85746" y="47826"/>
                      <a:pt x="83582" y="44220"/>
                    </a:cubicBezTo>
                    <a:cubicBezTo>
                      <a:pt x="82567" y="42514"/>
                      <a:pt x="80993" y="41133"/>
                      <a:pt x="79155" y="40382"/>
                    </a:cubicBezTo>
                    <a:cubicBezTo>
                      <a:pt x="76840" y="39448"/>
                      <a:pt x="74220" y="39702"/>
                      <a:pt x="71956" y="38605"/>
                    </a:cubicBezTo>
                    <a:cubicBezTo>
                      <a:pt x="68229" y="36787"/>
                      <a:pt x="66685" y="32380"/>
                      <a:pt x="66330" y="28512"/>
                    </a:cubicBezTo>
                    <a:cubicBezTo>
                      <a:pt x="65843" y="23313"/>
                      <a:pt x="67305" y="18032"/>
                      <a:pt x="65974" y="12894"/>
                    </a:cubicBezTo>
                    <a:cubicBezTo>
                      <a:pt x="64979" y="9004"/>
                      <a:pt x="62400" y="5653"/>
                      <a:pt x="59120" y="3379"/>
                    </a:cubicBezTo>
                    <a:cubicBezTo>
                      <a:pt x="55922" y="1150"/>
                      <a:pt x="52115" y="0"/>
                      <a:pt x="4822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18"/>
              <p:cNvSpPr/>
              <p:nvPr/>
            </p:nvSpPr>
            <p:spPr>
              <a:xfrm rot="-2190436">
                <a:off x="6767466" y="2309917"/>
                <a:ext cx="3389217" cy="2184986"/>
              </a:xfrm>
              <a:custGeom>
                <a:avLst/>
                <a:gdLst/>
                <a:ahLst/>
                <a:cxnLst/>
                <a:rect l="l" t="t" r="r" b="b"/>
                <a:pathLst>
                  <a:path w="68641" h="44252" extrusionOk="0">
                    <a:moveTo>
                      <a:pt x="67677" y="0"/>
                    </a:moveTo>
                    <a:cubicBezTo>
                      <a:pt x="65155" y="0"/>
                      <a:pt x="62741" y="1012"/>
                      <a:pt x="60731" y="2524"/>
                    </a:cubicBezTo>
                    <a:cubicBezTo>
                      <a:pt x="58294" y="4352"/>
                      <a:pt x="56516" y="6829"/>
                      <a:pt x="55074" y="9480"/>
                    </a:cubicBezTo>
                    <a:cubicBezTo>
                      <a:pt x="52160" y="14852"/>
                      <a:pt x="50383" y="21107"/>
                      <a:pt x="45621" y="25240"/>
                    </a:cubicBezTo>
                    <a:cubicBezTo>
                      <a:pt x="44504" y="26215"/>
                      <a:pt x="43245" y="27027"/>
                      <a:pt x="41864" y="27576"/>
                    </a:cubicBezTo>
                    <a:cubicBezTo>
                      <a:pt x="40310" y="28185"/>
                      <a:pt x="38644" y="28459"/>
                      <a:pt x="36979" y="28499"/>
                    </a:cubicBezTo>
                    <a:cubicBezTo>
                      <a:pt x="36764" y="28506"/>
                      <a:pt x="36550" y="28509"/>
                      <a:pt x="36335" y="28509"/>
                    </a:cubicBezTo>
                    <a:cubicBezTo>
                      <a:pt x="33195" y="28509"/>
                      <a:pt x="30095" y="27846"/>
                      <a:pt x="26977" y="27504"/>
                    </a:cubicBezTo>
                    <a:cubicBezTo>
                      <a:pt x="25877" y="27383"/>
                      <a:pt x="24780" y="27316"/>
                      <a:pt x="23686" y="27316"/>
                    </a:cubicBezTo>
                    <a:cubicBezTo>
                      <a:pt x="21954" y="27316"/>
                      <a:pt x="20230" y="27484"/>
                      <a:pt x="18518" y="27870"/>
                    </a:cubicBezTo>
                    <a:cubicBezTo>
                      <a:pt x="15918" y="28459"/>
                      <a:pt x="13420" y="29464"/>
                      <a:pt x="11125" y="30815"/>
                    </a:cubicBezTo>
                    <a:cubicBezTo>
                      <a:pt x="6576" y="33506"/>
                      <a:pt x="2799" y="37578"/>
                      <a:pt x="687" y="42442"/>
                    </a:cubicBezTo>
                    <a:cubicBezTo>
                      <a:pt x="433" y="43020"/>
                      <a:pt x="210" y="43609"/>
                      <a:pt x="7" y="44209"/>
                    </a:cubicBezTo>
                    <a:cubicBezTo>
                      <a:pt x="0" y="44234"/>
                      <a:pt x="21" y="44251"/>
                      <a:pt x="40" y="44251"/>
                    </a:cubicBezTo>
                    <a:cubicBezTo>
                      <a:pt x="52" y="44251"/>
                      <a:pt x="64" y="44245"/>
                      <a:pt x="68" y="44229"/>
                    </a:cubicBezTo>
                    <a:cubicBezTo>
                      <a:pt x="1824" y="39080"/>
                      <a:pt x="5398" y="34673"/>
                      <a:pt x="9897" y="31668"/>
                    </a:cubicBezTo>
                    <a:cubicBezTo>
                      <a:pt x="14007" y="28925"/>
                      <a:pt x="18839" y="27367"/>
                      <a:pt x="23767" y="27367"/>
                    </a:cubicBezTo>
                    <a:cubicBezTo>
                      <a:pt x="24257" y="27367"/>
                      <a:pt x="24749" y="27382"/>
                      <a:pt x="25240" y="27413"/>
                    </a:cubicBezTo>
                    <a:cubicBezTo>
                      <a:pt x="28866" y="27644"/>
                      <a:pt x="32681" y="28556"/>
                      <a:pt x="36366" y="28556"/>
                    </a:cubicBezTo>
                    <a:cubicBezTo>
                      <a:pt x="38998" y="28556"/>
                      <a:pt x="41563" y="28091"/>
                      <a:pt x="43945" y="26581"/>
                    </a:cubicBezTo>
                    <a:cubicBezTo>
                      <a:pt x="49053" y="23351"/>
                      <a:pt x="51308" y="17411"/>
                      <a:pt x="53785" y="12202"/>
                    </a:cubicBezTo>
                    <a:cubicBezTo>
                      <a:pt x="55126" y="9368"/>
                      <a:pt x="56638" y="6535"/>
                      <a:pt x="58852" y="4271"/>
                    </a:cubicBezTo>
                    <a:cubicBezTo>
                      <a:pt x="60893" y="2179"/>
                      <a:pt x="63543" y="493"/>
                      <a:pt x="66488" y="138"/>
                    </a:cubicBezTo>
                    <a:cubicBezTo>
                      <a:pt x="66861" y="89"/>
                      <a:pt x="67236" y="66"/>
                      <a:pt x="67611" y="66"/>
                    </a:cubicBezTo>
                    <a:cubicBezTo>
                      <a:pt x="67941" y="66"/>
                      <a:pt x="68272" y="84"/>
                      <a:pt x="68600" y="118"/>
                    </a:cubicBezTo>
                    <a:cubicBezTo>
                      <a:pt x="68641" y="118"/>
                      <a:pt x="68641" y="57"/>
                      <a:pt x="68600" y="46"/>
                    </a:cubicBezTo>
                    <a:cubicBezTo>
                      <a:pt x="68291" y="15"/>
                      <a:pt x="67983" y="0"/>
                      <a:pt x="6767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325;p18"/>
              <p:cNvSpPr/>
              <p:nvPr/>
            </p:nvSpPr>
            <p:spPr>
              <a:xfrm rot="-3790971">
                <a:off x="2411629" y="580018"/>
                <a:ext cx="3827959" cy="4070931"/>
              </a:xfrm>
              <a:custGeom>
                <a:avLst/>
                <a:gdLst/>
                <a:ahLst/>
                <a:cxnLst/>
                <a:rect l="l" t="t" r="r" b="b"/>
                <a:pathLst>
                  <a:path w="37197" h="39558" extrusionOk="0">
                    <a:moveTo>
                      <a:pt x="8059" y="63"/>
                    </a:moveTo>
                    <a:cubicBezTo>
                      <a:pt x="8465" y="63"/>
                      <a:pt x="8871" y="115"/>
                      <a:pt x="9271" y="227"/>
                    </a:cubicBezTo>
                    <a:cubicBezTo>
                      <a:pt x="9993" y="430"/>
                      <a:pt x="10612" y="867"/>
                      <a:pt x="11221" y="1303"/>
                    </a:cubicBezTo>
                    <a:cubicBezTo>
                      <a:pt x="12003" y="1872"/>
                      <a:pt x="12683" y="2562"/>
                      <a:pt x="13232" y="3375"/>
                    </a:cubicBezTo>
                    <a:cubicBezTo>
                      <a:pt x="13709" y="4086"/>
                      <a:pt x="14075" y="4868"/>
                      <a:pt x="14430" y="5640"/>
                    </a:cubicBezTo>
                    <a:cubicBezTo>
                      <a:pt x="15232" y="7396"/>
                      <a:pt x="16136" y="9112"/>
                      <a:pt x="17334" y="10645"/>
                    </a:cubicBezTo>
                    <a:cubicBezTo>
                      <a:pt x="17934" y="11417"/>
                      <a:pt x="18654" y="12118"/>
                      <a:pt x="19518" y="12585"/>
                    </a:cubicBezTo>
                    <a:cubicBezTo>
                      <a:pt x="20380" y="13052"/>
                      <a:pt x="21355" y="13276"/>
                      <a:pt x="22330" y="13357"/>
                    </a:cubicBezTo>
                    <a:cubicBezTo>
                      <a:pt x="22751" y="13391"/>
                      <a:pt x="23173" y="13403"/>
                      <a:pt x="23596" y="13403"/>
                    </a:cubicBezTo>
                    <a:cubicBezTo>
                      <a:pt x="24525" y="13403"/>
                      <a:pt x="25460" y="13346"/>
                      <a:pt x="26392" y="13346"/>
                    </a:cubicBezTo>
                    <a:cubicBezTo>
                      <a:pt x="27167" y="13346"/>
                      <a:pt x="27940" y="13386"/>
                      <a:pt x="28707" y="13529"/>
                    </a:cubicBezTo>
                    <a:cubicBezTo>
                      <a:pt x="32252" y="14200"/>
                      <a:pt x="35044" y="17063"/>
                      <a:pt x="36273" y="20364"/>
                    </a:cubicBezTo>
                    <a:cubicBezTo>
                      <a:pt x="36923" y="22079"/>
                      <a:pt x="37135" y="23918"/>
                      <a:pt x="36912" y="25746"/>
                    </a:cubicBezTo>
                    <a:cubicBezTo>
                      <a:pt x="36668" y="27644"/>
                      <a:pt x="35988" y="29462"/>
                      <a:pt x="35003" y="31097"/>
                    </a:cubicBezTo>
                    <a:cubicBezTo>
                      <a:pt x="32942" y="34529"/>
                      <a:pt x="29621" y="37068"/>
                      <a:pt x="25864" y="38388"/>
                    </a:cubicBezTo>
                    <a:cubicBezTo>
                      <a:pt x="23789" y="39119"/>
                      <a:pt x="21584" y="39491"/>
                      <a:pt x="19379" y="39491"/>
                    </a:cubicBezTo>
                    <a:cubicBezTo>
                      <a:pt x="17387" y="39491"/>
                      <a:pt x="15394" y="39187"/>
                      <a:pt x="13496" y="38571"/>
                    </a:cubicBezTo>
                    <a:cubicBezTo>
                      <a:pt x="9851" y="37383"/>
                      <a:pt x="6611" y="35027"/>
                      <a:pt x="4275" y="31990"/>
                    </a:cubicBezTo>
                    <a:cubicBezTo>
                      <a:pt x="3118" y="30487"/>
                      <a:pt x="2183" y="28822"/>
                      <a:pt x="1524" y="27055"/>
                    </a:cubicBezTo>
                    <a:cubicBezTo>
                      <a:pt x="721" y="24882"/>
                      <a:pt x="315" y="22577"/>
                      <a:pt x="183" y="20262"/>
                    </a:cubicBezTo>
                    <a:cubicBezTo>
                      <a:pt x="41" y="17967"/>
                      <a:pt x="163" y="15672"/>
                      <a:pt x="376" y="13387"/>
                    </a:cubicBezTo>
                    <a:cubicBezTo>
                      <a:pt x="477" y="12240"/>
                      <a:pt x="610" y="11113"/>
                      <a:pt x="752" y="9975"/>
                    </a:cubicBezTo>
                    <a:cubicBezTo>
                      <a:pt x="884" y="8919"/>
                      <a:pt x="1036" y="7863"/>
                      <a:pt x="1290" y="6827"/>
                    </a:cubicBezTo>
                    <a:cubicBezTo>
                      <a:pt x="1768" y="4857"/>
                      <a:pt x="2610" y="2867"/>
                      <a:pt x="4205" y="1557"/>
                    </a:cubicBezTo>
                    <a:cubicBezTo>
                      <a:pt x="5275" y="676"/>
                      <a:pt x="6662" y="63"/>
                      <a:pt x="8059" y="63"/>
                    </a:cubicBezTo>
                    <a:close/>
                    <a:moveTo>
                      <a:pt x="8072" y="0"/>
                    </a:moveTo>
                    <a:cubicBezTo>
                      <a:pt x="7618" y="0"/>
                      <a:pt x="7163" y="62"/>
                      <a:pt x="6723" y="176"/>
                    </a:cubicBezTo>
                    <a:cubicBezTo>
                      <a:pt x="4925" y="644"/>
                      <a:pt x="3433" y="1892"/>
                      <a:pt x="2499" y="3487"/>
                    </a:cubicBezTo>
                    <a:cubicBezTo>
                      <a:pt x="1432" y="5324"/>
                      <a:pt x="1016" y="7447"/>
                      <a:pt x="741" y="9528"/>
                    </a:cubicBezTo>
                    <a:cubicBezTo>
                      <a:pt x="427" y="11834"/>
                      <a:pt x="183" y="14159"/>
                      <a:pt x="92" y="16485"/>
                    </a:cubicBezTo>
                    <a:cubicBezTo>
                      <a:pt x="1" y="18810"/>
                      <a:pt x="71" y="21156"/>
                      <a:pt x="488" y="23451"/>
                    </a:cubicBezTo>
                    <a:cubicBezTo>
                      <a:pt x="863" y="25543"/>
                      <a:pt x="1524" y="27583"/>
                      <a:pt x="2539" y="29452"/>
                    </a:cubicBezTo>
                    <a:cubicBezTo>
                      <a:pt x="3453" y="31137"/>
                      <a:pt x="4621" y="32681"/>
                      <a:pt x="5981" y="34032"/>
                    </a:cubicBezTo>
                    <a:cubicBezTo>
                      <a:pt x="7342" y="35372"/>
                      <a:pt x="8896" y="36510"/>
                      <a:pt x="10582" y="37403"/>
                    </a:cubicBezTo>
                    <a:cubicBezTo>
                      <a:pt x="12369" y="38347"/>
                      <a:pt x="14298" y="38987"/>
                      <a:pt x="16298" y="39312"/>
                    </a:cubicBezTo>
                    <a:cubicBezTo>
                      <a:pt x="17316" y="39476"/>
                      <a:pt x="18346" y="39557"/>
                      <a:pt x="19377" y="39557"/>
                    </a:cubicBezTo>
                    <a:cubicBezTo>
                      <a:pt x="20453" y="39557"/>
                      <a:pt x="21530" y="39468"/>
                      <a:pt x="22594" y="39292"/>
                    </a:cubicBezTo>
                    <a:cubicBezTo>
                      <a:pt x="24676" y="38947"/>
                      <a:pt x="26707" y="38266"/>
                      <a:pt x="28576" y="37261"/>
                    </a:cubicBezTo>
                    <a:cubicBezTo>
                      <a:pt x="30291" y="36337"/>
                      <a:pt x="31855" y="35118"/>
                      <a:pt x="33165" y="33676"/>
                    </a:cubicBezTo>
                    <a:cubicBezTo>
                      <a:pt x="34455" y="32254"/>
                      <a:pt x="35511" y="30620"/>
                      <a:pt x="36201" y="28822"/>
                    </a:cubicBezTo>
                    <a:cubicBezTo>
                      <a:pt x="36871" y="27076"/>
                      <a:pt x="37196" y="25166"/>
                      <a:pt x="37024" y="23298"/>
                    </a:cubicBezTo>
                    <a:cubicBezTo>
                      <a:pt x="36862" y="21511"/>
                      <a:pt x="36252" y="19764"/>
                      <a:pt x="35308" y="18241"/>
                    </a:cubicBezTo>
                    <a:cubicBezTo>
                      <a:pt x="34384" y="16749"/>
                      <a:pt x="33125" y="15449"/>
                      <a:pt x="31611" y="14555"/>
                    </a:cubicBezTo>
                    <a:cubicBezTo>
                      <a:pt x="30850" y="14118"/>
                      <a:pt x="30038" y="13773"/>
                      <a:pt x="29185" y="13560"/>
                    </a:cubicBezTo>
                    <a:cubicBezTo>
                      <a:pt x="28283" y="13344"/>
                      <a:pt x="27356" y="13284"/>
                      <a:pt x="26434" y="13284"/>
                    </a:cubicBezTo>
                    <a:cubicBezTo>
                      <a:pt x="26359" y="13284"/>
                      <a:pt x="26284" y="13285"/>
                      <a:pt x="26209" y="13286"/>
                    </a:cubicBezTo>
                    <a:cubicBezTo>
                      <a:pt x="25356" y="13290"/>
                      <a:pt x="24474" y="13342"/>
                      <a:pt x="23596" y="13342"/>
                    </a:cubicBezTo>
                    <a:cubicBezTo>
                      <a:pt x="22268" y="13342"/>
                      <a:pt x="20949" y="13222"/>
                      <a:pt x="19751" y="12636"/>
                    </a:cubicBezTo>
                    <a:cubicBezTo>
                      <a:pt x="18817" y="12179"/>
                      <a:pt x="18055" y="11448"/>
                      <a:pt x="17415" y="10645"/>
                    </a:cubicBezTo>
                    <a:cubicBezTo>
                      <a:pt x="16756" y="9813"/>
                      <a:pt x="16187" y="8909"/>
                      <a:pt x="15669" y="7995"/>
                    </a:cubicBezTo>
                    <a:cubicBezTo>
                      <a:pt x="14765" y="6411"/>
                      <a:pt x="14206" y="4634"/>
                      <a:pt x="13150" y="3151"/>
                    </a:cubicBezTo>
                    <a:cubicBezTo>
                      <a:pt x="12633" y="2410"/>
                      <a:pt x="11983" y="1781"/>
                      <a:pt x="11252" y="1242"/>
                    </a:cubicBezTo>
                    <a:cubicBezTo>
                      <a:pt x="10622" y="795"/>
                      <a:pt x="9993" y="349"/>
                      <a:pt x="9241" y="146"/>
                    </a:cubicBezTo>
                    <a:cubicBezTo>
                      <a:pt x="8859" y="47"/>
                      <a:pt x="8466" y="0"/>
                      <a:pt x="807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18"/>
              <p:cNvSpPr/>
              <p:nvPr/>
            </p:nvSpPr>
            <p:spPr>
              <a:xfrm rot="602346">
                <a:off x="-1813998" y="642690"/>
                <a:ext cx="6301923" cy="4272111"/>
              </a:xfrm>
              <a:custGeom>
                <a:avLst/>
                <a:gdLst/>
                <a:ahLst/>
                <a:cxnLst/>
                <a:rect l="l" t="t" r="r" b="b"/>
                <a:pathLst>
                  <a:path w="47275" h="32048" extrusionOk="0">
                    <a:moveTo>
                      <a:pt x="11491" y="1"/>
                    </a:moveTo>
                    <a:cubicBezTo>
                      <a:pt x="9887" y="1"/>
                      <a:pt x="8266" y="466"/>
                      <a:pt x="6879" y="1233"/>
                    </a:cubicBezTo>
                    <a:cubicBezTo>
                      <a:pt x="4575" y="2523"/>
                      <a:pt x="2797" y="4543"/>
                      <a:pt x="1203" y="6614"/>
                    </a:cubicBezTo>
                    <a:cubicBezTo>
                      <a:pt x="807" y="7133"/>
                      <a:pt x="411" y="7661"/>
                      <a:pt x="15" y="8189"/>
                    </a:cubicBezTo>
                    <a:cubicBezTo>
                      <a:pt x="1" y="8210"/>
                      <a:pt x="27" y="8232"/>
                      <a:pt x="51" y="8232"/>
                    </a:cubicBezTo>
                    <a:cubicBezTo>
                      <a:pt x="60" y="8232"/>
                      <a:pt x="70" y="8228"/>
                      <a:pt x="76" y="8219"/>
                    </a:cubicBezTo>
                    <a:cubicBezTo>
                      <a:pt x="1660" y="6086"/>
                      <a:pt x="3275" y="3924"/>
                      <a:pt x="5397" y="2299"/>
                    </a:cubicBezTo>
                    <a:cubicBezTo>
                      <a:pt x="7152" y="955"/>
                      <a:pt x="9277" y="73"/>
                      <a:pt x="11491" y="73"/>
                    </a:cubicBezTo>
                    <a:cubicBezTo>
                      <a:pt x="11737" y="73"/>
                      <a:pt x="11984" y="83"/>
                      <a:pt x="12231" y="106"/>
                    </a:cubicBezTo>
                    <a:cubicBezTo>
                      <a:pt x="13409" y="217"/>
                      <a:pt x="14556" y="593"/>
                      <a:pt x="15511" y="1293"/>
                    </a:cubicBezTo>
                    <a:cubicBezTo>
                      <a:pt x="16537" y="2045"/>
                      <a:pt x="17268" y="3121"/>
                      <a:pt x="17725" y="4289"/>
                    </a:cubicBezTo>
                    <a:cubicBezTo>
                      <a:pt x="18781" y="6991"/>
                      <a:pt x="18395" y="9915"/>
                      <a:pt x="17999" y="12697"/>
                    </a:cubicBezTo>
                    <a:cubicBezTo>
                      <a:pt x="17613" y="15419"/>
                      <a:pt x="17379" y="18150"/>
                      <a:pt x="17776" y="20892"/>
                    </a:cubicBezTo>
                    <a:cubicBezTo>
                      <a:pt x="18131" y="23421"/>
                      <a:pt x="19015" y="25928"/>
                      <a:pt x="20639" y="27919"/>
                    </a:cubicBezTo>
                    <a:cubicBezTo>
                      <a:pt x="22111" y="29726"/>
                      <a:pt x="24153" y="31138"/>
                      <a:pt x="26437" y="31676"/>
                    </a:cubicBezTo>
                    <a:cubicBezTo>
                      <a:pt x="27071" y="31821"/>
                      <a:pt x="27717" y="31897"/>
                      <a:pt x="28363" y="31897"/>
                    </a:cubicBezTo>
                    <a:cubicBezTo>
                      <a:pt x="28847" y="31897"/>
                      <a:pt x="29330" y="31855"/>
                      <a:pt x="29809" y="31768"/>
                    </a:cubicBezTo>
                    <a:cubicBezTo>
                      <a:pt x="31108" y="31524"/>
                      <a:pt x="32327" y="30965"/>
                      <a:pt x="33484" y="30326"/>
                    </a:cubicBezTo>
                    <a:cubicBezTo>
                      <a:pt x="35942" y="28955"/>
                      <a:pt x="38318" y="27066"/>
                      <a:pt x="41222" y="26792"/>
                    </a:cubicBezTo>
                    <a:cubicBezTo>
                      <a:pt x="41420" y="26775"/>
                      <a:pt x="41617" y="26765"/>
                      <a:pt x="41813" y="26765"/>
                    </a:cubicBezTo>
                    <a:cubicBezTo>
                      <a:pt x="42876" y="26765"/>
                      <a:pt x="43903" y="27032"/>
                      <a:pt x="44787" y="27675"/>
                    </a:cubicBezTo>
                    <a:cubicBezTo>
                      <a:pt x="45680" y="28336"/>
                      <a:pt x="46401" y="29310"/>
                      <a:pt x="46564" y="30417"/>
                    </a:cubicBezTo>
                    <a:cubicBezTo>
                      <a:pt x="46655" y="30955"/>
                      <a:pt x="46584" y="31504"/>
                      <a:pt x="46381" y="32011"/>
                    </a:cubicBezTo>
                    <a:cubicBezTo>
                      <a:pt x="46369" y="32034"/>
                      <a:pt x="46383" y="32047"/>
                      <a:pt x="46402" y="32047"/>
                    </a:cubicBezTo>
                    <a:cubicBezTo>
                      <a:pt x="46416" y="32047"/>
                      <a:pt x="46433" y="32039"/>
                      <a:pt x="46442" y="32021"/>
                    </a:cubicBezTo>
                    <a:cubicBezTo>
                      <a:pt x="47274" y="29990"/>
                      <a:pt x="45680" y="27838"/>
                      <a:pt x="43832" y="27066"/>
                    </a:cubicBezTo>
                    <a:cubicBezTo>
                      <a:pt x="43212" y="26801"/>
                      <a:pt x="42543" y="26691"/>
                      <a:pt x="41870" y="26691"/>
                    </a:cubicBezTo>
                    <a:cubicBezTo>
                      <a:pt x="41253" y="26691"/>
                      <a:pt x="40632" y="26783"/>
                      <a:pt x="40044" y="26934"/>
                    </a:cubicBezTo>
                    <a:cubicBezTo>
                      <a:pt x="38654" y="27279"/>
                      <a:pt x="37354" y="27939"/>
                      <a:pt x="36125" y="28660"/>
                    </a:cubicBezTo>
                    <a:cubicBezTo>
                      <a:pt x="33789" y="30051"/>
                      <a:pt x="31423" y="31757"/>
                      <a:pt x="28590" y="31829"/>
                    </a:cubicBezTo>
                    <a:cubicBezTo>
                      <a:pt x="28515" y="31831"/>
                      <a:pt x="28440" y="31832"/>
                      <a:pt x="28365" y="31832"/>
                    </a:cubicBezTo>
                    <a:cubicBezTo>
                      <a:pt x="25948" y="31832"/>
                      <a:pt x="23631" y="30733"/>
                      <a:pt x="21868" y="29128"/>
                    </a:cubicBezTo>
                    <a:cubicBezTo>
                      <a:pt x="19888" y="27320"/>
                      <a:pt x="18679" y="24872"/>
                      <a:pt x="18090" y="22273"/>
                    </a:cubicBezTo>
                    <a:cubicBezTo>
                      <a:pt x="17471" y="19521"/>
                      <a:pt x="17542" y="16658"/>
                      <a:pt x="17907" y="13875"/>
                    </a:cubicBezTo>
                    <a:cubicBezTo>
                      <a:pt x="18273" y="11022"/>
                      <a:pt x="18872" y="8077"/>
                      <a:pt x="18110" y="5233"/>
                    </a:cubicBezTo>
                    <a:cubicBezTo>
                      <a:pt x="17796" y="4086"/>
                      <a:pt x="17278" y="2979"/>
                      <a:pt x="16476" y="2085"/>
                    </a:cubicBezTo>
                    <a:cubicBezTo>
                      <a:pt x="15704" y="1223"/>
                      <a:pt x="14699" y="613"/>
                      <a:pt x="13592" y="289"/>
                    </a:cubicBezTo>
                    <a:cubicBezTo>
                      <a:pt x="12909" y="92"/>
                      <a:pt x="12202" y="1"/>
                      <a:pt x="1149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 name="Google Shape;327;p18"/>
              <p:cNvSpPr/>
              <p:nvPr/>
            </p:nvSpPr>
            <p:spPr>
              <a:xfrm rot="-565460" flipH="1">
                <a:off x="3928777" y="960008"/>
                <a:ext cx="5920740" cy="4013705"/>
              </a:xfrm>
              <a:custGeom>
                <a:avLst/>
                <a:gdLst/>
                <a:ahLst/>
                <a:cxnLst/>
                <a:rect l="l" t="t" r="r" b="b"/>
                <a:pathLst>
                  <a:path w="47275" h="32048" extrusionOk="0">
                    <a:moveTo>
                      <a:pt x="11491" y="1"/>
                    </a:moveTo>
                    <a:cubicBezTo>
                      <a:pt x="9887" y="1"/>
                      <a:pt x="8266" y="466"/>
                      <a:pt x="6879" y="1233"/>
                    </a:cubicBezTo>
                    <a:cubicBezTo>
                      <a:pt x="4575" y="2523"/>
                      <a:pt x="2797" y="4543"/>
                      <a:pt x="1203" y="6614"/>
                    </a:cubicBezTo>
                    <a:cubicBezTo>
                      <a:pt x="807" y="7133"/>
                      <a:pt x="411" y="7661"/>
                      <a:pt x="15" y="8189"/>
                    </a:cubicBezTo>
                    <a:cubicBezTo>
                      <a:pt x="1" y="8210"/>
                      <a:pt x="27" y="8232"/>
                      <a:pt x="51" y="8232"/>
                    </a:cubicBezTo>
                    <a:cubicBezTo>
                      <a:pt x="60" y="8232"/>
                      <a:pt x="70" y="8228"/>
                      <a:pt x="76" y="8219"/>
                    </a:cubicBezTo>
                    <a:cubicBezTo>
                      <a:pt x="1660" y="6086"/>
                      <a:pt x="3275" y="3924"/>
                      <a:pt x="5397" y="2299"/>
                    </a:cubicBezTo>
                    <a:cubicBezTo>
                      <a:pt x="7152" y="955"/>
                      <a:pt x="9277" y="73"/>
                      <a:pt x="11491" y="73"/>
                    </a:cubicBezTo>
                    <a:cubicBezTo>
                      <a:pt x="11737" y="73"/>
                      <a:pt x="11984" y="83"/>
                      <a:pt x="12231" y="106"/>
                    </a:cubicBezTo>
                    <a:cubicBezTo>
                      <a:pt x="13409" y="217"/>
                      <a:pt x="14556" y="593"/>
                      <a:pt x="15511" y="1293"/>
                    </a:cubicBezTo>
                    <a:cubicBezTo>
                      <a:pt x="16537" y="2045"/>
                      <a:pt x="17268" y="3121"/>
                      <a:pt x="17725" y="4289"/>
                    </a:cubicBezTo>
                    <a:cubicBezTo>
                      <a:pt x="18781" y="6991"/>
                      <a:pt x="18395" y="9915"/>
                      <a:pt x="17999" y="12697"/>
                    </a:cubicBezTo>
                    <a:cubicBezTo>
                      <a:pt x="17613" y="15419"/>
                      <a:pt x="17379" y="18150"/>
                      <a:pt x="17776" y="20892"/>
                    </a:cubicBezTo>
                    <a:cubicBezTo>
                      <a:pt x="18131" y="23421"/>
                      <a:pt x="19015" y="25928"/>
                      <a:pt x="20639" y="27919"/>
                    </a:cubicBezTo>
                    <a:cubicBezTo>
                      <a:pt x="22111" y="29726"/>
                      <a:pt x="24153" y="31138"/>
                      <a:pt x="26437" y="31676"/>
                    </a:cubicBezTo>
                    <a:cubicBezTo>
                      <a:pt x="27071" y="31821"/>
                      <a:pt x="27717" y="31897"/>
                      <a:pt x="28363" y="31897"/>
                    </a:cubicBezTo>
                    <a:cubicBezTo>
                      <a:pt x="28847" y="31897"/>
                      <a:pt x="29330" y="31855"/>
                      <a:pt x="29809" y="31768"/>
                    </a:cubicBezTo>
                    <a:cubicBezTo>
                      <a:pt x="31108" y="31524"/>
                      <a:pt x="32327" y="30965"/>
                      <a:pt x="33484" y="30326"/>
                    </a:cubicBezTo>
                    <a:cubicBezTo>
                      <a:pt x="35942" y="28955"/>
                      <a:pt x="38318" y="27066"/>
                      <a:pt x="41222" y="26792"/>
                    </a:cubicBezTo>
                    <a:cubicBezTo>
                      <a:pt x="41420" y="26775"/>
                      <a:pt x="41617" y="26765"/>
                      <a:pt x="41813" y="26765"/>
                    </a:cubicBezTo>
                    <a:cubicBezTo>
                      <a:pt x="42876" y="26765"/>
                      <a:pt x="43903" y="27032"/>
                      <a:pt x="44787" y="27675"/>
                    </a:cubicBezTo>
                    <a:cubicBezTo>
                      <a:pt x="45680" y="28336"/>
                      <a:pt x="46401" y="29310"/>
                      <a:pt x="46564" y="30417"/>
                    </a:cubicBezTo>
                    <a:cubicBezTo>
                      <a:pt x="46655" y="30955"/>
                      <a:pt x="46584" y="31504"/>
                      <a:pt x="46381" y="32011"/>
                    </a:cubicBezTo>
                    <a:cubicBezTo>
                      <a:pt x="46369" y="32034"/>
                      <a:pt x="46383" y="32047"/>
                      <a:pt x="46402" y="32047"/>
                    </a:cubicBezTo>
                    <a:cubicBezTo>
                      <a:pt x="46416" y="32047"/>
                      <a:pt x="46433" y="32039"/>
                      <a:pt x="46442" y="32021"/>
                    </a:cubicBezTo>
                    <a:cubicBezTo>
                      <a:pt x="47274" y="29990"/>
                      <a:pt x="45680" y="27838"/>
                      <a:pt x="43832" y="27066"/>
                    </a:cubicBezTo>
                    <a:cubicBezTo>
                      <a:pt x="43212" y="26801"/>
                      <a:pt x="42543" y="26691"/>
                      <a:pt x="41870" y="26691"/>
                    </a:cubicBezTo>
                    <a:cubicBezTo>
                      <a:pt x="41253" y="26691"/>
                      <a:pt x="40632" y="26783"/>
                      <a:pt x="40044" y="26934"/>
                    </a:cubicBezTo>
                    <a:cubicBezTo>
                      <a:pt x="38654" y="27279"/>
                      <a:pt x="37354" y="27939"/>
                      <a:pt x="36125" y="28660"/>
                    </a:cubicBezTo>
                    <a:cubicBezTo>
                      <a:pt x="33789" y="30051"/>
                      <a:pt x="31423" y="31757"/>
                      <a:pt x="28590" y="31829"/>
                    </a:cubicBezTo>
                    <a:cubicBezTo>
                      <a:pt x="28515" y="31831"/>
                      <a:pt x="28440" y="31832"/>
                      <a:pt x="28365" y="31832"/>
                    </a:cubicBezTo>
                    <a:cubicBezTo>
                      <a:pt x="25948" y="31832"/>
                      <a:pt x="23631" y="30733"/>
                      <a:pt x="21868" y="29128"/>
                    </a:cubicBezTo>
                    <a:cubicBezTo>
                      <a:pt x="19888" y="27320"/>
                      <a:pt x="18679" y="24872"/>
                      <a:pt x="18090" y="22273"/>
                    </a:cubicBezTo>
                    <a:cubicBezTo>
                      <a:pt x="17471" y="19521"/>
                      <a:pt x="17542" y="16658"/>
                      <a:pt x="17907" y="13875"/>
                    </a:cubicBezTo>
                    <a:cubicBezTo>
                      <a:pt x="18273" y="11022"/>
                      <a:pt x="18872" y="8077"/>
                      <a:pt x="18110" y="5233"/>
                    </a:cubicBezTo>
                    <a:cubicBezTo>
                      <a:pt x="17796" y="4086"/>
                      <a:pt x="17278" y="2979"/>
                      <a:pt x="16476" y="2085"/>
                    </a:cubicBezTo>
                    <a:cubicBezTo>
                      <a:pt x="15704" y="1223"/>
                      <a:pt x="14699" y="613"/>
                      <a:pt x="13592" y="289"/>
                    </a:cubicBezTo>
                    <a:cubicBezTo>
                      <a:pt x="12909" y="92"/>
                      <a:pt x="12202" y="1"/>
                      <a:pt x="1149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18"/>
              <p:cNvSpPr/>
              <p:nvPr/>
            </p:nvSpPr>
            <p:spPr>
              <a:xfrm rot="602346">
                <a:off x="-1748673" y="566490"/>
                <a:ext cx="6301923" cy="4272111"/>
              </a:xfrm>
              <a:custGeom>
                <a:avLst/>
                <a:gdLst/>
                <a:ahLst/>
                <a:cxnLst/>
                <a:rect l="l" t="t" r="r" b="b"/>
                <a:pathLst>
                  <a:path w="47275" h="32048" extrusionOk="0">
                    <a:moveTo>
                      <a:pt x="11491" y="1"/>
                    </a:moveTo>
                    <a:cubicBezTo>
                      <a:pt x="9887" y="1"/>
                      <a:pt x="8266" y="466"/>
                      <a:pt x="6879" y="1233"/>
                    </a:cubicBezTo>
                    <a:cubicBezTo>
                      <a:pt x="4575" y="2523"/>
                      <a:pt x="2797" y="4543"/>
                      <a:pt x="1203" y="6614"/>
                    </a:cubicBezTo>
                    <a:cubicBezTo>
                      <a:pt x="807" y="7133"/>
                      <a:pt x="411" y="7661"/>
                      <a:pt x="15" y="8189"/>
                    </a:cubicBezTo>
                    <a:cubicBezTo>
                      <a:pt x="1" y="8210"/>
                      <a:pt x="27" y="8232"/>
                      <a:pt x="51" y="8232"/>
                    </a:cubicBezTo>
                    <a:cubicBezTo>
                      <a:pt x="60" y="8232"/>
                      <a:pt x="70" y="8228"/>
                      <a:pt x="76" y="8219"/>
                    </a:cubicBezTo>
                    <a:cubicBezTo>
                      <a:pt x="1660" y="6086"/>
                      <a:pt x="3275" y="3924"/>
                      <a:pt x="5397" y="2299"/>
                    </a:cubicBezTo>
                    <a:cubicBezTo>
                      <a:pt x="7152" y="955"/>
                      <a:pt x="9277" y="73"/>
                      <a:pt x="11491" y="73"/>
                    </a:cubicBezTo>
                    <a:cubicBezTo>
                      <a:pt x="11737" y="73"/>
                      <a:pt x="11984" y="83"/>
                      <a:pt x="12231" y="106"/>
                    </a:cubicBezTo>
                    <a:cubicBezTo>
                      <a:pt x="13409" y="217"/>
                      <a:pt x="14556" y="593"/>
                      <a:pt x="15511" y="1293"/>
                    </a:cubicBezTo>
                    <a:cubicBezTo>
                      <a:pt x="16537" y="2045"/>
                      <a:pt x="17268" y="3121"/>
                      <a:pt x="17725" y="4289"/>
                    </a:cubicBezTo>
                    <a:cubicBezTo>
                      <a:pt x="18781" y="6991"/>
                      <a:pt x="18395" y="9915"/>
                      <a:pt x="17999" y="12697"/>
                    </a:cubicBezTo>
                    <a:cubicBezTo>
                      <a:pt x="17613" y="15419"/>
                      <a:pt x="17379" y="18150"/>
                      <a:pt x="17776" y="20892"/>
                    </a:cubicBezTo>
                    <a:cubicBezTo>
                      <a:pt x="18131" y="23421"/>
                      <a:pt x="19015" y="25928"/>
                      <a:pt x="20639" y="27919"/>
                    </a:cubicBezTo>
                    <a:cubicBezTo>
                      <a:pt x="22111" y="29726"/>
                      <a:pt x="24153" y="31138"/>
                      <a:pt x="26437" y="31676"/>
                    </a:cubicBezTo>
                    <a:cubicBezTo>
                      <a:pt x="27071" y="31821"/>
                      <a:pt x="27717" y="31897"/>
                      <a:pt x="28363" y="31897"/>
                    </a:cubicBezTo>
                    <a:cubicBezTo>
                      <a:pt x="28847" y="31897"/>
                      <a:pt x="29330" y="31855"/>
                      <a:pt x="29809" y="31768"/>
                    </a:cubicBezTo>
                    <a:cubicBezTo>
                      <a:pt x="31108" y="31524"/>
                      <a:pt x="32327" y="30965"/>
                      <a:pt x="33484" y="30326"/>
                    </a:cubicBezTo>
                    <a:cubicBezTo>
                      <a:pt x="35942" y="28955"/>
                      <a:pt x="38318" y="27066"/>
                      <a:pt x="41222" y="26792"/>
                    </a:cubicBezTo>
                    <a:cubicBezTo>
                      <a:pt x="41420" y="26775"/>
                      <a:pt x="41617" y="26765"/>
                      <a:pt x="41813" y="26765"/>
                    </a:cubicBezTo>
                    <a:cubicBezTo>
                      <a:pt x="42876" y="26765"/>
                      <a:pt x="43903" y="27032"/>
                      <a:pt x="44787" y="27675"/>
                    </a:cubicBezTo>
                    <a:cubicBezTo>
                      <a:pt x="45680" y="28336"/>
                      <a:pt x="46401" y="29310"/>
                      <a:pt x="46564" y="30417"/>
                    </a:cubicBezTo>
                    <a:cubicBezTo>
                      <a:pt x="46655" y="30955"/>
                      <a:pt x="46584" y="31504"/>
                      <a:pt x="46381" y="32011"/>
                    </a:cubicBezTo>
                    <a:cubicBezTo>
                      <a:pt x="46369" y="32034"/>
                      <a:pt x="46383" y="32047"/>
                      <a:pt x="46402" y="32047"/>
                    </a:cubicBezTo>
                    <a:cubicBezTo>
                      <a:pt x="46416" y="32047"/>
                      <a:pt x="46433" y="32039"/>
                      <a:pt x="46442" y="32021"/>
                    </a:cubicBezTo>
                    <a:cubicBezTo>
                      <a:pt x="47274" y="29990"/>
                      <a:pt x="45680" y="27838"/>
                      <a:pt x="43832" y="27066"/>
                    </a:cubicBezTo>
                    <a:cubicBezTo>
                      <a:pt x="43212" y="26801"/>
                      <a:pt x="42543" y="26691"/>
                      <a:pt x="41870" y="26691"/>
                    </a:cubicBezTo>
                    <a:cubicBezTo>
                      <a:pt x="41253" y="26691"/>
                      <a:pt x="40632" y="26783"/>
                      <a:pt x="40044" y="26934"/>
                    </a:cubicBezTo>
                    <a:cubicBezTo>
                      <a:pt x="38654" y="27279"/>
                      <a:pt x="37354" y="27939"/>
                      <a:pt x="36125" y="28660"/>
                    </a:cubicBezTo>
                    <a:cubicBezTo>
                      <a:pt x="33789" y="30051"/>
                      <a:pt x="31423" y="31757"/>
                      <a:pt x="28590" y="31829"/>
                    </a:cubicBezTo>
                    <a:cubicBezTo>
                      <a:pt x="28515" y="31831"/>
                      <a:pt x="28440" y="31832"/>
                      <a:pt x="28365" y="31832"/>
                    </a:cubicBezTo>
                    <a:cubicBezTo>
                      <a:pt x="25948" y="31832"/>
                      <a:pt x="23631" y="30733"/>
                      <a:pt x="21868" y="29128"/>
                    </a:cubicBezTo>
                    <a:cubicBezTo>
                      <a:pt x="19888" y="27320"/>
                      <a:pt x="18679" y="24872"/>
                      <a:pt x="18090" y="22273"/>
                    </a:cubicBezTo>
                    <a:cubicBezTo>
                      <a:pt x="17471" y="19521"/>
                      <a:pt x="17542" y="16658"/>
                      <a:pt x="17907" y="13875"/>
                    </a:cubicBezTo>
                    <a:cubicBezTo>
                      <a:pt x="18273" y="11022"/>
                      <a:pt x="18872" y="8077"/>
                      <a:pt x="18110" y="5233"/>
                    </a:cubicBezTo>
                    <a:cubicBezTo>
                      <a:pt x="17796" y="4086"/>
                      <a:pt x="17278" y="2979"/>
                      <a:pt x="16476" y="2085"/>
                    </a:cubicBezTo>
                    <a:cubicBezTo>
                      <a:pt x="15704" y="1223"/>
                      <a:pt x="14699" y="613"/>
                      <a:pt x="13592" y="289"/>
                    </a:cubicBezTo>
                    <a:cubicBezTo>
                      <a:pt x="12909" y="92"/>
                      <a:pt x="12202" y="1"/>
                      <a:pt x="11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18"/>
              <p:cNvSpPr/>
              <p:nvPr/>
            </p:nvSpPr>
            <p:spPr>
              <a:xfrm rot="-3790987">
                <a:off x="2549219" y="722852"/>
                <a:ext cx="3661649" cy="3894065"/>
              </a:xfrm>
              <a:custGeom>
                <a:avLst/>
                <a:gdLst/>
                <a:ahLst/>
                <a:cxnLst/>
                <a:rect l="l" t="t" r="r" b="b"/>
                <a:pathLst>
                  <a:path w="37197" h="39558" extrusionOk="0">
                    <a:moveTo>
                      <a:pt x="8059" y="63"/>
                    </a:moveTo>
                    <a:cubicBezTo>
                      <a:pt x="8465" y="63"/>
                      <a:pt x="8871" y="115"/>
                      <a:pt x="9271" y="227"/>
                    </a:cubicBezTo>
                    <a:cubicBezTo>
                      <a:pt x="9993" y="430"/>
                      <a:pt x="10612" y="867"/>
                      <a:pt x="11221" y="1303"/>
                    </a:cubicBezTo>
                    <a:cubicBezTo>
                      <a:pt x="12003" y="1872"/>
                      <a:pt x="12683" y="2562"/>
                      <a:pt x="13232" y="3375"/>
                    </a:cubicBezTo>
                    <a:cubicBezTo>
                      <a:pt x="13709" y="4086"/>
                      <a:pt x="14075" y="4868"/>
                      <a:pt x="14430" y="5640"/>
                    </a:cubicBezTo>
                    <a:cubicBezTo>
                      <a:pt x="15232" y="7396"/>
                      <a:pt x="16136" y="9112"/>
                      <a:pt x="17334" y="10645"/>
                    </a:cubicBezTo>
                    <a:cubicBezTo>
                      <a:pt x="17934" y="11417"/>
                      <a:pt x="18654" y="12118"/>
                      <a:pt x="19518" y="12585"/>
                    </a:cubicBezTo>
                    <a:cubicBezTo>
                      <a:pt x="20380" y="13052"/>
                      <a:pt x="21355" y="13276"/>
                      <a:pt x="22330" y="13357"/>
                    </a:cubicBezTo>
                    <a:cubicBezTo>
                      <a:pt x="22751" y="13391"/>
                      <a:pt x="23173" y="13403"/>
                      <a:pt x="23596" y="13403"/>
                    </a:cubicBezTo>
                    <a:cubicBezTo>
                      <a:pt x="24525" y="13403"/>
                      <a:pt x="25460" y="13346"/>
                      <a:pt x="26392" y="13346"/>
                    </a:cubicBezTo>
                    <a:cubicBezTo>
                      <a:pt x="27167" y="13346"/>
                      <a:pt x="27940" y="13386"/>
                      <a:pt x="28707" y="13529"/>
                    </a:cubicBezTo>
                    <a:cubicBezTo>
                      <a:pt x="32252" y="14200"/>
                      <a:pt x="35044" y="17063"/>
                      <a:pt x="36273" y="20364"/>
                    </a:cubicBezTo>
                    <a:cubicBezTo>
                      <a:pt x="36923" y="22079"/>
                      <a:pt x="37135" y="23918"/>
                      <a:pt x="36912" y="25746"/>
                    </a:cubicBezTo>
                    <a:cubicBezTo>
                      <a:pt x="36668" y="27644"/>
                      <a:pt x="35988" y="29462"/>
                      <a:pt x="35003" y="31097"/>
                    </a:cubicBezTo>
                    <a:cubicBezTo>
                      <a:pt x="32942" y="34529"/>
                      <a:pt x="29621" y="37068"/>
                      <a:pt x="25864" y="38388"/>
                    </a:cubicBezTo>
                    <a:cubicBezTo>
                      <a:pt x="23789" y="39119"/>
                      <a:pt x="21584" y="39491"/>
                      <a:pt x="19379" y="39491"/>
                    </a:cubicBezTo>
                    <a:cubicBezTo>
                      <a:pt x="17387" y="39491"/>
                      <a:pt x="15394" y="39187"/>
                      <a:pt x="13496" y="38571"/>
                    </a:cubicBezTo>
                    <a:cubicBezTo>
                      <a:pt x="9851" y="37383"/>
                      <a:pt x="6611" y="35027"/>
                      <a:pt x="4275" y="31990"/>
                    </a:cubicBezTo>
                    <a:cubicBezTo>
                      <a:pt x="3118" y="30487"/>
                      <a:pt x="2183" y="28822"/>
                      <a:pt x="1524" y="27055"/>
                    </a:cubicBezTo>
                    <a:cubicBezTo>
                      <a:pt x="721" y="24882"/>
                      <a:pt x="315" y="22577"/>
                      <a:pt x="183" y="20262"/>
                    </a:cubicBezTo>
                    <a:cubicBezTo>
                      <a:pt x="41" y="17967"/>
                      <a:pt x="163" y="15672"/>
                      <a:pt x="376" y="13387"/>
                    </a:cubicBezTo>
                    <a:cubicBezTo>
                      <a:pt x="477" y="12240"/>
                      <a:pt x="610" y="11113"/>
                      <a:pt x="752" y="9975"/>
                    </a:cubicBezTo>
                    <a:cubicBezTo>
                      <a:pt x="884" y="8919"/>
                      <a:pt x="1036" y="7863"/>
                      <a:pt x="1290" y="6827"/>
                    </a:cubicBezTo>
                    <a:cubicBezTo>
                      <a:pt x="1768" y="4857"/>
                      <a:pt x="2610" y="2867"/>
                      <a:pt x="4205" y="1557"/>
                    </a:cubicBezTo>
                    <a:cubicBezTo>
                      <a:pt x="5275" y="676"/>
                      <a:pt x="6662" y="63"/>
                      <a:pt x="8059" y="63"/>
                    </a:cubicBezTo>
                    <a:close/>
                    <a:moveTo>
                      <a:pt x="8072" y="0"/>
                    </a:moveTo>
                    <a:cubicBezTo>
                      <a:pt x="7618" y="0"/>
                      <a:pt x="7163" y="62"/>
                      <a:pt x="6723" y="176"/>
                    </a:cubicBezTo>
                    <a:cubicBezTo>
                      <a:pt x="4925" y="644"/>
                      <a:pt x="3433" y="1892"/>
                      <a:pt x="2499" y="3487"/>
                    </a:cubicBezTo>
                    <a:cubicBezTo>
                      <a:pt x="1432" y="5324"/>
                      <a:pt x="1016" y="7447"/>
                      <a:pt x="741" y="9528"/>
                    </a:cubicBezTo>
                    <a:cubicBezTo>
                      <a:pt x="427" y="11834"/>
                      <a:pt x="183" y="14159"/>
                      <a:pt x="92" y="16485"/>
                    </a:cubicBezTo>
                    <a:cubicBezTo>
                      <a:pt x="1" y="18810"/>
                      <a:pt x="71" y="21156"/>
                      <a:pt x="488" y="23451"/>
                    </a:cubicBezTo>
                    <a:cubicBezTo>
                      <a:pt x="863" y="25543"/>
                      <a:pt x="1524" y="27583"/>
                      <a:pt x="2539" y="29452"/>
                    </a:cubicBezTo>
                    <a:cubicBezTo>
                      <a:pt x="3453" y="31137"/>
                      <a:pt x="4621" y="32681"/>
                      <a:pt x="5981" y="34032"/>
                    </a:cubicBezTo>
                    <a:cubicBezTo>
                      <a:pt x="7342" y="35372"/>
                      <a:pt x="8896" y="36510"/>
                      <a:pt x="10582" y="37403"/>
                    </a:cubicBezTo>
                    <a:cubicBezTo>
                      <a:pt x="12369" y="38347"/>
                      <a:pt x="14298" y="38987"/>
                      <a:pt x="16298" y="39312"/>
                    </a:cubicBezTo>
                    <a:cubicBezTo>
                      <a:pt x="17316" y="39476"/>
                      <a:pt x="18346" y="39557"/>
                      <a:pt x="19377" y="39557"/>
                    </a:cubicBezTo>
                    <a:cubicBezTo>
                      <a:pt x="20453" y="39557"/>
                      <a:pt x="21530" y="39468"/>
                      <a:pt x="22594" y="39292"/>
                    </a:cubicBezTo>
                    <a:cubicBezTo>
                      <a:pt x="24676" y="38947"/>
                      <a:pt x="26707" y="38266"/>
                      <a:pt x="28576" y="37261"/>
                    </a:cubicBezTo>
                    <a:cubicBezTo>
                      <a:pt x="30291" y="36337"/>
                      <a:pt x="31855" y="35118"/>
                      <a:pt x="33165" y="33676"/>
                    </a:cubicBezTo>
                    <a:cubicBezTo>
                      <a:pt x="34455" y="32254"/>
                      <a:pt x="35511" y="30620"/>
                      <a:pt x="36201" y="28822"/>
                    </a:cubicBezTo>
                    <a:cubicBezTo>
                      <a:pt x="36871" y="27076"/>
                      <a:pt x="37196" y="25166"/>
                      <a:pt x="37024" y="23298"/>
                    </a:cubicBezTo>
                    <a:cubicBezTo>
                      <a:pt x="36862" y="21511"/>
                      <a:pt x="36252" y="19764"/>
                      <a:pt x="35308" y="18241"/>
                    </a:cubicBezTo>
                    <a:cubicBezTo>
                      <a:pt x="34384" y="16749"/>
                      <a:pt x="33125" y="15449"/>
                      <a:pt x="31611" y="14555"/>
                    </a:cubicBezTo>
                    <a:cubicBezTo>
                      <a:pt x="30850" y="14118"/>
                      <a:pt x="30038" y="13773"/>
                      <a:pt x="29185" y="13560"/>
                    </a:cubicBezTo>
                    <a:cubicBezTo>
                      <a:pt x="28283" y="13344"/>
                      <a:pt x="27356" y="13284"/>
                      <a:pt x="26434" y="13284"/>
                    </a:cubicBezTo>
                    <a:cubicBezTo>
                      <a:pt x="26359" y="13284"/>
                      <a:pt x="26284" y="13285"/>
                      <a:pt x="26209" y="13286"/>
                    </a:cubicBezTo>
                    <a:cubicBezTo>
                      <a:pt x="25356" y="13290"/>
                      <a:pt x="24474" y="13342"/>
                      <a:pt x="23596" y="13342"/>
                    </a:cubicBezTo>
                    <a:cubicBezTo>
                      <a:pt x="22268" y="13342"/>
                      <a:pt x="20949" y="13222"/>
                      <a:pt x="19751" y="12636"/>
                    </a:cubicBezTo>
                    <a:cubicBezTo>
                      <a:pt x="18817" y="12179"/>
                      <a:pt x="18055" y="11448"/>
                      <a:pt x="17415" y="10645"/>
                    </a:cubicBezTo>
                    <a:cubicBezTo>
                      <a:pt x="16756" y="9813"/>
                      <a:pt x="16187" y="8909"/>
                      <a:pt x="15669" y="7995"/>
                    </a:cubicBezTo>
                    <a:cubicBezTo>
                      <a:pt x="14765" y="6411"/>
                      <a:pt x="14206" y="4634"/>
                      <a:pt x="13150" y="3151"/>
                    </a:cubicBezTo>
                    <a:cubicBezTo>
                      <a:pt x="12633" y="2410"/>
                      <a:pt x="11983" y="1781"/>
                      <a:pt x="11252" y="1242"/>
                    </a:cubicBezTo>
                    <a:cubicBezTo>
                      <a:pt x="10622" y="795"/>
                      <a:pt x="9993" y="349"/>
                      <a:pt x="9241" y="146"/>
                    </a:cubicBezTo>
                    <a:cubicBezTo>
                      <a:pt x="8859" y="47"/>
                      <a:pt x="8466" y="0"/>
                      <a:pt x="8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18"/>
              <p:cNvSpPr/>
              <p:nvPr/>
            </p:nvSpPr>
            <p:spPr>
              <a:xfrm rot="-565460" flipH="1">
                <a:off x="4004977" y="960008"/>
                <a:ext cx="5920740" cy="4013705"/>
              </a:xfrm>
              <a:custGeom>
                <a:avLst/>
                <a:gdLst/>
                <a:ahLst/>
                <a:cxnLst/>
                <a:rect l="l" t="t" r="r" b="b"/>
                <a:pathLst>
                  <a:path w="47275" h="32048" extrusionOk="0">
                    <a:moveTo>
                      <a:pt x="11491" y="1"/>
                    </a:moveTo>
                    <a:cubicBezTo>
                      <a:pt x="9887" y="1"/>
                      <a:pt x="8266" y="466"/>
                      <a:pt x="6879" y="1233"/>
                    </a:cubicBezTo>
                    <a:cubicBezTo>
                      <a:pt x="4575" y="2523"/>
                      <a:pt x="2797" y="4543"/>
                      <a:pt x="1203" y="6614"/>
                    </a:cubicBezTo>
                    <a:cubicBezTo>
                      <a:pt x="807" y="7133"/>
                      <a:pt x="411" y="7661"/>
                      <a:pt x="15" y="8189"/>
                    </a:cubicBezTo>
                    <a:cubicBezTo>
                      <a:pt x="1" y="8210"/>
                      <a:pt x="27" y="8232"/>
                      <a:pt x="51" y="8232"/>
                    </a:cubicBezTo>
                    <a:cubicBezTo>
                      <a:pt x="60" y="8232"/>
                      <a:pt x="70" y="8228"/>
                      <a:pt x="76" y="8219"/>
                    </a:cubicBezTo>
                    <a:cubicBezTo>
                      <a:pt x="1660" y="6086"/>
                      <a:pt x="3275" y="3924"/>
                      <a:pt x="5397" y="2299"/>
                    </a:cubicBezTo>
                    <a:cubicBezTo>
                      <a:pt x="7152" y="955"/>
                      <a:pt x="9277" y="73"/>
                      <a:pt x="11491" y="73"/>
                    </a:cubicBezTo>
                    <a:cubicBezTo>
                      <a:pt x="11737" y="73"/>
                      <a:pt x="11984" y="83"/>
                      <a:pt x="12231" y="106"/>
                    </a:cubicBezTo>
                    <a:cubicBezTo>
                      <a:pt x="13409" y="217"/>
                      <a:pt x="14556" y="593"/>
                      <a:pt x="15511" y="1293"/>
                    </a:cubicBezTo>
                    <a:cubicBezTo>
                      <a:pt x="16537" y="2045"/>
                      <a:pt x="17268" y="3121"/>
                      <a:pt x="17725" y="4289"/>
                    </a:cubicBezTo>
                    <a:cubicBezTo>
                      <a:pt x="18781" y="6991"/>
                      <a:pt x="18395" y="9915"/>
                      <a:pt x="17999" y="12697"/>
                    </a:cubicBezTo>
                    <a:cubicBezTo>
                      <a:pt x="17613" y="15419"/>
                      <a:pt x="17379" y="18150"/>
                      <a:pt x="17776" y="20892"/>
                    </a:cubicBezTo>
                    <a:cubicBezTo>
                      <a:pt x="18131" y="23421"/>
                      <a:pt x="19015" y="25928"/>
                      <a:pt x="20639" y="27919"/>
                    </a:cubicBezTo>
                    <a:cubicBezTo>
                      <a:pt x="22111" y="29726"/>
                      <a:pt x="24153" y="31138"/>
                      <a:pt x="26437" y="31676"/>
                    </a:cubicBezTo>
                    <a:cubicBezTo>
                      <a:pt x="27071" y="31821"/>
                      <a:pt x="27717" y="31897"/>
                      <a:pt x="28363" y="31897"/>
                    </a:cubicBezTo>
                    <a:cubicBezTo>
                      <a:pt x="28847" y="31897"/>
                      <a:pt x="29330" y="31855"/>
                      <a:pt x="29809" y="31768"/>
                    </a:cubicBezTo>
                    <a:cubicBezTo>
                      <a:pt x="31108" y="31524"/>
                      <a:pt x="32327" y="30965"/>
                      <a:pt x="33484" y="30326"/>
                    </a:cubicBezTo>
                    <a:cubicBezTo>
                      <a:pt x="35942" y="28955"/>
                      <a:pt x="38318" y="27066"/>
                      <a:pt x="41222" y="26792"/>
                    </a:cubicBezTo>
                    <a:cubicBezTo>
                      <a:pt x="41420" y="26775"/>
                      <a:pt x="41617" y="26765"/>
                      <a:pt x="41813" y="26765"/>
                    </a:cubicBezTo>
                    <a:cubicBezTo>
                      <a:pt x="42876" y="26765"/>
                      <a:pt x="43903" y="27032"/>
                      <a:pt x="44787" y="27675"/>
                    </a:cubicBezTo>
                    <a:cubicBezTo>
                      <a:pt x="45680" y="28336"/>
                      <a:pt x="46401" y="29310"/>
                      <a:pt x="46564" y="30417"/>
                    </a:cubicBezTo>
                    <a:cubicBezTo>
                      <a:pt x="46655" y="30955"/>
                      <a:pt x="46584" y="31504"/>
                      <a:pt x="46381" y="32011"/>
                    </a:cubicBezTo>
                    <a:cubicBezTo>
                      <a:pt x="46369" y="32034"/>
                      <a:pt x="46383" y="32047"/>
                      <a:pt x="46402" y="32047"/>
                    </a:cubicBezTo>
                    <a:cubicBezTo>
                      <a:pt x="46416" y="32047"/>
                      <a:pt x="46433" y="32039"/>
                      <a:pt x="46442" y="32021"/>
                    </a:cubicBezTo>
                    <a:cubicBezTo>
                      <a:pt x="47274" y="29990"/>
                      <a:pt x="45680" y="27838"/>
                      <a:pt x="43832" y="27066"/>
                    </a:cubicBezTo>
                    <a:cubicBezTo>
                      <a:pt x="43212" y="26801"/>
                      <a:pt x="42543" y="26691"/>
                      <a:pt x="41870" y="26691"/>
                    </a:cubicBezTo>
                    <a:cubicBezTo>
                      <a:pt x="41253" y="26691"/>
                      <a:pt x="40632" y="26783"/>
                      <a:pt x="40044" y="26934"/>
                    </a:cubicBezTo>
                    <a:cubicBezTo>
                      <a:pt x="38654" y="27279"/>
                      <a:pt x="37354" y="27939"/>
                      <a:pt x="36125" y="28660"/>
                    </a:cubicBezTo>
                    <a:cubicBezTo>
                      <a:pt x="33789" y="30051"/>
                      <a:pt x="31423" y="31757"/>
                      <a:pt x="28590" y="31829"/>
                    </a:cubicBezTo>
                    <a:cubicBezTo>
                      <a:pt x="28515" y="31831"/>
                      <a:pt x="28440" y="31832"/>
                      <a:pt x="28365" y="31832"/>
                    </a:cubicBezTo>
                    <a:cubicBezTo>
                      <a:pt x="25948" y="31832"/>
                      <a:pt x="23631" y="30733"/>
                      <a:pt x="21868" y="29128"/>
                    </a:cubicBezTo>
                    <a:cubicBezTo>
                      <a:pt x="19888" y="27320"/>
                      <a:pt x="18679" y="24872"/>
                      <a:pt x="18090" y="22273"/>
                    </a:cubicBezTo>
                    <a:cubicBezTo>
                      <a:pt x="17471" y="19521"/>
                      <a:pt x="17542" y="16658"/>
                      <a:pt x="17907" y="13875"/>
                    </a:cubicBezTo>
                    <a:cubicBezTo>
                      <a:pt x="18273" y="11022"/>
                      <a:pt x="18872" y="8077"/>
                      <a:pt x="18110" y="5233"/>
                    </a:cubicBezTo>
                    <a:cubicBezTo>
                      <a:pt x="17796" y="4086"/>
                      <a:pt x="17278" y="2979"/>
                      <a:pt x="16476" y="2085"/>
                    </a:cubicBezTo>
                    <a:cubicBezTo>
                      <a:pt x="15704" y="1223"/>
                      <a:pt x="14699" y="613"/>
                      <a:pt x="13592" y="289"/>
                    </a:cubicBezTo>
                    <a:cubicBezTo>
                      <a:pt x="12909" y="92"/>
                      <a:pt x="12202" y="1"/>
                      <a:pt x="11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18"/>
              <p:cNvSpPr/>
              <p:nvPr/>
            </p:nvSpPr>
            <p:spPr>
              <a:xfrm rot="-2190436">
                <a:off x="6767466" y="2203417"/>
                <a:ext cx="3389217" cy="2184986"/>
              </a:xfrm>
              <a:custGeom>
                <a:avLst/>
                <a:gdLst/>
                <a:ahLst/>
                <a:cxnLst/>
                <a:rect l="l" t="t" r="r" b="b"/>
                <a:pathLst>
                  <a:path w="68641" h="44252" extrusionOk="0">
                    <a:moveTo>
                      <a:pt x="67677" y="0"/>
                    </a:moveTo>
                    <a:cubicBezTo>
                      <a:pt x="65155" y="0"/>
                      <a:pt x="62741" y="1012"/>
                      <a:pt x="60731" y="2524"/>
                    </a:cubicBezTo>
                    <a:cubicBezTo>
                      <a:pt x="58294" y="4352"/>
                      <a:pt x="56516" y="6829"/>
                      <a:pt x="55074" y="9480"/>
                    </a:cubicBezTo>
                    <a:cubicBezTo>
                      <a:pt x="52160" y="14852"/>
                      <a:pt x="50383" y="21107"/>
                      <a:pt x="45621" y="25240"/>
                    </a:cubicBezTo>
                    <a:cubicBezTo>
                      <a:pt x="44504" y="26215"/>
                      <a:pt x="43245" y="27027"/>
                      <a:pt x="41864" y="27576"/>
                    </a:cubicBezTo>
                    <a:cubicBezTo>
                      <a:pt x="40310" y="28185"/>
                      <a:pt x="38644" y="28459"/>
                      <a:pt x="36979" y="28499"/>
                    </a:cubicBezTo>
                    <a:cubicBezTo>
                      <a:pt x="36764" y="28506"/>
                      <a:pt x="36550" y="28509"/>
                      <a:pt x="36335" y="28509"/>
                    </a:cubicBezTo>
                    <a:cubicBezTo>
                      <a:pt x="33195" y="28509"/>
                      <a:pt x="30095" y="27846"/>
                      <a:pt x="26977" y="27504"/>
                    </a:cubicBezTo>
                    <a:cubicBezTo>
                      <a:pt x="25877" y="27383"/>
                      <a:pt x="24780" y="27316"/>
                      <a:pt x="23686" y="27316"/>
                    </a:cubicBezTo>
                    <a:cubicBezTo>
                      <a:pt x="21954" y="27316"/>
                      <a:pt x="20230" y="27484"/>
                      <a:pt x="18518" y="27870"/>
                    </a:cubicBezTo>
                    <a:cubicBezTo>
                      <a:pt x="15918" y="28459"/>
                      <a:pt x="13420" y="29464"/>
                      <a:pt x="11125" y="30815"/>
                    </a:cubicBezTo>
                    <a:cubicBezTo>
                      <a:pt x="6576" y="33506"/>
                      <a:pt x="2799" y="37578"/>
                      <a:pt x="687" y="42442"/>
                    </a:cubicBezTo>
                    <a:cubicBezTo>
                      <a:pt x="433" y="43020"/>
                      <a:pt x="210" y="43609"/>
                      <a:pt x="7" y="44209"/>
                    </a:cubicBezTo>
                    <a:cubicBezTo>
                      <a:pt x="0" y="44234"/>
                      <a:pt x="21" y="44251"/>
                      <a:pt x="40" y="44251"/>
                    </a:cubicBezTo>
                    <a:cubicBezTo>
                      <a:pt x="52" y="44251"/>
                      <a:pt x="64" y="44245"/>
                      <a:pt x="68" y="44229"/>
                    </a:cubicBezTo>
                    <a:cubicBezTo>
                      <a:pt x="1824" y="39080"/>
                      <a:pt x="5398" y="34673"/>
                      <a:pt x="9897" y="31668"/>
                    </a:cubicBezTo>
                    <a:cubicBezTo>
                      <a:pt x="14007" y="28925"/>
                      <a:pt x="18839" y="27367"/>
                      <a:pt x="23767" y="27367"/>
                    </a:cubicBezTo>
                    <a:cubicBezTo>
                      <a:pt x="24257" y="27367"/>
                      <a:pt x="24749" y="27382"/>
                      <a:pt x="25240" y="27413"/>
                    </a:cubicBezTo>
                    <a:cubicBezTo>
                      <a:pt x="28866" y="27644"/>
                      <a:pt x="32681" y="28556"/>
                      <a:pt x="36366" y="28556"/>
                    </a:cubicBezTo>
                    <a:cubicBezTo>
                      <a:pt x="38998" y="28556"/>
                      <a:pt x="41563" y="28091"/>
                      <a:pt x="43945" y="26581"/>
                    </a:cubicBezTo>
                    <a:cubicBezTo>
                      <a:pt x="49053" y="23351"/>
                      <a:pt x="51308" y="17411"/>
                      <a:pt x="53785" y="12202"/>
                    </a:cubicBezTo>
                    <a:cubicBezTo>
                      <a:pt x="55126" y="9368"/>
                      <a:pt x="56638" y="6535"/>
                      <a:pt x="58852" y="4271"/>
                    </a:cubicBezTo>
                    <a:cubicBezTo>
                      <a:pt x="60893" y="2179"/>
                      <a:pt x="63543" y="493"/>
                      <a:pt x="66488" y="138"/>
                    </a:cubicBezTo>
                    <a:cubicBezTo>
                      <a:pt x="66861" y="89"/>
                      <a:pt x="67236" y="66"/>
                      <a:pt x="67611" y="66"/>
                    </a:cubicBezTo>
                    <a:cubicBezTo>
                      <a:pt x="67941" y="66"/>
                      <a:pt x="68272" y="84"/>
                      <a:pt x="68600" y="118"/>
                    </a:cubicBezTo>
                    <a:cubicBezTo>
                      <a:pt x="68641" y="118"/>
                      <a:pt x="68641" y="57"/>
                      <a:pt x="68600" y="46"/>
                    </a:cubicBezTo>
                    <a:cubicBezTo>
                      <a:pt x="68291" y="15"/>
                      <a:pt x="67983" y="0"/>
                      <a:pt x="67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18"/>
              <p:cNvSpPr/>
              <p:nvPr/>
            </p:nvSpPr>
            <p:spPr>
              <a:xfrm rot="9272496">
                <a:off x="784504" y="-1103050"/>
                <a:ext cx="4382991" cy="2835046"/>
              </a:xfrm>
              <a:custGeom>
                <a:avLst/>
                <a:gdLst/>
                <a:ahLst/>
                <a:cxnLst/>
                <a:rect l="l" t="t" r="r" b="b"/>
                <a:pathLst>
                  <a:path w="85746" h="55463" extrusionOk="0">
                    <a:moveTo>
                      <a:pt x="48227" y="0"/>
                    </a:moveTo>
                    <a:cubicBezTo>
                      <a:pt x="47882" y="0"/>
                      <a:pt x="47535" y="9"/>
                      <a:pt x="47188" y="28"/>
                    </a:cubicBezTo>
                    <a:cubicBezTo>
                      <a:pt x="42599" y="282"/>
                      <a:pt x="38151" y="2018"/>
                      <a:pt x="34455" y="4719"/>
                    </a:cubicBezTo>
                    <a:cubicBezTo>
                      <a:pt x="30372" y="7705"/>
                      <a:pt x="27509" y="11899"/>
                      <a:pt x="24311" y="15737"/>
                    </a:cubicBezTo>
                    <a:cubicBezTo>
                      <a:pt x="21142" y="19545"/>
                      <a:pt x="17345" y="23231"/>
                      <a:pt x="12338" y="24338"/>
                    </a:cubicBezTo>
                    <a:cubicBezTo>
                      <a:pt x="11445" y="24532"/>
                      <a:pt x="10521" y="24639"/>
                      <a:pt x="9599" y="24639"/>
                    </a:cubicBezTo>
                    <a:cubicBezTo>
                      <a:pt x="8059" y="24639"/>
                      <a:pt x="6524" y="24340"/>
                      <a:pt x="5139" y="23647"/>
                    </a:cubicBezTo>
                    <a:cubicBezTo>
                      <a:pt x="3209" y="22693"/>
                      <a:pt x="1585" y="21027"/>
                      <a:pt x="793" y="19017"/>
                    </a:cubicBezTo>
                    <a:cubicBezTo>
                      <a:pt x="407" y="18052"/>
                      <a:pt x="244" y="17026"/>
                      <a:pt x="305" y="16001"/>
                    </a:cubicBezTo>
                    <a:cubicBezTo>
                      <a:pt x="305" y="15976"/>
                      <a:pt x="287" y="15963"/>
                      <a:pt x="269" y="15963"/>
                    </a:cubicBezTo>
                    <a:cubicBezTo>
                      <a:pt x="252" y="15963"/>
                      <a:pt x="234" y="15976"/>
                      <a:pt x="234" y="16001"/>
                    </a:cubicBezTo>
                    <a:cubicBezTo>
                      <a:pt x="1" y="20032"/>
                      <a:pt x="3291" y="23516"/>
                      <a:pt x="7078" y="24419"/>
                    </a:cubicBezTo>
                    <a:cubicBezTo>
                      <a:pt x="7930" y="24622"/>
                      <a:pt x="8785" y="24716"/>
                      <a:pt x="9633" y="24716"/>
                    </a:cubicBezTo>
                    <a:cubicBezTo>
                      <a:pt x="13412" y="24716"/>
                      <a:pt x="17069" y="22848"/>
                      <a:pt x="19913" y="20418"/>
                    </a:cubicBezTo>
                    <a:cubicBezTo>
                      <a:pt x="23762" y="17128"/>
                      <a:pt x="26514" y="12813"/>
                      <a:pt x="29875" y="9056"/>
                    </a:cubicBezTo>
                    <a:cubicBezTo>
                      <a:pt x="33125" y="5410"/>
                      <a:pt x="37095" y="2546"/>
                      <a:pt x="41786" y="1084"/>
                    </a:cubicBezTo>
                    <a:cubicBezTo>
                      <a:pt x="43888" y="429"/>
                      <a:pt x="46088" y="78"/>
                      <a:pt x="48282" y="78"/>
                    </a:cubicBezTo>
                    <a:cubicBezTo>
                      <a:pt x="50613" y="78"/>
                      <a:pt x="52937" y="475"/>
                      <a:pt x="55129" y="1327"/>
                    </a:cubicBezTo>
                    <a:cubicBezTo>
                      <a:pt x="59049" y="2851"/>
                      <a:pt x="62492" y="5704"/>
                      <a:pt x="64523" y="9401"/>
                    </a:cubicBezTo>
                    <a:cubicBezTo>
                      <a:pt x="65670" y="11513"/>
                      <a:pt x="66259" y="13818"/>
                      <a:pt x="66421" y="16204"/>
                    </a:cubicBezTo>
                    <a:cubicBezTo>
                      <a:pt x="66614" y="18926"/>
                      <a:pt x="66330" y="21657"/>
                      <a:pt x="66218" y="24378"/>
                    </a:cubicBezTo>
                    <a:cubicBezTo>
                      <a:pt x="66046" y="28420"/>
                      <a:pt x="66391" y="32807"/>
                      <a:pt x="68930" y="36148"/>
                    </a:cubicBezTo>
                    <a:cubicBezTo>
                      <a:pt x="70067" y="37640"/>
                      <a:pt x="71600" y="38727"/>
                      <a:pt x="73428" y="39215"/>
                    </a:cubicBezTo>
                    <a:cubicBezTo>
                      <a:pt x="74657" y="39549"/>
                      <a:pt x="75936" y="39651"/>
                      <a:pt x="77196" y="39895"/>
                    </a:cubicBezTo>
                    <a:cubicBezTo>
                      <a:pt x="78343" y="40118"/>
                      <a:pt x="79439" y="40494"/>
                      <a:pt x="80434" y="41113"/>
                    </a:cubicBezTo>
                    <a:cubicBezTo>
                      <a:pt x="82303" y="42261"/>
                      <a:pt x="83745" y="44099"/>
                      <a:pt x="84395" y="46190"/>
                    </a:cubicBezTo>
                    <a:cubicBezTo>
                      <a:pt x="85055" y="48354"/>
                      <a:pt x="84811" y="50750"/>
                      <a:pt x="83826" y="52771"/>
                    </a:cubicBezTo>
                    <a:cubicBezTo>
                      <a:pt x="83339" y="53766"/>
                      <a:pt x="82679" y="54659"/>
                      <a:pt x="81867" y="55411"/>
                    </a:cubicBezTo>
                    <a:cubicBezTo>
                      <a:pt x="81844" y="55434"/>
                      <a:pt x="81866" y="55462"/>
                      <a:pt x="81892" y="55462"/>
                    </a:cubicBezTo>
                    <a:cubicBezTo>
                      <a:pt x="81901" y="55462"/>
                      <a:pt x="81909" y="55459"/>
                      <a:pt x="81917" y="55451"/>
                    </a:cubicBezTo>
                    <a:cubicBezTo>
                      <a:pt x="84974" y="52598"/>
                      <a:pt x="85746" y="47826"/>
                      <a:pt x="83582" y="44220"/>
                    </a:cubicBezTo>
                    <a:cubicBezTo>
                      <a:pt x="82567" y="42514"/>
                      <a:pt x="80993" y="41133"/>
                      <a:pt x="79155" y="40382"/>
                    </a:cubicBezTo>
                    <a:cubicBezTo>
                      <a:pt x="76840" y="39448"/>
                      <a:pt x="74220" y="39702"/>
                      <a:pt x="71956" y="38605"/>
                    </a:cubicBezTo>
                    <a:cubicBezTo>
                      <a:pt x="68229" y="36787"/>
                      <a:pt x="66685" y="32380"/>
                      <a:pt x="66330" y="28512"/>
                    </a:cubicBezTo>
                    <a:cubicBezTo>
                      <a:pt x="65843" y="23313"/>
                      <a:pt x="67305" y="18032"/>
                      <a:pt x="65974" y="12894"/>
                    </a:cubicBezTo>
                    <a:cubicBezTo>
                      <a:pt x="64979" y="9004"/>
                      <a:pt x="62400" y="5653"/>
                      <a:pt x="59120" y="3379"/>
                    </a:cubicBezTo>
                    <a:cubicBezTo>
                      <a:pt x="55922" y="1150"/>
                      <a:pt x="52115" y="0"/>
                      <a:pt x="48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cxnSp>
        <p:nvCxnSpPr>
          <p:cNvPr id="333" name="Google Shape;333;p18"/>
          <p:cNvCxnSpPr/>
          <p:nvPr/>
        </p:nvCxnSpPr>
        <p:spPr>
          <a:xfrm>
            <a:off x="8404800" y="797792"/>
            <a:ext cx="739200" cy="0"/>
          </a:xfrm>
          <a:prstGeom prst="straightConnector1">
            <a:avLst/>
          </a:prstGeom>
          <a:noFill/>
          <a:ln w="19050" cap="flat" cmpd="sng">
            <a:solidFill>
              <a:schemeClr val="dk2"/>
            </a:solidFill>
            <a:prstDash val="solid"/>
            <a:round/>
            <a:headEnd type="none" w="med" len="med"/>
            <a:tailEnd type="none" w="med" len="med"/>
          </a:ln>
        </p:spPr>
      </p:cxnSp>
      <p:cxnSp>
        <p:nvCxnSpPr>
          <p:cNvPr id="334" name="Google Shape;334;p18"/>
          <p:cNvCxnSpPr/>
          <p:nvPr/>
        </p:nvCxnSpPr>
        <p:spPr>
          <a:xfrm>
            <a:off x="100" y="797792"/>
            <a:ext cx="739200" cy="0"/>
          </a:xfrm>
          <a:prstGeom prst="straightConnector1">
            <a:avLst/>
          </a:prstGeom>
          <a:noFill/>
          <a:ln w="19050" cap="flat" cmpd="sng">
            <a:solidFill>
              <a:schemeClr val="dk2"/>
            </a:solidFill>
            <a:prstDash val="solid"/>
            <a:round/>
            <a:headEnd type="none" w="med" len="med"/>
            <a:tailEnd type="none" w="med" len="med"/>
          </a:ln>
        </p:spPr>
      </p:cxnSp>
      <p:cxnSp>
        <p:nvCxnSpPr>
          <p:cNvPr id="335" name="Google Shape;335;p18"/>
          <p:cNvCxnSpPr/>
          <p:nvPr/>
        </p:nvCxnSpPr>
        <p:spPr>
          <a:xfrm>
            <a:off x="716800" y="4855175"/>
            <a:ext cx="76959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TITLE_1_1">
    <p:spTree>
      <p:nvGrpSpPr>
        <p:cNvPr id="1" name="Shape 502"/>
        <p:cNvGrpSpPr/>
        <p:nvPr/>
      </p:nvGrpSpPr>
      <p:grpSpPr>
        <a:xfrm>
          <a:off x="0" y="0"/>
          <a:ext cx="0" cy="0"/>
          <a:chOff x="0" y="0"/>
          <a:chExt cx="0" cy="0"/>
        </a:xfrm>
      </p:grpSpPr>
      <p:grpSp>
        <p:nvGrpSpPr>
          <p:cNvPr id="503" name="Google Shape;503;p25"/>
          <p:cNvGrpSpPr/>
          <p:nvPr/>
        </p:nvGrpSpPr>
        <p:grpSpPr>
          <a:xfrm>
            <a:off x="-2138111" y="-1907432"/>
            <a:ext cx="12612232" cy="7338805"/>
            <a:chOff x="-2138111" y="-1907432"/>
            <a:chExt cx="12612232" cy="7338805"/>
          </a:xfrm>
        </p:grpSpPr>
        <p:sp>
          <p:nvSpPr>
            <p:cNvPr id="504" name="Google Shape;504;p25"/>
            <p:cNvSpPr/>
            <p:nvPr/>
          </p:nvSpPr>
          <p:spPr>
            <a:xfrm rot="-10210910">
              <a:off x="5334753" y="-288655"/>
              <a:ext cx="3261178" cy="1154360"/>
            </a:xfrm>
            <a:custGeom>
              <a:avLst/>
              <a:gdLst/>
              <a:ahLst/>
              <a:cxnLst/>
              <a:rect l="l" t="t" r="r" b="b"/>
              <a:pathLst>
                <a:path w="71732" h="25391" extrusionOk="0">
                  <a:moveTo>
                    <a:pt x="56488" y="1"/>
                  </a:moveTo>
                  <a:cubicBezTo>
                    <a:pt x="55279" y="1"/>
                    <a:pt x="54071" y="138"/>
                    <a:pt x="52895" y="412"/>
                  </a:cubicBezTo>
                  <a:cubicBezTo>
                    <a:pt x="49787" y="1143"/>
                    <a:pt x="47158" y="2890"/>
                    <a:pt x="44873" y="5073"/>
                  </a:cubicBezTo>
                  <a:cubicBezTo>
                    <a:pt x="40293" y="9420"/>
                    <a:pt x="36272" y="15847"/>
                    <a:pt x="29367" y="16416"/>
                  </a:cubicBezTo>
                  <a:cubicBezTo>
                    <a:pt x="29019" y="16444"/>
                    <a:pt x="28673" y="16457"/>
                    <a:pt x="28327" y="16457"/>
                  </a:cubicBezTo>
                  <a:cubicBezTo>
                    <a:pt x="25059" y="16457"/>
                    <a:pt x="21885" y="15265"/>
                    <a:pt x="18836" y="14182"/>
                  </a:cubicBezTo>
                  <a:cubicBezTo>
                    <a:pt x="15978" y="13173"/>
                    <a:pt x="13052" y="12242"/>
                    <a:pt x="9988" y="12242"/>
                  </a:cubicBezTo>
                  <a:cubicBezTo>
                    <a:pt x="9939" y="12242"/>
                    <a:pt x="9889" y="12242"/>
                    <a:pt x="9839" y="12243"/>
                  </a:cubicBezTo>
                  <a:cubicBezTo>
                    <a:pt x="7037" y="12283"/>
                    <a:pt x="4275" y="13238"/>
                    <a:pt x="2478" y="15472"/>
                  </a:cubicBezTo>
                  <a:cubicBezTo>
                    <a:pt x="741" y="17645"/>
                    <a:pt x="152" y="20498"/>
                    <a:pt x="50" y="23219"/>
                  </a:cubicBezTo>
                  <a:cubicBezTo>
                    <a:pt x="30" y="23930"/>
                    <a:pt x="41" y="24641"/>
                    <a:pt x="71" y="25352"/>
                  </a:cubicBezTo>
                  <a:cubicBezTo>
                    <a:pt x="76" y="25377"/>
                    <a:pt x="94" y="25390"/>
                    <a:pt x="110" y="25390"/>
                  </a:cubicBezTo>
                  <a:cubicBezTo>
                    <a:pt x="127" y="25390"/>
                    <a:pt x="142" y="25377"/>
                    <a:pt x="142" y="25352"/>
                  </a:cubicBezTo>
                  <a:cubicBezTo>
                    <a:pt x="0" y="22529"/>
                    <a:pt x="244" y="19523"/>
                    <a:pt x="1584" y="16975"/>
                  </a:cubicBezTo>
                  <a:cubicBezTo>
                    <a:pt x="2264" y="15685"/>
                    <a:pt x="3229" y="14568"/>
                    <a:pt x="4458" y="13775"/>
                  </a:cubicBezTo>
                  <a:cubicBezTo>
                    <a:pt x="5676" y="12994"/>
                    <a:pt x="7068" y="12557"/>
                    <a:pt x="8489" y="12394"/>
                  </a:cubicBezTo>
                  <a:cubicBezTo>
                    <a:pt x="9022" y="12333"/>
                    <a:pt x="9548" y="12305"/>
                    <a:pt x="10070" y="12305"/>
                  </a:cubicBezTo>
                  <a:cubicBezTo>
                    <a:pt x="16002" y="12305"/>
                    <a:pt x="21274" y="15981"/>
                    <a:pt x="27163" y="16467"/>
                  </a:cubicBezTo>
                  <a:cubicBezTo>
                    <a:pt x="27555" y="16501"/>
                    <a:pt x="27948" y="16519"/>
                    <a:pt x="28340" y="16519"/>
                  </a:cubicBezTo>
                  <a:cubicBezTo>
                    <a:pt x="29566" y="16519"/>
                    <a:pt x="30787" y="16346"/>
                    <a:pt x="31956" y="15969"/>
                  </a:cubicBezTo>
                  <a:cubicBezTo>
                    <a:pt x="33368" y="15512"/>
                    <a:pt x="34677" y="14801"/>
                    <a:pt x="35886" y="13949"/>
                  </a:cubicBezTo>
                  <a:cubicBezTo>
                    <a:pt x="38414" y="12151"/>
                    <a:pt x="40456" y="9815"/>
                    <a:pt x="42548" y="7551"/>
                  </a:cubicBezTo>
                  <a:cubicBezTo>
                    <a:pt x="44710" y="5216"/>
                    <a:pt x="47025" y="2890"/>
                    <a:pt x="49950" y="1509"/>
                  </a:cubicBezTo>
                  <a:cubicBezTo>
                    <a:pt x="51984" y="549"/>
                    <a:pt x="54235" y="70"/>
                    <a:pt x="56482" y="70"/>
                  </a:cubicBezTo>
                  <a:cubicBezTo>
                    <a:pt x="57421" y="70"/>
                    <a:pt x="58360" y="153"/>
                    <a:pt x="59282" y="321"/>
                  </a:cubicBezTo>
                  <a:cubicBezTo>
                    <a:pt x="65182" y="1387"/>
                    <a:pt x="69945" y="6038"/>
                    <a:pt x="71315" y="11857"/>
                  </a:cubicBezTo>
                  <a:cubicBezTo>
                    <a:pt x="71488" y="12567"/>
                    <a:pt x="71599" y="13288"/>
                    <a:pt x="71660" y="14009"/>
                  </a:cubicBezTo>
                  <a:cubicBezTo>
                    <a:pt x="71666" y="14035"/>
                    <a:pt x="71684" y="14047"/>
                    <a:pt x="71700" y="14047"/>
                  </a:cubicBezTo>
                  <a:cubicBezTo>
                    <a:pt x="71717" y="14047"/>
                    <a:pt x="71732" y="14035"/>
                    <a:pt x="71732" y="14009"/>
                  </a:cubicBezTo>
                  <a:cubicBezTo>
                    <a:pt x="71244" y="8292"/>
                    <a:pt x="67386" y="3042"/>
                    <a:pt x="62004" y="1001"/>
                  </a:cubicBezTo>
                  <a:cubicBezTo>
                    <a:pt x="60248" y="333"/>
                    <a:pt x="58368" y="1"/>
                    <a:pt x="56488"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5" name="Google Shape;505;p25"/>
            <p:cNvSpPr/>
            <p:nvPr/>
          </p:nvSpPr>
          <p:spPr>
            <a:xfrm rot="-10210910">
              <a:off x="5416403" y="-315880"/>
              <a:ext cx="3261178" cy="1154360"/>
            </a:xfrm>
            <a:custGeom>
              <a:avLst/>
              <a:gdLst/>
              <a:ahLst/>
              <a:cxnLst/>
              <a:rect l="l" t="t" r="r" b="b"/>
              <a:pathLst>
                <a:path w="71732" h="25391" extrusionOk="0">
                  <a:moveTo>
                    <a:pt x="56488" y="1"/>
                  </a:moveTo>
                  <a:cubicBezTo>
                    <a:pt x="55279" y="1"/>
                    <a:pt x="54071" y="138"/>
                    <a:pt x="52895" y="412"/>
                  </a:cubicBezTo>
                  <a:cubicBezTo>
                    <a:pt x="49787" y="1143"/>
                    <a:pt x="47158" y="2890"/>
                    <a:pt x="44873" y="5073"/>
                  </a:cubicBezTo>
                  <a:cubicBezTo>
                    <a:pt x="40293" y="9420"/>
                    <a:pt x="36272" y="15847"/>
                    <a:pt x="29367" y="16416"/>
                  </a:cubicBezTo>
                  <a:cubicBezTo>
                    <a:pt x="29019" y="16444"/>
                    <a:pt x="28673" y="16457"/>
                    <a:pt x="28327" y="16457"/>
                  </a:cubicBezTo>
                  <a:cubicBezTo>
                    <a:pt x="25059" y="16457"/>
                    <a:pt x="21885" y="15265"/>
                    <a:pt x="18836" y="14182"/>
                  </a:cubicBezTo>
                  <a:cubicBezTo>
                    <a:pt x="15978" y="13173"/>
                    <a:pt x="13052" y="12242"/>
                    <a:pt x="9988" y="12242"/>
                  </a:cubicBezTo>
                  <a:cubicBezTo>
                    <a:pt x="9939" y="12242"/>
                    <a:pt x="9889" y="12242"/>
                    <a:pt x="9839" y="12243"/>
                  </a:cubicBezTo>
                  <a:cubicBezTo>
                    <a:pt x="7037" y="12283"/>
                    <a:pt x="4275" y="13238"/>
                    <a:pt x="2478" y="15472"/>
                  </a:cubicBezTo>
                  <a:cubicBezTo>
                    <a:pt x="741" y="17645"/>
                    <a:pt x="152" y="20498"/>
                    <a:pt x="50" y="23219"/>
                  </a:cubicBezTo>
                  <a:cubicBezTo>
                    <a:pt x="30" y="23930"/>
                    <a:pt x="41" y="24641"/>
                    <a:pt x="71" y="25352"/>
                  </a:cubicBezTo>
                  <a:cubicBezTo>
                    <a:pt x="76" y="25377"/>
                    <a:pt x="94" y="25390"/>
                    <a:pt x="110" y="25390"/>
                  </a:cubicBezTo>
                  <a:cubicBezTo>
                    <a:pt x="127" y="25390"/>
                    <a:pt x="142" y="25377"/>
                    <a:pt x="142" y="25352"/>
                  </a:cubicBezTo>
                  <a:cubicBezTo>
                    <a:pt x="0" y="22529"/>
                    <a:pt x="244" y="19523"/>
                    <a:pt x="1584" y="16975"/>
                  </a:cubicBezTo>
                  <a:cubicBezTo>
                    <a:pt x="2264" y="15685"/>
                    <a:pt x="3229" y="14568"/>
                    <a:pt x="4458" y="13775"/>
                  </a:cubicBezTo>
                  <a:cubicBezTo>
                    <a:pt x="5676" y="12994"/>
                    <a:pt x="7068" y="12557"/>
                    <a:pt x="8489" y="12394"/>
                  </a:cubicBezTo>
                  <a:cubicBezTo>
                    <a:pt x="9022" y="12333"/>
                    <a:pt x="9548" y="12305"/>
                    <a:pt x="10070" y="12305"/>
                  </a:cubicBezTo>
                  <a:cubicBezTo>
                    <a:pt x="16002" y="12305"/>
                    <a:pt x="21274" y="15981"/>
                    <a:pt x="27163" y="16467"/>
                  </a:cubicBezTo>
                  <a:cubicBezTo>
                    <a:pt x="27555" y="16501"/>
                    <a:pt x="27948" y="16519"/>
                    <a:pt x="28340" y="16519"/>
                  </a:cubicBezTo>
                  <a:cubicBezTo>
                    <a:pt x="29566" y="16519"/>
                    <a:pt x="30787" y="16346"/>
                    <a:pt x="31956" y="15969"/>
                  </a:cubicBezTo>
                  <a:cubicBezTo>
                    <a:pt x="33368" y="15512"/>
                    <a:pt x="34677" y="14801"/>
                    <a:pt x="35886" y="13949"/>
                  </a:cubicBezTo>
                  <a:cubicBezTo>
                    <a:pt x="38414" y="12151"/>
                    <a:pt x="40456" y="9815"/>
                    <a:pt x="42548" y="7551"/>
                  </a:cubicBezTo>
                  <a:cubicBezTo>
                    <a:pt x="44710" y="5216"/>
                    <a:pt x="47025" y="2890"/>
                    <a:pt x="49950" y="1509"/>
                  </a:cubicBezTo>
                  <a:cubicBezTo>
                    <a:pt x="51984" y="549"/>
                    <a:pt x="54235" y="70"/>
                    <a:pt x="56482" y="70"/>
                  </a:cubicBezTo>
                  <a:cubicBezTo>
                    <a:pt x="57421" y="70"/>
                    <a:pt x="58360" y="153"/>
                    <a:pt x="59282" y="321"/>
                  </a:cubicBezTo>
                  <a:cubicBezTo>
                    <a:pt x="65182" y="1387"/>
                    <a:pt x="69945" y="6038"/>
                    <a:pt x="71315" y="11857"/>
                  </a:cubicBezTo>
                  <a:cubicBezTo>
                    <a:pt x="71488" y="12567"/>
                    <a:pt x="71599" y="13288"/>
                    <a:pt x="71660" y="14009"/>
                  </a:cubicBezTo>
                  <a:cubicBezTo>
                    <a:pt x="71666" y="14035"/>
                    <a:pt x="71684" y="14047"/>
                    <a:pt x="71700" y="14047"/>
                  </a:cubicBezTo>
                  <a:cubicBezTo>
                    <a:pt x="71717" y="14047"/>
                    <a:pt x="71732" y="14035"/>
                    <a:pt x="71732" y="14009"/>
                  </a:cubicBezTo>
                  <a:cubicBezTo>
                    <a:pt x="71244" y="8292"/>
                    <a:pt x="67386" y="3042"/>
                    <a:pt x="62004" y="1001"/>
                  </a:cubicBezTo>
                  <a:cubicBezTo>
                    <a:pt x="60248" y="333"/>
                    <a:pt x="58368" y="1"/>
                    <a:pt x="564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06" name="Google Shape;506;p25"/>
            <p:cNvGrpSpPr/>
            <p:nvPr/>
          </p:nvGrpSpPr>
          <p:grpSpPr>
            <a:xfrm>
              <a:off x="-2138111" y="-1907432"/>
              <a:ext cx="12612232" cy="7338805"/>
              <a:chOff x="-2138111" y="-1907432"/>
              <a:chExt cx="12612232" cy="7338805"/>
            </a:xfrm>
          </p:grpSpPr>
          <p:sp>
            <p:nvSpPr>
              <p:cNvPr id="507" name="Google Shape;507;p25"/>
              <p:cNvSpPr/>
              <p:nvPr/>
            </p:nvSpPr>
            <p:spPr>
              <a:xfrm rot="9272496">
                <a:off x="866154" y="-1103050"/>
                <a:ext cx="4382991" cy="2835046"/>
              </a:xfrm>
              <a:custGeom>
                <a:avLst/>
                <a:gdLst/>
                <a:ahLst/>
                <a:cxnLst/>
                <a:rect l="l" t="t" r="r" b="b"/>
                <a:pathLst>
                  <a:path w="85746" h="55463" extrusionOk="0">
                    <a:moveTo>
                      <a:pt x="48227" y="0"/>
                    </a:moveTo>
                    <a:cubicBezTo>
                      <a:pt x="47882" y="0"/>
                      <a:pt x="47535" y="9"/>
                      <a:pt x="47188" y="28"/>
                    </a:cubicBezTo>
                    <a:cubicBezTo>
                      <a:pt x="42599" y="282"/>
                      <a:pt x="38151" y="2018"/>
                      <a:pt x="34455" y="4719"/>
                    </a:cubicBezTo>
                    <a:cubicBezTo>
                      <a:pt x="30372" y="7705"/>
                      <a:pt x="27509" y="11899"/>
                      <a:pt x="24311" y="15737"/>
                    </a:cubicBezTo>
                    <a:cubicBezTo>
                      <a:pt x="21142" y="19545"/>
                      <a:pt x="17345" y="23231"/>
                      <a:pt x="12338" y="24338"/>
                    </a:cubicBezTo>
                    <a:cubicBezTo>
                      <a:pt x="11445" y="24532"/>
                      <a:pt x="10521" y="24639"/>
                      <a:pt x="9599" y="24639"/>
                    </a:cubicBezTo>
                    <a:cubicBezTo>
                      <a:pt x="8059" y="24639"/>
                      <a:pt x="6524" y="24340"/>
                      <a:pt x="5139" y="23647"/>
                    </a:cubicBezTo>
                    <a:cubicBezTo>
                      <a:pt x="3209" y="22693"/>
                      <a:pt x="1585" y="21027"/>
                      <a:pt x="793" y="19017"/>
                    </a:cubicBezTo>
                    <a:cubicBezTo>
                      <a:pt x="407" y="18052"/>
                      <a:pt x="244" y="17026"/>
                      <a:pt x="305" y="16001"/>
                    </a:cubicBezTo>
                    <a:cubicBezTo>
                      <a:pt x="305" y="15976"/>
                      <a:pt x="287" y="15963"/>
                      <a:pt x="269" y="15963"/>
                    </a:cubicBezTo>
                    <a:cubicBezTo>
                      <a:pt x="252" y="15963"/>
                      <a:pt x="234" y="15976"/>
                      <a:pt x="234" y="16001"/>
                    </a:cubicBezTo>
                    <a:cubicBezTo>
                      <a:pt x="1" y="20032"/>
                      <a:pt x="3291" y="23516"/>
                      <a:pt x="7078" y="24419"/>
                    </a:cubicBezTo>
                    <a:cubicBezTo>
                      <a:pt x="7930" y="24622"/>
                      <a:pt x="8785" y="24716"/>
                      <a:pt x="9633" y="24716"/>
                    </a:cubicBezTo>
                    <a:cubicBezTo>
                      <a:pt x="13412" y="24716"/>
                      <a:pt x="17069" y="22848"/>
                      <a:pt x="19913" y="20418"/>
                    </a:cubicBezTo>
                    <a:cubicBezTo>
                      <a:pt x="23762" y="17128"/>
                      <a:pt x="26514" y="12813"/>
                      <a:pt x="29875" y="9056"/>
                    </a:cubicBezTo>
                    <a:cubicBezTo>
                      <a:pt x="33125" y="5410"/>
                      <a:pt x="37095" y="2546"/>
                      <a:pt x="41786" y="1084"/>
                    </a:cubicBezTo>
                    <a:cubicBezTo>
                      <a:pt x="43888" y="429"/>
                      <a:pt x="46088" y="78"/>
                      <a:pt x="48282" y="78"/>
                    </a:cubicBezTo>
                    <a:cubicBezTo>
                      <a:pt x="50613" y="78"/>
                      <a:pt x="52937" y="475"/>
                      <a:pt x="55129" y="1327"/>
                    </a:cubicBezTo>
                    <a:cubicBezTo>
                      <a:pt x="59049" y="2851"/>
                      <a:pt x="62492" y="5704"/>
                      <a:pt x="64523" y="9401"/>
                    </a:cubicBezTo>
                    <a:cubicBezTo>
                      <a:pt x="65670" y="11513"/>
                      <a:pt x="66259" y="13818"/>
                      <a:pt x="66421" y="16204"/>
                    </a:cubicBezTo>
                    <a:cubicBezTo>
                      <a:pt x="66614" y="18926"/>
                      <a:pt x="66330" y="21657"/>
                      <a:pt x="66218" y="24378"/>
                    </a:cubicBezTo>
                    <a:cubicBezTo>
                      <a:pt x="66046" y="28420"/>
                      <a:pt x="66391" y="32807"/>
                      <a:pt x="68930" y="36148"/>
                    </a:cubicBezTo>
                    <a:cubicBezTo>
                      <a:pt x="70067" y="37640"/>
                      <a:pt x="71600" y="38727"/>
                      <a:pt x="73428" y="39215"/>
                    </a:cubicBezTo>
                    <a:cubicBezTo>
                      <a:pt x="74657" y="39549"/>
                      <a:pt x="75936" y="39651"/>
                      <a:pt x="77196" y="39895"/>
                    </a:cubicBezTo>
                    <a:cubicBezTo>
                      <a:pt x="78343" y="40118"/>
                      <a:pt x="79439" y="40494"/>
                      <a:pt x="80434" y="41113"/>
                    </a:cubicBezTo>
                    <a:cubicBezTo>
                      <a:pt x="82303" y="42261"/>
                      <a:pt x="83745" y="44099"/>
                      <a:pt x="84395" y="46190"/>
                    </a:cubicBezTo>
                    <a:cubicBezTo>
                      <a:pt x="85055" y="48354"/>
                      <a:pt x="84811" y="50750"/>
                      <a:pt x="83826" y="52771"/>
                    </a:cubicBezTo>
                    <a:cubicBezTo>
                      <a:pt x="83339" y="53766"/>
                      <a:pt x="82679" y="54659"/>
                      <a:pt x="81867" y="55411"/>
                    </a:cubicBezTo>
                    <a:cubicBezTo>
                      <a:pt x="81844" y="55434"/>
                      <a:pt x="81866" y="55462"/>
                      <a:pt x="81892" y="55462"/>
                    </a:cubicBezTo>
                    <a:cubicBezTo>
                      <a:pt x="81901" y="55462"/>
                      <a:pt x="81909" y="55459"/>
                      <a:pt x="81917" y="55451"/>
                    </a:cubicBezTo>
                    <a:cubicBezTo>
                      <a:pt x="84974" y="52598"/>
                      <a:pt x="85746" y="47826"/>
                      <a:pt x="83582" y="44220"/>
                    </a:cubicBezTo>
                    <a:cubicBezTo>
                      <a:pt x="82567" y="42514"/>
                      <a:pt x="80993" y="41133"/>
                      <a:pt x="79155" y="40382"/>
                    </a:cubicBezTo>
                    <a:cubicBezTo>
                      <a:pt x="76840" y="39448"/>
                      <a:pt x="74220" y="39702"/>
                      <a:pt x="71956" y="38605"/>
                    </a:cubicBezTo>
                    <a:cubicBezTo>
                      <a:pt x="68229" y="36787"/>
                      <a:pt x="66685" y="32380"/>
                      <a:pt x="66330" y="28512"/>
                    </a:cubicBezTo>
                    <a:cubicBezTo>
                      <a:pt x="65843" y="23313"/>
                      <a:pt x="67305" y="18032"/>
                      <a:pt x="65974" y="12894"/>
                    </a:cubicBezTo>
                    <a:cubicBezTo>
                      <a:pt x="64979" y="9004"/>
                      <a:pt x="62400" y="5653"/>
                      <a:pt x="59120" y="3379"/>
                    </a:cubicBezTo>
                    <a:cubicBezTo>
                      <a:pt x="55922" y="1150"/>
                      <a:pt x="52115" y="0"/>
                      <a:pt x="4822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8" name="Google Shape;508;p25"/>
              <p:cNvSpPr/>
              <p:nvPr/>
            </p:nvSpPr>
            <p:spPr>
              <a:xfrm rot="-2190436">
                <a:off x="6767466" y="2309917"/>
                <a:ext cx="3389217" cy="2184986"/>
              </a:xfrm>
              <a:custGeom>
                <a:avLst/>
                <a:gdLst/>
                <a:ahLst/>
                <a:cxnLst/>
                <a:rect l="l" t="t" r="r" b="b"/>
                <a:pathLst>
                  <a:path w="68641" h="44252" extrusionOk="0">
                    <a:moveTo>
                      <a:pt x="67677" y="0"/>
                    </a:moveTo>
                    <a:cubicBezTo>
                      <a:pt x="65155" y="0"/>
                      <a:pt x="62741" y="1012"/>
                      <a:pt x="60731" y="2524"/>
                    </a:cubicBezTo>
                    <a:cubicBezTo>
                      <a:pt x="58294" y="4352"/>
                      <a:pt x="56516" y="6829"/>
                      <a:pt x="55074" y="9480"/>
                    </a:cubicBezTo>
                    <a:cubicBezTo>
                      <a:pt x="52160" y="14852"/>
                      <a:pt x="50383" y="21107"/>
                      <a:pt x="45621" y="25240"/>
                    </a:cubicBezTo>
                    <a:cubicBezTo>
                      <a:pt x="44504" y="26215"/>
                      <a:pt x="43245" y="27027"/>
                      <a:pt x="41864" y="27576"/>
                    </a:cubicBezTo>
                    <a:cubicBezTo>
                      <a:pt x="40310" y="28185"/>
                      <a:pt x="38644" y="28459"/>
                      <a:pt x="36979" y="28499"/>
                    </a:cubicBezTo>
                    <a:cubicBezTo>
                      <a:pt x="36764" y="28506"/>
                      <a:pt x="36550" y="28509"/>
                      <a:pt x="36335" y="28509"/>
                    </a:cubicBezTo>
                    <a:cubicBezTo>
                      <a:pt x="33195" y="28509"/>
                      <a:pt x="30095" y="27846"/>
                      <a:pt x="26977" y="27504"/>
                    </a:cubicBezTo>
                    <a:cubicBezTo>
                      <a:pt x="25877" y="27383"/>
                      <a:pt x="24780" y="27316"/>
                      <a:pt x="23686" y="27316"/>
                    </a:cubicBezTo>
                    <a:cubicBezTo>
                      <a:pt x="21954" y="27316"/>
                      <a:pt x="20230" y="27484"/>
                      <a:pt x="18518" y="27870"/>
                    </a:cubicBezTo>
                    <a:cubicBezTo>
                      <a:pt x="15918" y="28459"/>
                      <a:pt x="13420" y="29464"/>
                      <a:pt x="11125" y="30815"/>
                    </a:cubicBezTo>
                    <a:cubicBezTo>
                      <a:pt x="6576" y="33506"/>
                      <a:pt x="2799" y="37578"/>
                      <a:pt x="687" y="42442"/>
                    </a:cubicBezTo>
                    <a:cubicBezTo>
                      <a:pt x="433" y="43020"/>
                      <a:pt x="210" y="43609"/>
                      <a:pt x="7" y="44209"/>
                    </a:cubicBezTo>
                    <a:cubicBezTo>
                      <a:pt x="0" y="44234"/>
                      <a:pt x="21" y="44251"/>
                      <a:pt x="40" y="44251"/>
                    </a:cubicBezTo>
                    <a:cubicBezTo>
                      <a:pt x="52" y="44251"/>
                      <a:pt x="64" y="44245"/>
                      <a:pt x="68" y="44229"/>
                    </a:cubicBezTo>
                    <a:cubicBezTo>
                      <a:pt x="1824" y="39080"/>
                      <a:pt x="5398" y="34673"/>
                      <a:pt x="9897" y="31668"/>
                    </a:cubicBezTo>
                    <a:cubicBezTo>
                      <a:pt x="14007" y="28925"/>
                      <a:pt x="18839" y="27367"/>
                      <a:pt x="23767" y="27367"/>
                    </a:cubicBezTo>
                    <a:cubicBezTo>
                      <a:pt x="24257" y="27367"/>
                      <a:pt x="24749" y="27382"/>
                      <a:pt x="25240" y="27413"/>
                    </a:cubicBezTo>
                    <a:cubicBezTo>
                      <a:pt x="28866" y="27644"/>
                      <a:pt x="32681" y="28556"/>
                      <a:pt x="36366" y="28556"/>
                    </a:cubicBezTo>
                    <a:cubicBezTo>
                      <a:pt x="38998" y="28556"/>
                      <a:pt x="41563" y="28091"/>
                      <a:pt x="43945" y="26581"/>
                    </a:cubicBezTo>
                    <a:cubicBezTo>
                      <a:pt x="49053" y="23351"/>
                      <a:pt x="51308" y="17411"/>
                      <a:pt x="53785" y="12202"/>
                    </a:cubicBezTo>
                    <a:cubicBezTo>
                      <a:pt x="55126" y="9368"/>
                      <a:pt x="56638" y="6535"/>
                      <a:pt x="58852" y="4271"/>
                    </a:cubicBezTo>
                    <a:cubicBezTo>
                      <a:pt x="60893" y="2179"/>
                      <a:pt x="63543" y="493"/>
                      <a:pt x="66488" y="138"/>
                    </a:cubicBezTo>
                    <a:cubicBezTo>
                      <a:pt x="66861" y="89"/>
                      <a:pt x="67236" y="66"/>
                      <a:pt x="67611" y="66"/>
                    </a:cubicBezTo>
                    <a:cubicBezTo>
                      <a:pt x="67941" y="66"/>
                      <a:pt x="68272" y="84"/>
                      <a:pt x="68600" y="118"/>
                    </a:cubicBezTo>
                    <a:cubicBezTo>
                      <a:pt x="68641" y="118"/>
                      <a:pt x="68641" y="57"/>
                      <a:pt x="68600" y="46"/>
                    </a:cubicBezTo>
                    <a:cubicBezTo>
                      <a:pt x="68291" y="15"/>
                      <a:pt x="67983" y="0"/>
                      <a:pt x="6767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9" name="Google Shape;509;p25"/>
              <p:cNvSpPr/>
              <p:nvPr/>
            </p:nvSpPr>
            <p:spPr>
              <a:xfrm rot="-3790971">
                <a:off x="2411629" y="580018"/>
                <a:ext cx="3827959" cy="4070931"/>
              </a:xfrm>
              <a:custGeom>
                <a:avLst/>
                <a:gdLst/>
                <a:ahLst/>
                <a:cxnLst/>
                <a:rect l="l" t="t" r="r" b="b"/>
                <a:pathLst>
                  <a:path w="37197" h="39558" extrusionOk="0">
                    <a:moveTo>
                      <a:pt x="8059" y="63"/>
                    </a:moveTo>
                    <a:cubicBezTo>
                      <a:pt x="8465" y="63"/>
                      <a:pt x="8871" y="115"/>
                      <a:pt x="9271" y="227"/>
                    </a:cubicBezTo>
                    <a:cubicBezTo>
                      <a:pt x="9993" y="430"/>
                      <a:pt x="10612" y="867"/>
                      <a:pt x="11221" y="1303"/>
                    </a:cubicBezTo>
                    <a:cubicBezTo>
                      <a:pt x="12003" y="1872"/>
                      <a:pt x="12683" y="2562"/>
                      <a:pt x="13232" y="3375"/>
                    </a:cubicBezTo>
                    <a:cubicBezTo>
                      <a:pt x="13709" y="4086"/>
                      <a:pt x="14075" y="4868"/>
                      <a:pt x="14430" y="5640"/>
                    </a:cubicBezTo>
                    <a:cubicBezTo>
                      <a:pt x="15232" y="7396"/>
                      <a:pt x="16136" y="9112"/>
                      <a:pt x="17334" y="10645"/>
                    </a:cubicBezTo>
                    <a:cubicBezTo>
                      <a:pt x="17934" y="11417"/>
                      <a:pt x="18654" y="12118"/>
                      <a:pt x="19518" y="12585"/>
                    </a:cubicBezTo>
                    <a:cubicBezTo>
                      <a:pt x="20380" y="13052"/>
                      <a:pt x="21355" y="13276"/>
                      <a:pt x="22330" y="13357"/>
                    </a:cubicBezTo>
                    <a:cubicBezTo>
                      <a:pt x="22751" y="13391"/>
                      <a:pt x="23173" y="13403"/>
                      <a:pt x="23596" y="13403"/>
                    </a:cubicBezTo>
                    <a:cubicBezTo>
                      <a:pt x="24525" y="13403"/>
                      <a:pt x="25460" y="13346"/>
                      <a:pt x="26392" y="13346"/>
                    </a:cubicBezTo>
                    <a:cubicBezTo>
                      <a:pt x="27167" y="13346"/>
                      <a:pt x="27940" y="13386"/>
                      <a:pt x="28707" y="13529"/>
                    </a:cubicBezTo>
                    <a:cubicBezTo>
                      <a:pt x="32252" y="14200"/>
                      <a:pt x="35044" y="17063"/>
                      <a:pt x="36273" y="20364"/>
                    </a:cubicBezTo>
                    <a:cubicBezTo>
                      <a:pt x="36923" y="22079"/>
                      <a:pt x="37135" y="23918"/>
                      <a:pt x="36912" y="25746"/>
                    </a:cubicBezTo>
                    <a:cubicBezTo>
                      <a:pt x="36668" y="27644"/>
                      <a:pt x="35988" y="29462"/>
                      <a:pt x="35003" y="31097"/>
                    </a:cubicBezTo>
                    <a:cubicBezTo>
                      <a:pt x="32942" y="34529"/>
                      <a:pt x="29621" y="37068"/>
                      <a:pt x="25864" y="38388"/>
                    </a:cubicBezTo>
                    <a:cubicBezTo>
                      <a:pt x="23789" y="39119"/>
                      <a:pt x="21584" y="39491"/>
                      <a:pt x="19379" y="39491"/>
                    </a:cubicBezTo>
                    <a:cubicBezTo>
                      <a:pt x="17387" y="39491"/>
                      <a:pt x="15394" y="39187"/>
                      <a:pt x="13496" y="38571"/>
                    </a:cubicBezTo>
                    <a:cubicBezTo>
                      <a:pt x="9851" y="37383"/>
                      <a:pt x="6611" y="35027"/>
                      <a:pt x="4275" y="31990"/>
                    </a:cubicBezTo>
                    <a:cubicBezTo>
                      <a:pt x="3118" y="30487"/>
                      <a:pt x="2183" y="28822"/>
                      <a:pt x="1524" y="27055"/>
                    </a:cubicBezTo>
                    <a:cubicBezTo>
                      <a:pt x="721" y="24882"/>
                      <a:pt x="315" y="22577"/>
                      <a:pt x="183" y="20262"/>
                    </a:cubicBezTo>
                    <a:cubicBezTo>
                      <a:pt x="41" y="17967"/>
                      <a:pt x="163" y="15672"/>
                      <a:pt x="376" y="13387"/>
                    </a:cubicBezTo>
                    <a:cubicBezTo>
                      <a:pt x="477" y="12240"/>
                      <a:pt x="610" y="11113"/>
                      <a:pt x="752" y="9975"/>
                    </a:cubicBezTo>
                    <a:cubicBezTo>
                      <a:pt x="884" y="8919"/>
                      <a:pt x="1036" y="7863"/>
                      <a:pt x="1290" y="6827"/>
                    </a:cubicBezTo>
                    <a:cubicBezTo>
                      <a:pt x="1768" y="4857"/>
                      <a:pt x="2610" y="2867"/>
                      <a:pt x="4205" y="1557"/>
                    </a:cubicBezTo>
                    <a:cubicBezTo>
                      <a:pt x="5275" y="676"/>
                      <a:pt x="6662" y="63"/>
                      <a:pt x="8059" y="63"/>
                    </a:cubicBezTo>
                    <a:close/>
                    <a:moveTo>
                      <a:pt x="8072" y="0"/>
                    </a:moveTo>
                    <a:cubicBezTo>
                      <a:pt x="7618" y="0"/>
                      <a:pt x="7163" y="62"/>
                      <a:pt x="6723" y="176"/>
                    </a:cubicBezTo>
                    <a:cubicBezTo>
                      <a:pt x="4925" y="644"/>
                      <a:pt x="3433" y="1892"/>
                      <a:pt x="2499" y="3487"/>
                    </a:cubicBezTo>
                    <a:cubicBezTo>
                      <a:pt x="1432" y="5324"/>
                      <a:pt x="1016" y="7447"/>
                      <a:pt x="741" y="9528"/>
                    </a:cubicBezTo>
                    <a:cubicBezTo>
                      <a:pt x="427" y="11834"/>
                      <a:pt x="183" y="14159"/>
                      <a:pt x="92" y="16485"/>
                    </a:cubicBezTo>
                    <a:cubicBezTo>
                      <a:pt x="1" y="18810"/>
                      <a:pt x="71" y="21156"/>
                      <a:pt x="488" y="23451"/>
                    </a:cubicBezTo>
                    <a:cubicBezTo>
                      <a:pt x="863" y="25543"/>
                      <a:pt x="1524" y="27583"/>
                      <a:pt x="2539" y="29452"/>
                    </a:cubicBezTo>
                    <a:cubicBezTo>
                      <a:pt x="3453" y="31137"/>
                      <a:pt x="4621" y="32681"/>
                      <a:pt x="5981" y="34032"/>
                    </a:cubicBezTo>
                    <a:cubicBezTo>
                      <a:pt x="7342" y="35372"/>
                      <a:pt x="8896" y="36510"/>
                      <a:pt x="10582" y="37403"/>
                    </a:cubicBezTo>
                    <a:cubicBezTo>
                      <a:pt x="12369" y="38347"/>
                      <a:pt x="14298" y="38987"/>
                      <a:pt x="16298" y="39312"/>
                    </a:cubicBezTo>
                    <a:cubicBezTo>
                      <a:pt x="17316" y="39476"/>
                      <a:pt x="18346" y="39557"/>
                      <a:pt x="19377" y="39557"/>
                    </a:cubicBezTo>
                    <a:cubicBezTo>
                      <a:pt x="20453" y="39557"/>
                      <a:pt x="21530" y="39468"/>
                      <a:pt x="22594" y="39292"/>
                    </a:cubicBezTo>
                    <a:cubicBezTo>
                      <a:pt x="24676" y="38947"/>
                      <a:pt x="26707" y="38266"/>
                      <a:pt x="28576" y="37261"/>
                    </a:cubicBezTo>
                    <a:cubicBezTo>
                      <a:pt x="30291" y="36337"/>
                      <a:pt x="31855" y="35118"/>
                      <a:pt x="33165" y="33676"/>
                    </a:cubicBezTo>
                    <a:cubicBezTo>
                      <a:pt x="34455" y="32254"/>
                      <a:pt x="35511" y="30620"/>
                      <a:pt x="36201" y="28822"/>
                    </a:cubicBezTo>
                    <a:cubicBezTo>
                      <a:pt x="36871" y="27076"/>
                      <a:pt x="37196" y="25166"/>
                      <a:pt x="37024" y="23298"/>
                    </a:cubicBezTo>
                    <a:cubicBezTo>
                      <a:pt x="36862" y="21511"/>
                      <a:pt x="36252" y="19764"/>
                      <a:pt x="35308" y="18241"/>
                    </a:cubicBezTo>
                    <a:cubicBezTo>
                      <a:pt x="34384" y="16749"/>
                      <a:pt x="33125" y="15449"/>
                      <a:pt x="31611" y="14555"/>
                    </a:cubicBezTo>
                    <a:cubicBezTo>
                      <a:pt x="30850" y="14118"/>
                      <a:pt x="30038" y="13773"/>
                      <a:pt x="29185" y="13560"/>
                    </a:cubicBezTo>
                    <a:cubicBezTo>
                      <a:pt x="28283" y="13344"/>
                      <a:pt x="27356" y="13284"/>
                      <a:pt x="26434" y="13284"/>
                    </a:cubicBezTo>
                    <a:cubicBezTo>
                      <a:pt x="26359" y="13284"/>
                      <a:pt x="26284" y="13285"/>
                      <a:pt x="26209" y="13286"/>
                    </a:cubicBezTo>
                    <a:cubicBezTo>
                      <a:pt x="25356" y="13290"/>
                      <a:pt x="24474" y="13342"/>
                      <a:pt x="23596" y="13342"/>
                    </a:cubicBezTo>
                    <a:cubicBezTo>
                      <a:pt x="22268" y="13342"/>
                      <a:pt x="20949" y="13222"/>
                      <a:pt x="19751" y="12636"/>
                    </a:cubicBezTo>
                    <a:cubicBezTo>
                      <a:pt x="18817" y="12179"/>
                      <a:pt x="18055" y="11448"/>
                      <a:pt x="17415" y="10645"/>
                    </a:cubicBezTo>
                    <a:cubicBezTo>
                      <a:pt x="16756" y="9813"/>
                      <a:pt x="16187" y="8909"/>
                      <a:pt x="15669" y="7995"/>
                    </a:cubicBezTo>
                    <a:cubicBezTo>
                      <a:pt x="14765" y="6411"/>
                      <a:pt x="14206" y="4634"/>
                      <a:pt x="13150" y="3151"/>
                    </a:cubicBezTo>
                    <a:cubicBezTo>
                      <a:pt x="12633" y="2410"/>
                      <a:pt x="11983" y="1781"/>
                      <a:pt x="11252" y="1242"/>
                    </a:cubicBezTo>
                    <a:cubicBezTo>
                      <a:pt x="10622" y="795"/>
                      <a:pt x="9993" y="349"/>
                      <a:pt x="9241" y="146"/>
                    </a:cubicBezTo>
                    <a:cubicBezTo>
                      <a:pt x="8859" y="47"/>
                      <a:pt x="8466" y="0"/>
                      <a:pt x="807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0" name="Google Shape;510;p25"/>
              <p:cNvSpPr/>
              <p:nvPr/>
            </p:nvSpPr>
            <p:spPr>
              <a:xfrm rot="602346">
                <a:off x="-1813998" y="642690"/>
                <a:ext cx="6301923" cy="4272111"/>
              </a:xfrm>
              <a:custGeom>
                <a:avLst/>
                <a:gdLst/>
                <a:ahLst/>
                <a:cxnLst/>
                <a:rect l="l" t="t" r="r" b="b"/>
                <a:pathLst>
                  <a:path w="47275" h="32048" extrusionOk="0">
                    <a:moveTo>
                      <a:pt x="11491" y="1"/>
                    </a:moveTo>
                    <a:cubicBezTo>
                      <a:pt x="9887" y="1"/>
                      <a:pt x="8266" y="466"/>
                      <a:pt x="6879" y="1233"/>
                    </a:cubicBezTo>
                    <a:cubicBezTo>
                      <a:pt x="4575" y="2523"/>
                      <a:pt x="2797" y="4543"/>
                      <a:pt x="1203" y="6614"/>
                    </a:cubicBezTo>
                    <a:cubicBezTo>
                      <a:pt x="807" y="7133"/>
                      <a:pt x="411" y="7661"/>
                      <a:pt x="15" y="8189"/>
                    </a:cubicBezTo>
                    <a:cubicBezTo>
                      <a:pt x="1" y="8210"/>
                      <a:pt x="27" y="8232"/>
                      <a:pt x="51" y="8232"/>
                    </a:cubicBezTo>
                    <a:cubicBezTo>
                      <a:pt x="60" y="8232"/>
                      <a:pt x="70" y="8228"/>
                      <a:pt x="76" y="8219"/>
                    </a:cubicBezTo>
                    <a:cubicBezTo>
                      <a:pt x="1660" y="6086"/>
                      <a:pt x="3275" y="3924"/>
                      <a:pt x="5397" y="2299"/>
                    </a:cubicBezTo>
                    <a:cubicBezTo>
                      <a:pt x="7152" y="955"/>
                      <a:pt x="9277" y="73"/>
                      <a:pt x="11491" y="73"/>
                    </a:cubicBezTo>
                    <a:cubicBezTo>
                      <a:pt x="11737" y="73"/>
                      <a:pt x="11984" y="83"/>
                      <a:pt x="12231" y="106"/>
                    </a:cubicBezTo>
                    <a:cubicBezTo>
                      <a:pt x="13409" y="217"/>
                      <a:pt x="14556" y="593"/>
                      <a:pt x="15511" y="1293"/>
                    </a:cubicBezTo>
                    <a:cubicBezTo>
                      <a:pt x="16537" y="2045"/>
                      <a:pt x="17268" y="3121"/>
                      <a:pt x="17725" y="4289"/>
                    </a:cubicBezTo>
                    <a:cubicBezTo>
                      <a:pt x="18781" y="6991"/>
                      <a:pt x="18395" y="9915"/>
                      <a:pt x="17999" y="12697"/>
                    </a:cubicBezTo>
                    <a:cubicBezTo>
                      <a:pt x="17613" y="15419"/>
                      <a:pt x="17379" y="18150"/>
                      <a:pt x="17776" y="20892"/>
                    </a:cubicBezTo>
                    <a:cubicBezTo>
                      <a:pt x="18131" y="23421"/>
                      <a:pt x="19015" y="25928"/>
                      <a:pt x="20639" y="27919"/>
                    </a:cubicBezTo>
                    <a:cubicBezTo>
                      <a:pt x="22111" y="29726"/>
                      <a:pt x="24153" y="31138"/>
                      <a:pt x="26437" y="31676"/>
                    </a:cubicBezTo>
                    <a:cubicBezTo>
                      <a:pt x="27071" y="31821"/>
                      <a:pt x="27717" y="31897"/>
                      <a:pt x="28363" y="31897"/>
                    </a:cubicBezTo>
                    <a:cubicBezTo>
                      <a:pt x="28847" y="31897"/>
                      <a:pt x="29330" y="31855"/>
                      <a:pt x="29809" y="31768"/>
                    </a:cubicBezTo>
                    <a:cubicBezTo>
                      <a:pt x="31108" y="31524"/>
                      <a:pt x="32327" y="30965"/>
                      <a:pt x="33484" y="30326"/>
                    </a:cubicBezTo>
                    <a:cubicBezTo>
                      <a:pt x="35942" y="28955"/>
                      <a:pt x="38318" y="27066"/>
                      <a:pt x="41222" y="26792"/>
                    </a:cubicBezTo>
                    <a:cubicBezTo>
                      <a:pt x="41420" y="26775"/>
                      <a:pt x="41617" y="26765"/>
                      <a:pt x="41813" y="26765"/>
                    </a:cubicBezTo>
                    <a:cubicBezTo>
                      <a:pt x="42876" y="26765"/>
                      <a:pt x="43903" y="27032"/>
                      <a:pt x="44787" y="27675"/>
                    </a:cubicBezTo>
                    <a:cubicBezTo>
                      <a:pt x="45680" y="28336"/>
                      <a:pt x="46401" y="29310"/>
                      <a:pt x="46564" y="30417"/>
                    </a:cubicBezTo>
                    <a:cubicBezTo>
                      <a:pt x="46655" y="30955"/>
                      <a:pt x="46584" y="31504"/>
                      <a:pt x="46381" y="32011"/>
                    </a:cubicBezTo>
                    <a:cubicBezTo>
                      <a:pt x="46369" y="32034"/>
                      <a:pt x="46383" y="32047"/>
                      <a:pt x="46402" y="32047"/>
                    </a:cubicBezTo>
                    <a:cubicBezTo>
                      <a:pt x="46416" y="32047"/>
                      <a:pt x="46433" y="32039"/>
                      <a:pt x="46442" y="32021"/>
                    </a:cubicBezTo>
                    <a:cubicBezTo>
                      <a:pt x="47274" y="29990"/>
                      <a:pt x="45680" y="27838"/>
                      <a:pt x="43832" y="27066"/>
                    </a:cubicBezTo>
                    <a:cubicBezTo>
                      <a:pt x="43212" y="26801"/>
                      <a:pt x="42543" y="26691"/>
                      <a:pt x="41870" y="26691"/>
                    </a:cubicBezTo>
                    <a:cubicBezTo>
                      <a:pt x="41253" y="26691"/>
                      <a:pt x="40632" y="26783"/>
                      <a:pt x="40044" y="26934"/>
                    </a:cubicBezTo>
                    <a:cubicBezTo>
                      <a:pt x="38654" y="27279"/>
                      <a:pt x="37354" y="27939"/>
                      <a:pt x="36125" y="28660"/>
                    </a:cubicBezTo>
                    <a:cubicBezTo>
                      <a:pt x="33789" y="30051"/>
                      <a:pt x="31423" y="31757"/>
                      <a:pt x="28590" y="31829"/>
                    </a:cubicBezTo>
                    <a:cubicBezTo>
                      <a:pt x="28515" y="31831"/>
                      <a:pt x="28440" y="31832"/>
                      <a:pt x="28365" y="31832"/>
                    </a:cubicBezTo>
                    <a:cubicBezTo>
                      <a:pt x="25948" y="31832"/>
                      <a:pt x="23631" y="30733"/>
                      <a:pt x="21868" y="29128"/>
                    </a:cubicBezTo>
                    <a:cubicBezTo>
                      <a:pt x="19888" y="27320"/>
                      <a:pt x="18679" y="24872"/>
                      <a:pt x="18090" y="22273"/>
                    </a:cubicBezTo>
                    <a:cubicBezTo>
                      <a:pt x="17471" y="19521"/>
                      <a:pt x="17542" y="16658"/>
                      <a:pt x="17907" y="13875"/>
                    </a:cubicBezTo>
                    <a:cubicBezTo>
                      <a:pt x="18273" y="11022"/>
                      <a:pt x="18872" y="8077"/>
                      <a:pt x="18110" y="5233"/>
                    </a:cubicBezTo>
                    <a:cubicBezTo>
                      <a:pt x="17796" y="4086"/>
                      <a:pt x="17278" y="2979"/>
                      <a:pt x="16476" y="2085"/>
                    </a:cubicBezTo>
                    <a:cubicBezTo>
                      <a:pt x="15704" y="1223"/>
                      <a:pt x="14699" y="613"/>
                      <a:pt x="13592" y="289"/>
                    </a:cubicBezTo>
                    <a:cubicBezTo>
                      <a:pt x="12909" y="92"/>
                      <a:pt x="12202" y="1"/>
                      <a:pt x="1149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1" name="Google Shape;511;p25"/>
              <p:cNvSpPr/>
              <p:nvPr/>
            </p:nvSpPr>
            <p:spPr>
              <a:xfrm rot="-565460" flipH="1">
                <a:off x="3928777" y="960008"/>
                <a:ext cx="5920740" cy="4013705"/>
              </a:xfrm>
              <a:custGeom>
                <a:avLst/>
                <a:gdLst/>
                <a:ahLst/>
                <a:cxnLst/>
                <a:rect l="l" t="t" r="r" b="b"/>
                <a:pathLst>
                  <a:path w="47275" h="32048" extrusionOk="0">
                    <a:moveTo>
                      <a:pt x="11491" y="1"/>
                    </a:moveTo>
                    <a:cubicBezTo>
                      <a:pt x="9887" y="1"/>
                      <a:pt x="8266" y="466"/>
                      <a:pt x="6879" y="1233"/>
                    </a:cubicBezTo>
                    <a:cubicBezTo>
                      <a:pt x="4575" y="2523"/>
                      <a:pt x="2797" y="4543"/>
                      <a:pt x="1203" y="6614"/>
                    </a:cubicBezTo>
                    <a:cubicBezTo>
                      <a:pt x="807" y="7133"/>
                      <a:pt x="411" y="7661"/>
                      <a:pt x="15" y="8189"/>
                    </a:cubicBezTo>
                    <a:cubicBezTo>
                      <a:pt x="1" y="8210"/>
                      <a:pt x="27" y="8232"/>
                      <a:pt x="51" y="8232"/>
                    </a:cubicBezTo>
                    <a:cubicBezTo>
                      <a:pt x="60" y="8232"/>
                      <a:pt x="70" y="8228"/>
                      <a:pt x="76" y="8219"/>
                    </a:cubicBezTo>
                    <a:cubicBezTo>
                      <a:pt x="1660" y="6086"/>
                      <a:pt x="3275" y="3924"/>
                      <a:pt x="5397" y="2299"/>
                    </a:cubicBezTo>
                    <a:cubicBezTo>
                      <a:pt x="7152" y="955"/>
                      <a:pt x="9277" y="73"/>
                      <a:pt x="11491" y="73"/>
                    </a:cubicBezTo>
                    <a:cubicBezTo>
                      <a:pt x="11737" y="73"/>
                      <a:pt x="11984" y="83"/>
                      <a:pt x="12231" y="106"/>
                    </a:cubicBezTo>
                    <a:cubicBezTo>
                      <a:pt x="13409" y="217"/>
                      <a:pt x="14556" y="593"/>
                      <a:pt x="15511" y="1293"/>
                    </a:cubicBezTo>
                    <a:cubicBezTo>
                      <a:pt x="16537" y="2045"/>
                      <a:pt x="17268" y="3121"/>
                      <a:pt x="17725" y="4289"/>
                    </a:cubicBezTo>
                    <a:cubicBezTo>
                      <a:pt x="18781" y="6991"/>
                      <a:pt x="18395" y="9915"/>
                      <a:pt x="17999" y="12697"/>
                    </a:cubicBezTo>
                    <a:cubicBezTo>
                      <a:pt x="17613" y="15419"/>
                      <a:pt x="17379" y="18150"/>
                      <a:pt x="17776" y="20892"/>
                    </a:cubicBezTo>
                    <a:cubicBezTo>
                      <a:pt x="18131" y="23421"/>
                      <a:pt x="19015" y="25928"/>
                      <a:pt x="20639" y="27919"/>
                    </a:cubicBezTo>
                    <a:cubicBezTo>
                      <a:pt x="22111" y="29726"/>
                      <a:pt x="24153" y="31138"/>
                      <a:pt x="26437" y="31676"/>
                    </a:cubicBezTo>
                    <a:cubicBezTo>
                      <a:pt x="27071" y="31821"/>
                      <a:pt x="27717" y="31897"/>
                      <a:pt x="28363" y="31897"/>
                    </a:cubicBezTo>
                    <a:cubicBezTo>
                      <a:pt x="28847" y="31897"/>
                      <a:pt x="29330" y="31855"/>
                      <a:pt x="29809" y="31768"/>
                    </a:cubicBezTo>
                    <a:cubicBezTo>
                      <a:pt x="31108" y="31524"/>
                      <a:pt x="32327" y="30965"/>
                      <a:pt x="33484" y="30326"/>
                    </a:cubicBezTo>
                    <a:cubicBezTo>
                      <a:pt x="35942" y="28955"/>
                      <a:pt x="38318" y="27066"/>
                      <a:pt x="41222" y="26792"/>
                    </a:cubicBezTo>
                    <a:cubicBezTo>
                      <a:pt x="41420" y="26775"/>
                      <a:pt x="41617" y="26765"/>
                      <a:pt x="41813" y="26765"/>
                    </a:cubicBezTo>
                    <a:cubicBezTo>
                      <a:pt x="42876" y="26765"/>
                      <a:pt x="43903" y="27032"/>
                      <a:pt x="44787" y="27675"/>
                    </a:cubicBezTo>
                    <a:cubicBezTo>
                      <a:pt x="45680" y="28336"/>
                      <a:pt x="46401" y="29310"/>
                      <a:pt x="46564" y="30417"/>
                    </a:cubicBezTo>
                    <a:cubicBezTo>
                      <a:pt x="46655" y="30955"/>
                      <a:pt x="46584" y="31504"/>
                      <a:pt x="46381" y="32011"/>
                    </a:cubicBezTo>
                    <a:cubicBezTo>
                      <a:pt x="46369" y="32034"/>
                      <a:pt x="46383" y="32047"/>
                      <a:pt x="46402" y="32047"/>
                    </a:cubicBezTo>
                    <a:cubicBezTo>
                      <a:pt x="46416" y="32047"/>
                      <a:pt x="46433" y="32039"/>
                      <a:pt x="46442" y="32021"/>
                    </a:cubicBezTo>
                    <a:cubicBezTo>
                      <a:pt x="47274" y="29990"/>
                      <a:pt x="45680" y="27838"/>
                      <a:pt x="43832" y="27066"/>
                    </a:cubicBezTo>
                    <a:cubicBezTo>
                      <a:pt x="43212" y="26801"/>
                      <a:pt x="42543" y="26691"/>
                      <a:pt x="41870" y="26691"/>
                    </a:cubicBezTo>
                    <a:cubicBezTo>
                      <a:pt x="41253" y="26691"/>
                      <a:pt x="40632" y="26783"/>
                      <a:pt x="40044" y="26934"/>
                    </a:cubicBezTo>
                    <a:cubicBezTo>
                      <a:pt x="38654" y="27279"/>
                      <a:pt x="37354" y="27939"/>
                      <a:pt x="36125" y="28660"/>
                    </a:cubicBezTo>
                    <a:cubicBezTo>
                      <a:pt x="33789" y="30051"/>
                      <a:pt x="31423" y="31757"/>
                      <a:pt x="28590" y="31829"/>
                    </a:cubicBezTo>
                    <a:cubicBezTo>
                      <a:pt x="28515" y="31831"/>
                      <a:pt x="28440" y="31832"/>
                      <a:pt x="28365" y="31832"/>
                    </a:cubicBezTo>
                    <a:cubicBezTo>
                      <a:pt x="25948" y="31832"/>
                      <a:pt x="23631" y="30733"/>
                      <a:pt x="21868" y="29128"/>
                    </a:cubicBezTo>
                    <a:cubicBezTo>
                      <a:pt x="19888" y="27320"/>
                      <a:pt x="18679" y="24872"/>
                      <a:pt x="18090" y="22273"/>
                    </a:cubicBezTo>
                    <a:cubicBezTo>
                      <a:pt x="17471" y="19521"/>
                      <a:pt x="17542" y="16658"/>
                      <a:pt x="17907" y="13875"/>
                    </a:cubicBezTo>
                    <a:cubicBezTo>
                      <a:pt x="18273" y="11022"/>
                      <a:pt x="18872" y="8077"/>
                      <a:pt x="18110" y="5233"/>
                    </a:cubicBezTo>
                    <a:cubicBezTo>
                      <a:pt x="17796" y="4086"/>
                      <a:pt x="17278" y="2979"/>
                      <a:pt x="16476" y="2085"/>
                    </a:cubicBezTo>
                    <a:cubicBezTo>
                      <a:pt x="15704" y="1223"/>
                      <a:pt x="14699" y="613"/>
                      <a:pt x="13592" y="289"/>
                    </a:cubicBezTo>
                    <a:cubicBezTo>
                      <a:pt x="12909" y="92"/>
                      <a:pt x="12202" y="1"/>
                      <a:pt x="1149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2" name="Google Shape;512;p25"/>
              <p:cNvSpPr/>
              <p:nvPr/>
            </p:nvSpPr>
            <p:spPr>
              <a:xfrm rot="602346">
                <a:off x="-1748673" y="566490"/>
                <a:ext cx="6301923" cy="4272111"/>
              </a:xfrm>
              <a:custGeom>
                <a:avLst/>
                <a:gdLst/>
                <a:ahLst/>
                <a:cxnLst/>
                <a:rect l="l" t="t" r="r" b="b"/>
                <a:pathLst>
                  <a:path w="47275" h="32048" extrusionOk="0">
                    <a:moveTo>
                      <a:pt x="11491" y="1"/>
                    </a:moveTo>
                    <a:cubicBezTo>
                      <a:pt x="9887" y="1"/>
                      <a:pt x="8266" y="466"/>
                      <a:pt x="6879" y="1233"/>
                    </a:cubicBezTo>
                    <a:cubicBezTo>
                      <a:pt x="4575" y="2523"/>
                      <a:pt x="2797" y="4543"/>
                      <a:pt x="1203" y="6614"/>
                    </a:cubicBezTo>
                    <a:cubicBezTo>
                      <a:pt x="807" y="7133"/>
                      <a:pt x="411" y="7661"/>
                      <a:pt x="15" y="8189"/>
                    </a:cubicBezTo>
                    <a:cubicBezTo>
                      <a:pt x="1" y="8210"/>
                      <a:pt x="27" y="8232"/>
                      <a:pt x="51" y="8232"/>
                    </a:cubicBezTo>
                    <a:cubicBezTo>
                      <a:pt x="60" y="8232"/>
                      <a:pt x="70" y="8228"/>
                      <a:pt x="76" y="8219"/>
                    </a:cubicBezTo>
                    <a:cubicBezTo>
                      <a:pt x="1660" y="6086"/>
                      <a:pt x="3275" y="3924"/>
                      <a:pt x="5397" y="2299"/>
                    </a:cubicBezTo>
                    <a:cubicBezTo>
                      <a:pt x="7152" y="955"/>
                      <a:pt x="9277" y="73"/>
                      <a:pt x="11491" y="73"/>
                    </a:cubicBezTo>
                    <a:cubicBezTo>
                      <a:pt x="11737" y="73"/>
                      <a:pt x="11984" y="83"/>
                      <a:pt x="12231" y="106"/>
                    </a:cubicBezTo>
                    <a:cubicBezTo>
                      <a:pt x="13409" y="217"/>
                      <a:pt x="14556" y="593"/>
                      <a:pt x="15511" y="1293"/>
                    </a:cubicBezTo>
                    <a:cubicBezTo>
                      <a:pt x="16537" y="2045"/>
                      <a:pt x="17268" y="3121"/>
                      <a:pt x="17725" y="4289"/>
                    </a:cubicBezTo>
                    <a:cubicBezTo>
                      <a:pt x="18781" y="6991"/>
                      <a:pt x="18395" y="9915"/>
                      <a:pt x="17999" y="12697"/>
                    </a:cubicBezTo>
                    <a:cubicBezTo>
                      <a:pt x="17613" y="15419"/>
                      <a:pt x="17379" y="18150"/>
                      <a:pt x="17776" y="20892"/>
                    </a:cubicBezTo>
                    <a:cubicBezTo>
                      <a:pt x="18131" y="23421"/>
                      <a:pt x="19015" y="25928"/>
                      <a:pt x="20639" y="27919"/>
                    </a:cubicBezTo>
                    <a:cubicBezTo>
                      <a:pt x="22111" y="29726"/>
                      <a:pt x="24153" y="31138"/>
                      <a:pt x="26437" y="31676"/>
                    </a:cubicBezTo>
                    <a:cubicBezTo>
                      <a:pt x="27071" y="31821"/>
                      <a:pt x="27717" y="31897"/>
                      <a:pt x="28363" y="31897"/>
                    </a:cubicBezTo>
                    <a:cubicBezTo>
                      <a:pt x="28847" y="31897"/>
                      <a:pt x="29330" y="31855"/>
                      <a:pt x="29809" y="31768"/>
                    </a:cubicBezTo>
                    <a:cubicBezTo>
                      <a:pt x="31108" y="31524"/>
                      <a:pt x="32327" y="30965"/>
                      <a:pt x="33484" y="30326"/>
                    </a:cubicBezTo>
                    <a:cubicBezTo>
                      <a:pt x="35942" y="28955"/>
                      <a:pt x="38318" y="27066"/>
                      <a:pt x="41222" y="26792"/>
                    </a:cubicBezTo>
                    <a:cubicBezTo>
                      <a:pt x="41420" y="26775"/>
                      <a:pt x="41617" y="26765"/>
                      <a:pt x="41813" y="26765"/>
                    </a:cubicBezTo>
                    <a:cubicBezTo>
                      <a:pt x="42876" y="26765"/>
                      <a:pt x="43903" y="27032"/>
                      <a:pt x="44787" y="27675"/>
                    </a:cubicBezTo>
                    <a:cubicBezTo>
                      <a:pt x="45680" y="28336"/>
                      <a:pt x="46401" y="29310"/>
                      <a:pt x="46564" y="30417"/>
                    </a:cubicBezTo>
                    <a:cubicBezTo>
                      <a:pt x="46655" y="30955"/>
                      <a:pt x="46584" y="31504"/>
                      <a:pt x="46381" y="32011"/>
                    </a:cubicBezTo>
                    <a:cubicBezTo>
                      <a:pt x="46369" y="32034"/>
                      <a:pt x="46383" y="32047"/>
                      <a:pt x="46402" y="32047"/>
                    </a:cubicBezTo>
                    <a:cubicBezTo>
                      <a:pt x="46416" y="32047"/>
                      <a:pt x="46433" y="32039"/>
                      <a:pt x="46442" y="32021"/>
                    </a:cubicBezTo>
                    <a:cubicBezTo>
                      <a:pt x="47274" y="29990"/>
                      <a:pt x="45680" y="27838"/>
                      <a:pt x="43832" y="27066"/>
                    </a:cubicBezTo>
                    <a:cubicBezTo>
                      <a:pt x="43212" y="26801"/>
                      <a:pt x="42543" y="26691"/>
                      <a:pt x="41870" y="26691"/>
                    </a:cubicBezTo>
                    <a:cubicBezTo>
                      <a:pt x="41253" y="26691"/>
                      <a:pt x="40632" y="26783"/>
                      <a:pt x="40044" y="26934"/>
                    </a:cubicBezTo>
                    <a:cubicBezTo>
                      <a:pt x="38654" y="27279"/>
                      <a:pt x="37354" y="27939"/>
                      <a:pt x="36125" y="28660"/>
                    </a:cubicBezTo>
                    <a:cubicBezTo>
                      <a:pt x="33789" y="30051"/>
                      <a:pt x="31423" y="31757"/>
                      <a:pt x="28590" y="31829"/>
                    </a:cubicBezTo>
                    <a:cubicBezTo>
                      <a:pt x="28515" y="31831"/>
                      <a:pt x="28440" y="31832"/>
                      <a:pt x="28365" y="31832"/>
                    </a:cubicBezTo>
                    <a:cubicBezTo>
                      <a:pt x="25948" y="31832"/>
                      <a:pt x="23631" y="30733"/>
                      <a:pt x="21868" y="29128"/>
                    </a:cubicBezTo>
                    <a:cubicBezTo>
                      <a:pt x="19888" y="27320"/>
                      <a:pt x="18679" y="24872"/>
                      <a:pt x="18090" y="22273"/>
                    </a:cubicBezTo>
                    <a:cubicBezTo>
                      <a:pt x="17471" y="19521"/>
                      <a:pt x="17542" y="16658"/>
                      <a:pt x="17907" y="13875"/>
                    </a:cubicBezTo>
                    <a:cubicBezTo>
                      <a:pt x="18273" y="11022"/>
                      <a:pt x="18872" y="8077"/>
                      <a:pt x="18110" y="5233"/>
                    </a:cubicBezTo>
                    <a:cubicBezTo>
                      <a:pt x="17796" y="4086"/>
                      <a:pt x="17278" y="2979"/>
                      <a:pt x="16476" y="2085"/>
                    </a:cubicBezTo>
                    <a:cubicBezTo>
                      <a:pt x="15704" y="1223"/>
                      <a:pt x="14699" y="613"/>
                      <a:pt x="13592" y="289"/>
                    </a:cubicBezTo>
                    <a:cubicBezTo>
                      <a:pt x="12909" y="92"/>
                      <a:pt x="12202" y="1"/>
                      <a:pt x="114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3" name="Google Shape;513;p25"/>
              <p:cNvSpPr/>
              <p:nvPr/>
            </p:nvSpPr>
            <p:spPr>
              <a:xfrm rot="-3790987">
                <a:off x="2549219" y="722852"/>
                <a:ext cx="3661649" cy="3894065"/>
              </a:xfrm>
              <a:custGeom>
                <a:avLst/>
                <a:gdLst/>
                <a:ahLst/>
                <a:cxnLst/>
                <a:rect l="l" t="t" r="r" b="b"/>
                <a:pathLst>
                  <a:path w="37197" h="39558" extrusionOk="0">
                    <a:moveTo>
                      <a:pt x="8059" y="63"/>
                    </a:moveTo>
                    <a:cubicBezTo>
                      <a:pt x="8465" y="63"/>
                      <a:pt x="8871" y="115"/>
                      <a:pt x="9271" y="227"/>
                    </a:cubicBezTo>
                    <a:cubicBezTo>
                      <a:pt x="9993" y="430"/>
                      <a:pt x="10612" y="867"/>
                      <a:pt x="11221" y="1303"/>
                    </a:cubicBezTo>
                    <a:cubicBezTo>
                      <a:pt x="12003" y="1872"/>
                      <a:pt x="12683" y="2562"/>
                      <a:pt x="13232" y="3375"/>
                    </a:cubicBezTo>
                    <a:cubicBezTo>
                      <a:pt x="13709" y="4086"/>
                      <a:pt x="14075" y="4868"/>
                      <a:pt x="14430" y="5640"/>
                    </a:cubicBezTo>
                    <a:cubicBezTo>
                      <a:pt x="15232" y="7396"/>
                      <a:pt x="16136" y="9112"/>
                      <a:pt x="17334" y="10645"/>
                    </a:cubicBezTo>
                    <a:cubicBezTo>
                      <a:pt x="17934" y="11417"/>
                      <a:pt x="18654" y="12118"/>
                      <a:pt x="19518" y="12585"/>
                    </a:cubicBezTo>
                    <a:cubicBezTo>
                      <a:pt x="20380" y="13052"/>
                      <a:pt x="21355" y="13276"/>
                      <a:pt x="22330" y="13357"/>
                    </a:cubicBezTo>
                    <a:cubicBezTo>
                      <a:pt x="22751" y="13391"/>
                      <a:pt x="23173" y="13403"/>
                      <a:pt x="23596" y="13403"/>
                    </a:cubicBezTo>
                    <a:cubicBezTo>
                      <a:pt x="24525" y="13403"/>
                      <a:pt x="25460" y="13346"/>
                      <a:pt x="26392" y="13346"/>
                    </a:cubicBezTo>
                    <a:cubicBezTo>
                      <a:pt x="27167" y="13346"/>
                      <a:pt x="27940" y="13386"/>
                      <a:pt x="28707" y="13529"/>
                    </a:cubicBezTo>
                    <a:cubicBezTo>
                      <a:pt x="32252" y="14200"/>
                      <a:pt x="35044" y="17063"/>
                      <a:pt x="36273" y="20364"/>
                    </a:cubicBezTo>
                    <a:cubicBezTo>
                      <a:pt x="36923" y="22079"/>
                      <a:pt x="37135" y="23918"/>
                      <a:pt x="36912" y="25746"/>
                    </a:cubicBezTo>
                    <a:cubicBezTo>
                      <a:pt x="36668" y="27644"/>
                      <a:pt x="35988" y="29462"/>
                      <a:pt x="35003" y="31097"/>
                    </a:cubicBezTo>
                    <a:cubicBezTo>
                      <a:pt x="32942" y="34529"/>
                      <a:pt x="29621" y="37068"/>
                      <a:pt x="25864" y="38388"/>
                    </a:cubicBezTo>
                    <a:cubicBezTo>
                      <a:pt x="23789" y="39119"/>
                      <a:pt x="21584" y="39491"/>
                      <a:pt x="19379" y="39491"/>
                    </a:cubicBezTo>
                    <a:cubicBezTo>
                      <a:pt x="17387" y="39491"/>
                      <a:pt x="15394" y="39187"/>
                      <a:pt x="13496" y="38571"/>
                    </a:cubicBezTo>
                    <a:cubicBezTo>
                      <a:pt x="9851" y="37383"/>
                      <a:pt x="6611" y="35027"/>
                      <a:pt x="4275" y="31990"/>
                    </a:cubicBezTo>
                    <a:cubicBezTo>
                      <a:pt x="3118" y="30487"/>
                      <a:pt x="2183" y="28822"/>
                      <a:pt x="1524" y="27055"/>
                    </a:cubicBezTo>
                    <a:cubicBezTo>
                      <a:pt x="721" y="24882"/>
                      <a:pt x="315" y="22577"/>
                      <a:pt x="183" y="20262"/>
                    </a:cubicBezTo>
                    <a:cubicBezTo>
                      <a:pt x="41" y="17967"/>
                      <a:pt x="163" y="15672"/>
                      <a:pt x="376" y="13387"/>
                    </a:cubicBezTo>
                    <a:cubicBezTo>
                      <a:pt x="477" y="12240"/>
                      <a:pt x="610" y="11113"/>
                      <a:pt x="752" y="9975"/>
                    </a:cubicBezTo>
                    <a:cubicBezTo>
                      <a:pt x="884" y="8919"/>
                      <a:pt x="1036" y="7863"/>
                      <a:pt x="1290" y="6827"/>
                    </a:cubicBezTo>
                    <a:cubicBezTo>
                      <a:pt x="1768" y="4857"/>
                      <a:pt x="2610" y="2867"/>
                      <a:pt x="4205" y="1557"/>
                    </a:cubicBezTo>
                    <a:cubicBezTo>
                      <a:pt x="5275" y="676"/>
                      <a:pt x="6662" y="63"/>
                      <a:pt x="8059" y="63"/>
                    </a:cubicBezTo>
                    <a:close/>
                    <a:moveTo>
                      <a:pt x="8072" y="0"/>
                    </a:moveTo>
                    <a:cubicBezTo>
                      <a:pt x="7618" y="0"/>
                      <a:pt x="7163" y="62"/>
                      <a:pt x="6723" y="176"/>
                    </a:cubicBezTo>
                    <a:cubicBezTo>
                      <a:pt x="4925" y="644"/>
                      <a:pt x="3433" y="1892"/>
                      <a:pt x="2499" y="3487"/>
                    </a:cubicBezTo>
                    <a:cubicBezTo>
                      <a:pt x="1432" y="5324"/>
                      <a:pt x="1016" y="7447"/>
                      <a:pt x="741" y="9528"/>
                    </a:cubicBezTo>
                    <a:cubicBezTo>
                      <a:pt x="427" y="11834"/>
                      <a:pt x="183" y="14159"/>
                      <a:pt x="92" y="16485"/>
                    </a:cubicBezTo>
                    <a:cubicBezTo>
                      <a:pt x="1" y="18810"/>
                      <a:pt x="71" y="21156"/>
                      <a:pt x="488" y="23451"/>
                    </a:cubicBezTo>
                    <a:cubicBezTo>
                      <a:pt x="863" y="25543"/>
                      <a:pt x="1524" y="27583"/>
                      <a:pt x="2539" y="29452"/>
                    </a:cubicBezTo>
                    <a:cubicBezTo>
                      <a:pt x="3453" y="31137"/>
                      <a:pt x="4621" y="32681"/>
                      <a:pt x="5981" y="34032"/>
                    </a:cubicBezTo>
                    <a:cubicBezTo>
                      <a:pt x="7342" y="35372"/>
                      <a:pt x="8896" y="36510"/>
                      <a:pt x="10582" y="37403"/>
                    </a:cubicBezTo>
                    <a:cubicBezTo>
                      <a:pt x="12369" y="38347"/>
                      <a:pt x="14298" y="38987"/>
                      <a:pt x="16298" y="39312"/>
                    </a:cubicBezTo>
                    <a:cubicBezTo>
                      <a:pt x="17316" y="39476"/>
                      <a:pt x="18346" y="39557"/>
                      <a:pt x="19377" y="39557"/>
                    </a:cubicBezTo>
                    <a:cubicBezTo>
                      <a:pt x="20453" y="39557"/>
                      <a:pt x="21530" y="39468"/>
                      <a:pt x="22594" y="39292"/>
                    </a:cubicBezTo>
                    <a:cubicBezTo>
                      <a:pt x="24676" y="38947"/>
                      <a:pt x="26707" y="38266"/>
                      <a:pt x="28576" y="37261"/>
                    </a:cubicBezTo>
                    <a:cubicBezTo>
                      <a:pt x="30291" y="36337"/>
                      <a:pt x="31855" y="35118"/>
                      <a:pt x="33165" y="33676"/>
                    </a:cubicBezTo>
                    <a:cubicBezTo>
                      <a:pt x="34455" y="32254"/>
                      <a:pt x="35511" y="30620"/>
                      <a:pt x="36201" y="28822"/>
                    </a:cubicBezTo>
                    <a:cubicBezTo>
                      <a:pt x="36871" y="27076"/>
                      <a:pt x="37196" y="25166"/>
                      <a:pt x="37024" y="23298"/>
                    </a:cubicBezTo>
                    <a:cubicBezTo>
                      <a:pt x="36862" y="21511"/>
                      <a:pt x="36252" y="19764"/>
                      <a:pt x="35308" y="18241"/>
                    </a:cubicBezTo>
                    <a:cubicBezTo>
                      <a:pt x="34384" y="16749"/>
                      <a:pt x="33125" y="15449"/>
                      <a:pt x="31611" y="14555"/>
                    </a:cubicBezTo>
                    <a:cubicBezTo>
                      <a:pt x="30850" y="14118"/>
                      <a:pt x="30038" y="13773"/>
                      <a:pt x="29185" y="13560"/>
                    </a:cubicBezTo>
                    <a:cubicBezTo>
                      <a:pt x="28283" y="13344"/>
                      <a:pt x="27356" y="13284"/>
                      <a:pt x="26434" y="13284"/>
                    </a:cubicBezTo>
                    <a:cubicBezTo>
                      <a:pt x="26359" y="13284"/>
                      <a:pt x="26284" y="13285"/>
                      <a:pt x="26209" y="13286"/>
                    </a:cubicBezTo>
                    <a:cubicBezTo>
                      <a:pt x="25356" y="13290"/>
                      <a:pt x="24474" y="13342"/>
                      <a:pt x="23596" y="13342"/>
                    </a:cubicBezTo>
                    <a:cubicBezTo>
                      <a:pt x="22268" y="13342"/>
                      <a:pt x="20949" y="13222"/>
                      <a:pt x="19751" y="12636"/>
                    </a:cubicBezTo>
                    <a:cubicBezTo>
                      <a:pt x="18817" y="12179"/>
                      <a:pt x="18055" y="11448"/>
                      <a:pt x="17415" y="10645"/>
                    </a:cubicBezTo>
                    <a:cubicBezTo>
                      <a:pt x="16756" y="9813"/>
                      <a:pt x="16187" y="8909"/>
                      <a:pt x="15669" y="7995"/>
                    </a:cubicBezTo>
                    <a:cubicBezTo>
                      <a:pt x="14765" y="6411"/>
                      <a:pt x="14206" y="4634"/>
                      <a:pt x="13150" y="3151"/>
                    </a:cubicBezTo>
                    <a:cubicBezTo>
                      <a:pt x="12633" y="2410"/>
                      <a:pt x="11983" y="1781"/>
                      <a:pt x="11252" y="1242"/>
                    </a:cubicBezTo>
                    <a:cubicBezTo>
                      <a:pt x="10622" y="795"/>
                      <a:pt x="9993" y="349"/>
                      <a:pt x="9241" y="146"/>
                    </a:cubicBezTo>
                    <a:cubicBezTo>
                      <a:pt x="8859" y="47"/>
                      <a:pt x="8466" y="0"/>
                      <a:pt x="8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4" name="Google Shape;514;p25"/>
              <p:cNvSpPr/>
              <p:nvPr/>
            </p:nvSpPr>
            <p:spPr>
              <a:xfrm rot="-565460" flipH="1">
                <a:off x="4004977" y="960008"/>
                <a:ext cx="5920740" cy="4013705"/>
              </a:xfrm>
              <a:custGeom>
                <a:avLst/>
                <a:gdLst/>
                <a:ahLst/>
                <a:cxnLst/>
                <a:rect l="l" t="t" r="r" b="b"/>
                <a:pathLst>
                  <a:path w="47275" h="32048" extrusionOk="0">
                    <a:moveTo>
                      <a:pt x="11491" y="1"/>
                    </a:moveTo>
                    <a:cubicBezTo>
                      <a:pt x="9887" y="1"/>
                      <a:pt x="8266" y="466"/>
                      <a:pt x="6879" y="1233"/>
                    </a:cubicBezTo>
                    <a:cubicBezTo>
                      <a:pt x="4575" y="2523"/>
                      <a:pt x="2797" y="4543"/>
                      <a:pt x="1203" y="6614"/>
                    </a:cubicBezTo>
                    <a:cubicBezTo>
                      <a:pt x="807" y="7133"/>
                      <a:pt x="411" y="7661"/>
                      <a:pt x="15" y="8189"/>
                    </a:cubicBezTo>
                    <a:cubicBezTo>
                      <a:pt x="1" y="8210"/>
                      <a:pt x="27" y="8232"/>
                      <a:pt x="51" y="8232"/>
                    </a:cubicBezTo>
                    <a:cubicBezTo>
                      <a:pt x="60" y="8232"/>
                      <a:pt x="70" y="8228"/>
                      <a:pt x="76" y="8219"/>
                    </a:cubicBezTo>
                    <a:cubicBezTo>
                      <a:pt x="1660" y="6086"/>
                      <a:pt x="3275" y="3924"/>
                      <a:pt x="5397" y="2299"/>
                    </a:cubicBezTo>
                    <a:cubicBezTo>
                      <a:pt x="7152" y="955"/>
                      <a:pt x="9277" y="73"/>
                      <a:pt x="11491" y="73"/>
                    </a:cubicBezTo>
                    <a:cubicBezTo>
                      <a:pt x="11737" y="73"/>
                      <a:pt x="11984" y="83"/>
                      <a:pt x="12231" y="106"/>
                    </a:cubicBezTo>
                    <a:cubicBezTo>
                      <a:pt x="13409" y="217"/>
                      <a:pt x="14556" y="593"/>
                      <a:pt x="15511" y="1293"/>
                    </a:cubicBezTo>
                    <a:cubicBezTo>
                      <a:pt x="16537" y="2045"/>
                      <a:pt x="17268" y="3121"/>
                      <a:pt x="17725" y="4289"/>
                    </a:cubicBezTo>
                    <a:cubicBezTo>
                      <a:pt x="18781" y="6991"/>
                      <a:pt x="18395" y="9915"/>
                      <a:pt x="17999" y="12697"/>
                    </a:cubicBezTo>
                    <a:cubicBezTo>
                      <a:pt x="17613" y="15419"/>
                      <a:pt x="17379" y="18150"/>
                      <a:pt x="17776" y="20892"/>
                    </a:cubicBezTo>
                    <a:cubicBezTo>
                      <a:pt x="18131" y="23421"/>
                      <a:pt x="19015" y="25928"/>
                      <a:pt x="20639" y="27919"/>
                    </a:cubicBezTo>
                    <a:cubicBezTo>
                      <a:pt x="22111" y="29726"/>
                      <a:pt x="24153" y="31138"/>
                      <a:pt x="26437" y="31676"/>
                    </a:cubicBezTo>
                    <a:cubicBezTo>
                      <a:pt x="27071" y="31821"/>
                      <a:pt x="27717" y="31897"/>
                      <a:pt x="28363" y="31897"/>
                    </a:cubicBezTo>
                    <a:cubicBezTo>
                      <a:pt x="28847" y="31897"/>
                      <a:pt x="29330" y="31855"/>
                      <a:pt x="29809" y="31768"/>
                    </a:cubicBezTo>
                    <a:cubicBezTo>
                      <a:pt x="31108" y="31524"/>
                      <a:pt x="32327" y="30965"/>
                      <a:pt x="33484" y="30326"/>
                    </a:cubicBezTo>
                    <a:cubicBezTo>
                      <a:pt x="35942" y="28955"/>
                      <a:pt x="38318" y="27066"/>
                      <a:pt x="41222" y="26792"/>
                    </a:cubicBezTo>
                    <a:cubicBezTo>
                      <a:pt x="41420" y="26775"/>
                      <a:pt x="41617" y="26765"/>
                      <a:pt x="41813" y="26765"/>
                    </a:cubicBezTo>
                    <a:cubicBezTo>
                      <a:pt x="42876" y="26765"/>
                      <a:pt x="43903" y="27032"/>
                      <a:pt x="44787" y="27675"/>
                    </a:cubicBezTo>
                    <a:cubicBezTo>
                      <a:pt x="45680" y="28336"/>
                      <a:pt x="46401" y="29310"/>
                      <a:pt x="46564" y="30417"/>
                    </a:cubicBezTo>
                    <a:cubicBezTo>
                      <a:pt x="46655" y="30955"/>
                      <a:pt x="46584" y="31504"/>
                      <a:pt x="46381" y="32011"/>
                    </a:cubicBezTo>
                    <a:cubicBezTo>
                      <a:pt x="46369" y="32034"/>
                      <a:pt x="46383" y="32047"/>
                      <a:pt x="46402" y="32047"/>
                    </a:cubicBezTo>
                    <a:cubicBezTo>
                      <a:pt x="46416" y="32047"/>
                      <a:pt x="46433" y="32039"/>
                      <a:pt x="46442" y="32021"/>
                    </a:cubicBezTo>
                    <a:cubicBezTo>
                      <a:pt x="47274" y="29990"/>
                      <a:pt x="45680" y="27838"/>
                      <a:pt x="43832" y="27066"/>
                    </a:cubicBezTo>
                    <a:cubicBezTo>
                      <a:pt x="43212" y="26801"/>
                      <a:pt x="42543" y="26691"/>
                      <a:pt x="41870" y="26691"/>
                    </a:cubicBezTo>
                    <a:cubicBezTo>
                      <a:pt x="41253" y="26691"/>
                      <a:pt x="40632" y="26783"/>
                      <a:pt x="40044" y="26934"/>
                    </a:cubicBezTo>
                    <a:cubicBezTo>
                      <a:pt x="38654" y="27279"/>
                      <a:pt x="37354" y="27939"/>
                      <a:pt x="36125" y="28660"/>
                    </a:cubicBezTo>
                    <a:cubicBezTo>
                      <a:pt x="33789" y="30051"/>
                      <a:pt x="31423" y="31757"/>
                      <a:pt x="28590" y="31829"/>
                    </a:cubicBezTo>
                    <a:cubicBezTo>
                      <a:pt x="28515" y="31831"/>
                      <a:pt x="28440" y="31832"/>
                      <a:pt x="28365" y="31832"/>
                    </a:cubicBezTo>
                    <a:cubicBezTo>
                      <a:pt x="25948" y="31832"/>
                      <a:pt x="23631" y="30733"/>
                      <a:pt x="21868" y="29128"/>
                    </a:cubicBezTo>
                    <a:cubicBezTo>
                      <a:pt x="19888" y="27320"/>
                      <a:pt x="18679" y="24872"/>
                      <a:pt x="18090" y="22273"/>
                    </a:cubicBezTo>
                    <a:cubicBezTo>
                      <a:pt x="17471" y="19521"/>
                      <a:pt x="17542" y="16658"/>
                      <a:pt x="17907" y="13875"/>
                    </a:cubicBezTo>
                    <a:cubicBezTo>
                      <a:pt x="18273" y="11022"/>
                      <a:pt x="18872" y="8077"/>
                      <a:pt x="18110" y="5233"/>
                    </a:cubicBezTo>
                    <a:cubicBezTo>
                      <a:pt x="17796" y="4086"/>
                      <a:pt x="17278" y="2979"/>
                      <a:pt x="16476" y="2085"/>
                    </a:cubicBezTo>
                    <a:cubicBezTo>
                      <a:pt x="15704" y="1223"/>
                      <a:pt x="14699" y="613"/>
                      <a:pt x="13592" y="289"/>
                    </a:cubicBezTo>
                    <a:cubicBezTo>
                      <a:pt x="12909" y="92"/>
                      <a:pt x="12202" y="1"/>
                      <a:pt x="11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5" name="Google Shape;515;p25"/>
              <p:cNvSpPr/>
              <p:nvPr/>
            </p:nvSpPr>
            <p:spPr>
              <a:xfrm rot="-2190436">
                <a:off x="6767466" y="2203417"/>
                <a:ext cx="3389217" cy="2184986"/>
              </a:xfrm>
              <a:custGeom>
                <a:avLst/>
                <a:gdLst/>
                <a:ahLst/>
                <a:cxnLst/>
                <a:rect l="l" t="t" r="r" b="b"/>
                <a:pathLst>
                  <a:path w="68641" h="44252" extrusionOk="0">
                    <a:moveTo>
                      <a:pt x="67677" y="0"/>
                    </a:moveTo>
                    <a:cubicBezTo>
                      <a:pt x="65155" y="0"/>
                      <a:pt x="62741" y="1012"/>
                      <a:pt x="60731" y="2524"/>
                    </a:cubicBezTo>
                    <a:cubicBezTo>
                      <a:pt x="58294" y="4352"/>
                      <a:pt x="56516" y="6829"/>
                      <a:pt x="55074" y="9480"/>
                    </a:cubicBezTo>
                    <a:cubicBezTo>
                      <a:pt x="52160" y="14852"/>
                      <a:pt x="50383" y="21107"/>
                      <a:pt x="45621" y="25240"/>
                    </a:cubicBezTo>
                    <a:cubicBezTo>
                      <a:pt x="44504" y="26215"/>
                      <a:pt x="43245" y="27027"/>
                      <a:pt x="41864" y="27576"/>
                    </a:cubicBezTo>
                    <a:cubicBezTo>
                      <a:pt x="40310" y="28185"/>
                      <a:pt x="38644" y="28459"/>
                      <a:pt x="36979" y="28499"/>
                    </a:cubicBezTo>
                    <a:cubicBezTo>
                      <a:pt x="36764" y="28506"/>
                      <a:pt x="36550" y="28509"/>
                      <a:pt x="36335" y="28509"/>
                    </a:cubicBezTo>
                    <a:cubicBezTo>
                      <a:pt x="33195" y="28509"/>
                      <a:pt x="30095" y="27846"/>
                      <a:pt x="26977" y="27504"/>
                    </a:cubicBezTo>
                    <a:cubicBezTo>
                      <a:pt x="25877" y="27383"/>
                      <a:pt x="24780" y="27316"/>
                      <a:pt x="23686" y="27316"/>
                    </a:cubicBezTo>
                    <a:cubicBezTo>
                      <a:pt x="21954" y="27316"/>
                      <a:pt x="20230" y="27484"/>
                      <a:pt x="18518" y="27870"/>
                    </a:cubicBezTo>
                    <a:cubicBezTo>
                      <a:pt x="15918" y="28459"/>
                      <a:pt x="13420" y="29464"/>
                      <a:pt x="11125" y="30815"/>
                    </a:cubicBezTo>
                    <a:cubicBezTo>
                      <a:pt x="6576" y="33506"/>
                      <a:pt x="2799" y="37578"/>
                      <a:pt x="687" y="42442"/>
                    </a:cubicBezTo>
                    <a:cubicBezTo>
                      <a:pt x="433" y="43020"/>
                      <a:pt x="210" y="43609"/>
                      <a:pt x="7" y="44209"/>
                    </a:cubicBezTo>
                    <a:cubicBezTo>
                      <a:pt x="0" y="44234"/>
                      <a:pt x="21" y="44251"/>
                      <a:pt x="40" y="44251"/>
                    </a:cubicBezTo>
                    <a:cubicBezTo>
                      <a:pt x="52" y="44251"/>
                      <a:pt x="64" y="44245"/>
                      <a:pt x="68" y="44229"/>
                    </a:cubicBezTo>
                    <a:cubicBezTo>
                      <a:pt x="1824" y="39080"/>
                      <a:pt x="5398" y="34673"/>
                      <a:pt x="9897" y="31668"/>
                    </a:cubicBezTo>
                    <a:cubicBezTo>
                      <a:pt x="14007" y="28925"/>
                      <a:pt x="18839" y="27367"/>
                      <a:pt x="23767" y="27367"/>
                    </a:cubicBezTo>
                    <a:cubicBezTo>
                      <a:pt x="24257" y="27367"/>
                      <a:pt x="24749" y="27382"/>
                      <a:pt x="25240" y="27413"/>
                    </a:cubicBezTo>
                    <a:cubicBezTo>
                      <a:pt x="28866" y="27644"/>
                      <a:pt x="32681" y="28556"/>
                      <a:pt x="36366" y="28556"/>
                    </a:cubicBezTo>
                    <a:cubicBezTo>
                      <a:pt x="38998" y="28556"/>
                      <a:pt x="41563" y="28091"/>
                      <a:pt x="43945" y="26581"/>
                    </a:cubicBezTo>
                    <a:cubicBezTo>
                      <a:pt x="49053" y="23351"/>
                      <a:pt x="51308" y="17411"/>
                      <a:pt x="53785" y="12202"/>
                    </a:cubicBezTo>
                    <a:cubicBezTo>
                      <a:pt x="55126" y="9368"/>
                      <a:pt x="56638" y="6535"/>
                      <a:pt x="58852" y="4271"/>
                    </a:cubicBezTo>
                    <a:cubicBezTo>
                      <a:pt x="60893" y="2179"/>
                      <a:pt x="63543" y="493"/>
                      <a:pt x="66488" y="138"/>
                    </a:cubicBezTo>
                    <a:cubicBezTo>
                      <a:pt x="66861" y="89"/>
                      <a:pt x="67236" y="66"/>
                      <a:pt x="67611" y="66"/>
                    </a:cubicBezTo>
                    <a:cubicBezTo>
                      <a:pt x="67941" y="66"/>
                      <a:pt x="68272" y="84"/>
                      <a:pt x="68600" y="118"/>
                    </a:cubicBezTo>
                    <a:cubicBezTo>
                      <a:pt x="68641" y="118"/>
                      <a:pt x="68641" y="57"/>
                      <a:pt x="68600" y="46"/>
                    </a:cubicBezTo>
                    <a:cubicBezTo>
                      <a:pt x="68291" y="15"/>
                      <a:pt x="67983" y="0"/>
                      <a:pt x="676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6" name="Google Shape;516;p25"/>
              <p:cNvSpPr/>
              <p:nvPr/>
            </p:nvSpPr>
            <p:spPr>
              <a:xfrm rot="9272496">
                <a:off x="784504" y="-1103050"/>
                <a:ext cx="4382991" cy="2835046"/>
              </a:xfrm>
              <a:custGeom>
                <a:avLst/>
                <a:gdLst/>
                <a:ahLst/>
                <a:cxnLst/>
                <a:rect l="l" t="t" r="r" b="b"/>
                <a:pathLst>
                  <a:path w="85746" h="55463" extrusionOk="0">
                    <a:moveTo>
                      <a:pt x="48227" y="0"/>
                    </a:moveTo>
                    <a:cubicBezTo>
                      <a:pt x="47882" y="0"/>
                      <a:pt x="47535" y="9"/>
                      <a:pt x="47188" y="28"/>
                    </a:cubicBezTo>
                    <a:cubicBezTo>
                      <a:pt x="42599" y="282"/>
                      <a:pt x="38151" y="2018"/>
                      <a:pt x="34455" y="4719"/>
                    </a:cubicBezTo>
                    <a:cubicBezTo>
                      <a:pt x="30372" y="7705"/>
                      <a:pt x="27509" y="11899"/>
                      <a:pt x="24311" y="15737"/>
                    </a:cubicBezTo>
                    <a:cubicBezTo>
                      <a:pt x="21142" y="19545"/>
                      <a:pt x="17345" y="23231"/>
                      <a:pt x="12338" y="24338"/>
                    </a:cubicBezTo>
                    <a:cubicBezTo>
                      <a:pt x="11445" y="24532"/>
                      <a:pt x="10521" y="24639"/>
                      <a:pt x="9599" y="24639"/>
                    </a:cubicBezTo>
                    <a:cubicBezTo>
                      <a:pt x="8059" y="24639"/>
                      <a:pt x="6524" y="24340"/>
                      <a:pt x="5139" y="23647"/>
                    </a:cubicBezTo>
                    <a:cubicBezTo>
                      <a:pt x="3209" y="22693"/>
                      <a:pt x="1585" y="21027"/>
                      <a:pt x="793" y="19017"/>
                    </a:cubicBezTo>
                    <a:cubicBezTo>
                      <a:pt x="407" y="18052"/>
                      <a:pt x="244" y="17026"/>
                      <a:pt x="305" y="16001"/>
                    </a:cubicBezTo>
                    <a:cubicBezTo>
                      <a:pt x="305" y="15976"/>
                      <a:pt x="287" y="15963"/>
                      <a:pt x="269" y="15963"/>
                    </a:cubicBezTo>
                    <a:cubicBezTo>
                      <a:pt x="252" y="15963"/>
                      <a:pt x="234" y="15976"/>
                      <a:pt x="234" y="16001"/>
                    </a:cubicBezTo>
                    <a:cubicBezTo>
                      <a:pt x="1" y="20032"/>
                      <a:pt x="3291" y="23516"/>
                      <a:pt x="7078" y="24419"/>
                    </a:cubicBezTo>
                    <a:cubicBezTo>
                      <a:pt x="7930" y="24622"/>
                      <a:pt x="8785" y="24716"/>
                      <a:pt x="9633" y="24716"/>
                    </a:cubicBezTo>
                    <a:cubicBezTo>
                      <a:pt x="13412" y="24716"/>
                      <a:pt x="17069" y="22848"/>
                      <a:pt x="19913" y="20418"/>
                    </a:cubicBezTo>
                    <a:cubicBezTo>
                      <a:pt x="23762" y="17128"/>
                      <a:pt x="26514" y="12813"/>
                      <a:pt x="29875" y="9056"/>
                    </a:cubicBezTo>
                    <a:cubicBezTo>
                      <a:pt x="33125" y="5410"/>
                      <a:pt x="37095" y="2546"/>
                      <a:pt x="41786" y="1084"/>
                    </a:cubicBezTo>
                    <a:cubicBezTo>
                      <a:pt x="43888" y="429"/>
                      <a:pt x="46088" y="78"/>
                      <a:pt x="48282" y="78"/>
                    </a:cubicBezTo>
                    <a:cubicBezTo>
                      <a:pt x="50613" y="78"/>
                      <a:pt x="52937" y="475"/>
                      <a:pt x="55129" y="1327"/>
                    </a:cubicBezTo>
                    <a:cubicBezTo>
                      <a:pt x="59049" y="2851"/>
                      <a:pt x="62492" y="5704"/>
                      <a:pt x="64523" y="9401"/>
                    </a:cubicBezTo>
                    <a:cubicBezTo>
                      <a:pt x="65670" y="11513"/>
                      <a:pt x="66259" y="13818"/>
                      <a:pt x="66421" y="16204"/>
                    </a:cubicBezTo>
                    <a:cubicBezTo>
                      <a:pt x="66614" y="18926"/>
                      <a:pt x="66330" y="21657"/>
                      <a:pt x="66218" y="24378"/>
                    </a:cubicBezTo>
                    <a:cubicBezTo>
                      <a:pt x="66046" y="28420"/>
                      <a:pt x="66391" y="32807"/>
                      <a:pt x="68930" y="36148"/>
                    </a:cubicBezTo>
                    <a:cubicBezTo>
                      <a:pt x="70067" y="37640"/>
                      <a:pt x="71600" y="38727"/>
                      <a:pt x="73428" y="39215"/>
                    </a:cubicBezTo>
                    <a:cubicBezTo>
                      <a:pt x="74657" y="39549"/>
                      <a:pt x="75936" y="39651"/>
                      <a:pt x="77196" y="39895"/>
                    </a:cubicBezTo>
                    <a:cubicBezTo>
                      <a:pt x="78343" y="40118"/>
                      <a:pt x="79439" y="40494"/>
                      <a:pt x="80434" y="41113"/>
                    </a:cubicBezTo>
                    <a:cubicBezTo>
                      <a:pt x="82303" y="42261"/>
                      <a:pt x="83745" y="44099"/>
                      <a:pt x="84395" y="46190"/>
                    </a:cubicBezTo>
                    <a:cubicBezTo>
                      <a:pt x="85055" y="48354"/>
                      <a:pt x="84811" y="50750"/>
                      <a:pt x="83826" y="52771"/>
                    </a:cubicBezTo>
                    <a:cubicBezTo>
                      <a:pt x="83339" y="53766"/>
                      <a:pt x="82679" y="54659"/>
                      <a:pt x="81867" y="55411"/>
                    </a:cubicBezTo>
                    <a:cubicBezTo>
                      <a:pt x="81844" y="55434"/>
                      <a:pt x="81866" y="55462"/>
                      <a:pt x="81892" y="55462"/>
                    </a:cubicBezTo>
                    <a:cubicBezTo>
                      <a:pt x="81901" y="55462"/>
                      <a:pt x="81909" y="55459"/>
                      <a:pt x="81917" y="55451"/>
                    </a:cubicBezTo>
                    <a:cubicBezTo>
                      <a:pt x="84974" y="52598"/>
                      <a:pt x="85746" y="47826"/>
                      <a:pt x="83582" y="44220"/>
                    </a:cubicBezTo>
                    <a:cubicBezTo>
                      <a:pt x="82567" y="42514"/>
                      <a:pt x="80993" y="41133"/>
                      <a:pt x="79155" y="40382"/>
                    </a:cubicBezTo>
                    <a:cubicBezTo>
                      <a:pt x="76840" y="39448"/>
                      <a:pt x="74220" y="39702"/>
                      <a:pt x="71956" y="38605"/>
                    </a:cubicBezTo>
                    <a:cubicBezTo>
                      <a:pt x="68229" y="36787"/>
                      <a:pt x="66685" y="32380"/>
                      <a:pt x="66330" y="28512"/>
                    </a:cubicBezTo>
                    <a:cubicBezTo>
                      <a:pt x="65843" y="23313"/>
                      <a:pt x="67305" y="18032"/>
                      <a:pt x="65974" y="12894"/>
                    </a:cubicBezTo>
                    <a:cubicBezTo>
                      <a:pt x="64979" y="9004"/>
                      <a:pt x="62400" y="5653"/>
                      <a:pt x="59120" y="3379"/>
                    </a:cubicBezTo>
                    <a:cubicBezTo>
                      <a:pt x="55922" y="1150"/>
                      <a:pt x="52115" y="0"/>
                      <a:pt x="48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TITLE_1_1_1">
    <p:spTree>
      <p:nvGrpSpPr>
        <p:cNvPr id="1" name="Shape 517"/>
        <p:cNvGrpSpPr/>
        <p:nvPr/>
      </p:nvGrpSpPr>
      <p:grpSpPr>
        <a:xfrm>
          <a:off x="0" y="0"/>
          <a:ext cx="0" cy="0"/>
          <a:chOff x="0" y="0"/>
          <a:chExt cx="0" cy="0"/>
        </a:xfrm>
      </p:grpSpPr>
      <p:grpSp>
        <p:nvGrpSpPr>
          <p:cNvPr id="518" name="Google Shape;518;p26"/>
          <p:cNvGrpSpPr/>
          <p:nvPr/>
        </p:nvGrpSpPr>
        <p:grpSpPr>
          <a:xfrm rot="10800000">
            <a:off x="-1339051" y="-218107"/>
            <a:ext cx="12612232" cy="7338805"/>
            <a:chOff x="-2138111" y="-1907432"/>
            <a:chExt cx="12612232" cy="7338805"/>
          </a:xfrm>
        </p:grpSpPr>
        <p:sp>
          <p:nvSpPr>
            <p:cNvPr id="519" name="Google Shape;519;p26"/>
            <p:cNvSpPr/>
            <p:nvPr/>
          </p:nvSpPr>
          <p:spPr>
            <a:xfrm rot="-10210910">
              <a:off x="5334753" y="-288655"/>
              <a:ext cx="3261178" cy="1154360"/>
            </a:xfrm>
            <a:custGeom>
              <a:avLst/>
              <a:gdLst/>
              <a:ahLst/>
              <a:cxnLst/>
              <a:rect l="l" t="t" r="r" b="b"/>
              <a:pathLst>
                <a:path w="71732" h="25391" extrusionOk="0">
                  <a:moveTo>
                    <a:pt x="56488" y="1"/>
                  </a:moveTo>
                  <a:cubicBezTo>
                    <a:pt x="55279" y="1"/>
                    <a:pt x="54071" y="138"/>
                    <a:pt x="52895" y="412"/>
                  </a:cubicBezTo>
                  <a:cubicBezTo>
                    <a:pt x="49787" y="1143"/>
                    <a:pt x="47158" y="2890"/>
                    <a:pt x="44873" y="5073"/>
                  </a:cubicBezTo>
                  <a:cubicBezTo>
                    <a:pt x="40293" y="9420"/>
                    <a:pt x="36272" y="15847"/>
                    <a:pt x="29367" y="16416"/>
                  </a:cubicBezTo>
                  <a:cubicBezTo>
                    <a:pt x="29019" y="16444"/>
                    <a:pt x="28673" y="16457"/>
                    <a:pt x="28327" y="16457"/>
                  </a:cubicBezTo>
                  <a:cubicBezTo>
                    <a:pt x="25059" y="16457"/>
                    <a:pt x="21885" y="15265"/>
                    <a:pt x="18836" y="14182"/>
                  </a:cubicBezTo>
                  <a:cubicBezTo>
                    <a:pt x="15978" y="13173"/>
                    <a:pt x="13052" y="12242"/>
                    <a:pt x="9988" y="12242"/>
                  </a:cubicBezTo>
                  <a:cubicBezTo>
                    <a:pt x="9939" y="12242"/>
                    <a:pt x="9889" y="12242"/>
                    <a:pt x="9839" y="12243"/>
                  </a:cubicBezTo>
                  <a:cubicBezTo>
                    <a:pt x="7037" y="12283"/>
                    <a:pt x="4275" y="13238"/>
                    <a:pt x="2478" y="15472"/>
                  </a:cubicBezTo>
                  <a:cubicBezTo>
                    <a:pt x="741" y="17645"/>
                    <a:pt x="152" y="20498"/>
                    <a:pt x="50" y="23219"/>
                  </a:cubicBezTo>
                  <a:cubicBezTo>
                    <a:pt x="30" y="23930"/>
                    <a:pt x="41" y="24641"/>
                    <a:pt x="71" y="25352"/>
                  </a:cubicBezTo>
                  <a:cubicBezTo>
                    <a:pt x="76" y="25377"/>
                    <a:pt x="94" y="25390"/>
                    <a:pt x="110" y="25390"/>
                  </a:cubicBezTo>
                  <a:cubicBezTo>
                    <a:pt x="127" y="25390"/>
                    <a:pt x="142" y="25377"/>
                    <a:pt x="142" y="25352"/>
                  </a:cubicBezTo>
                  <a:cubicBezTo>
                    <a:pt x="0" y="22529"/>
                    <a:pt x="244" y="19523"/>
                    <a:pt x="1584" y="16975"/>
                  </a:cubicBezTo>
                  <a:cubicBezTo>
                    <a:pt x="2264" y="15685"/>
                    <a:pt x="3229" y="14568"/>
                    <a:pt x="4458" y="13775"/>
                  </a:cubicBezTo>
                  <a:cubicBezTo>
                    <a:pt x="5676" y="12994"/>
                    <a:pt x="7068" y="12557"/>
                    <a:pt x="8489" y="12394"/>
                  </a:cubicBezTo>
                  <a:cubicBezTo>
                    <a:pt x="9022" y="12333"/>
                    <a:pt x="9548" y="12305"/>
                    <a:pt x="10070" y="12305"/>
                  </a:cubicBezTo>
                  <a:cubicBezTo>
                    <a:pt x="16002" y="12305"/>
                    <a:pt x="21274" y="15981"/>
                    <a:pt x="27163" y="16467"/>
                  </a:cubicBezTo>
                  <a:cubicBezTo>
                    <a:pt x="27555" y="16501"/>
                    <a:pt x="27948" y="16519"/>
                    <a:pt x="28340" y="16519"/>
                  </a:cubicBezTo>
                  <a:cubicBezTo>
                    <a:pt x="29566" y="16519"/>
                    <a:pt x="30787" y="16346"/>
                    <a:pt x="31956" y="15969"/>
                  </a:cubicBezTo>
                  <a:cubicBezTo>
                    <a:pt x="33368" y="15512"/>
                    <a:pt x="34677" y="14801"/>
                    <a:pt x="35886" y="13949"/>
                  </a:cubicBezTo>
                  <a:cubicBezTo>
                    <a:pt x="38414" y="12151"/>
                    <a:pt x="40456" y="9815"/>
                    <a:pt x="42548" y="7551"/>
                  </a:cubicBezTo>
                  <a:cubicBezTo>
                    <a:pt x="44710" y="5216"/>
                    <a:pt x="47025" y="2890"/>
                    <a:pt x="49950" y="1509"/>
                  </a:cubicBezTo>
                  <a:cubicBezTo>
                    <a:pt x="51984" y="549"/>
                    <a:pt x="54235" y="70"/>
                    <a:pt x="56482" y="70"/>
                  </a:cubicBezTo>
                  <a:cubicBezTo>
                    <a:pt x="57421" y="70"/>
                    <a:pt x="58360" y="153"/>
                    <a:pt x="59282" y="321"/>
                  </a:cubicBezTo>
                  <a:cubicBezTo>
                    <a:pt x="65182" y="1387"/>
                    <a:pt x="69945" y="6038"/>
                    <a:pt x="71315" y="11857"/>
                  </a:cubicBezTo>
                  <a:cubicBezTo>
                    <a:pt x="71488" y="12567"/>
                    <a:pt x="71599" y="13288"/>
                    <a:pt x="71660" y="14009"/>
                  </a:cubicBezTo>
                  <a:cubicBezTo>
                    <a:pt x="71666" y="14035"/>
                    <a:pt x="71684" y="14047"/>
                    <a:pt x="71700" y="14047"/>
                  </a:cubicBezTo>
                  <a:cubicBezTo>
                    <a:pt x="71717" y="14047"/>
                    <a:pt x="71732" y="14035"/>
                    <a:pt x="71732" y="14009"/>
                  </a:cubicBezTo>
                  <a:cubicBezTo>
                    <a:pt x="71244" y="8292"/>
                    <a:pt x="67386" y="3042"/>
                    <a:pt x="62004" y="1001"/>
                  </a:cubicBezTo>
                  <a:cubicBezTo>
                    <a:pt x="60248" y="333"/>
                    <a:pt x="58368" y="1"/>
                    <a:pt x="564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 name="Google Shape;520;p26"/>
            <p:cNvSpPr/>
            <p:nvPr/>
          </p:nvSpPr>
          <p:spPr>
            <a:xfrm rot="-10210910">
              <a:off x="5416403" y="-315880"/>
              <a:ext cx="3261178" cy="1154360"/>
            </a:xfrm>
            <a:custGeom>
              <a:avLst/>
              <a:gdLst/>
              <a:ahLst/>
              <a:cxnLst/>
              <a:rect l="l" t="t" r="r" b="b"/>
              <a:pathLst>
                <a:path w="71732" h="25391" extrusionOk="0">
                  <a:moveTo>
                    <a:pt x="56488" y="1"/>
                  </a:moveTo>
                  <a:cubicBezTo>
                    <a:pt x="55279" y="1"/>
                    <a:pt x="54071" y="138"/>
                    <a:pt x="52895" y="412"/>
                  </a:cubicBezTo>
                  <a:cubicBezTo>
                    <a:pt x="49787" y="1143"/>
                    <a:pt x="47158" y="2890"/>
                    <a:pt x="44873" y="5073"/>
                  </a:cubicBezTo>
                  <a:cubicBezTo>
                    <a:pt x="40293" y="9420"/>
                    <a:pt x="36272" y="15847"/>
                    <a:pt x="29367" y="16416"/>
                  </a:cubicBezTo>
                  <a:cubicBezTo>
                    <a:pt x="29019" y="16444"/>
                    <a:pt x="28673" y="16457"/>
                    <a:pt x="28327" y="16457"/>
                  </a:cubicBezTo>
                  <a:cubicBezTo>
                    <a:pt x="25059" y="16457"/>
                    <a:pt x="21885" y="15265"/>
                    <a:pt x="18836" y="14182"/>
                  </a:cubicBezTo>
                  <a:cubicBezTo>
                    <a:pt x="15978" y="13173"/>
                    <a:pt x="13052" y="12242"/>
                    <a:pt x="9988" y="12242"/>
                  </a:cubicBezTo>
                  <a:cubicBezTo>
                    <a:pt x="9939" y="12242"/>
                    <a:pt x="9889" y="12242"/>
                    <a:pt x="9839" y="12243"/>
                  </a:cubicBezTo>
                  <a:cubicBezTo>
                    <a:pt x="7037" y="12283"/>
                    <a:pt x="4275" y="13238"/>
                    <a:pt x="2478" y="15472"/>
                  </a:cubicBezTo>
                  <a:cubicBezTo>
                    <a:pt x="741" y="17645"/>
                    <a:pt x="152" y="20498"/>
                    <a:pt x="50" y="23219"/>
                  </a:cubicBezTo>
                  <a:cubicBezTo>
                    <a:pt x="30" y="23930"/>
                    <a:pt x="41" y="24641"/>
                    <a:pt x="71" y="25352"/>
                  </a:cubicBezTo>
                  <a:cubicBezTo>
                    <a:pt x="76" y="25377"/>
                    <a:pt x="94" y="25390"/>
                    <a:pt x="110" y="25390"/>
                  </a:cubicBezTo>
                  <a:cubicBezTo>
                    <a:pt x="127" y="25390"/>
                    <a:pt x="142" y="25377"/>
                    <a:pt x="142" y="25352"/>
                  </a:cubicBezTo>
                  <a:cubicBezTo>
                    <a:pt x="0" y="22529"/>
                    <a:pt x="244" y="19523"/>
                    <a:pt x="1584" y="16975"/>
                  </a:cubicBezTo>
                  <a:cubicBezTo>
                    <a:pt x="2264" y="15685"/>
                    <a:pt x="3229" y="14568"/>
                    <a:pt x="4458" y="13775"/>
                  </a:cubicBezTo>
                  <a:cubicBezTo>
                    <a:pt x="5676" y="12994"/>
                    <a:pt x="7068" y="12557"/>
                    <a:pt x="8489" y="12394"/>
                  </a:cubicBezTo>
                  <a:cubicBezTo>
                    <a:pt x="9022" y="12333"/>
                    <a:pt x="9548" y="12305"/>
                    <a:pt x="10070" y="12305"/>
                  </a:cubicBezTo>
                  <a:cubicBezTo>
                    <a:pt x="16002" y="12305"/>
                    <a:pt x="21274" y="15981"/>
                    <a:pt x="27163" y="16467"/>
                  </a:cubicBezTo>
                  <a:cubicBezTo>
                    <a:pt x="27555" y="16501"/>
                    <a:pt x="27948" y="16519"/>
                    <a:pt x="28340" y="16519"/>
                  </a:cubicBezTo>
                  <a:cubicBezTo>
                    <a:pt x="29566" y="16519"/>
                    <a:pt x="30787" y="16346"/>
                    <a:pt x="31956" y="15969"/>
                  </a:cubicBezTo>
                  <a:cubicBezTo>
                    <a:pt x="33368" y="15512"/>
                    <a:pt x="34677" y="14801"/>
                    <a:pt x="35886" y="13949"/>
                  </a:cubicBezTo>
                  <a:cubicBezTo>
                    <a:pt x="38414" y="12151"/>
                    <a:pt x="40456" y="9815"/>
                    <a:pt x="42548" y="7551"/>
                  </a:cubicBezTo>
                  <a:cubicBezTo>
                    <a:pt x="44710" y="5216"/>
                    <a:pt x="47025" y="2890"/>
                    <a:pt x="49950" y="1509"/>
                  </a:cubicBezTo>
                  <a:cubicBezTo>
                    <a:pt x="51984" y="549"/>
                    <a:pt x="54235" y="70"/>
                    <a:pt x="56482" y="70"/>
                  </a:cubicBezTo>
                  <a:cubicBezTo>
                    <a:pt x="57421" y="70"/>
                    <a:pt x="58360" y="153"/>
                    <a:pt x="59282" y="321"/>
                  </a:cubicBezTo>
                  <a:cubicBezTo>
                    <a:pt x="65182" y="1387"/>
                    <a:pt x="69945" y="6038"/>
                    <a:pt x="71315" y="11857"/>
                  </a:cubicBezTo>
                  <a:cubicBezTo>
                    <a:pt x="71488" y="12567"/>
                    <a:pt x="71599" y="13288"/>
                    <a:pt x="71660" y="14009"/>
                  </a:cubicBezTo>
                  <a:cubicBezTo>
                    <a:pt x="71666" y="14035"/>
                    <a:pt x="71684" y="14047"/>
                    <a:pt x="71700" y="14047"/>
                  </a:cubicBezTo>
                  <a:cubicBezTo>
                    <a:pt x="71717" y="14047"/>
                    <a:pt x="71732" y="14035"/>
                    <a:pt x="71732" y="14009"/>
                  </a:cubicBezTo>
                  <a:cubicBezTo>
                    <a:pt x="71244" y="8292"/>
                    <a:pt x="67386" y="3042"/>
                    <a:pt x="62004" y="1001"/>
                  </a:cubicBezTo>
                  <a:cubicBezTo>
                    <a:pt x="60248" y="333"/>
                    <a:pt x="58368" y="1"/>
                    <a:pt x="56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21" name="Google Shape;521;p26"/>
            <p:cNvGrpSpPr/>
            <p:nvPr/>
          </p:nvGrpSpPr>
          <p:grpSpPr>
            <a:xfrm>
              <a:off x="-2138111" y="-1907432"/>
              <a:ext cx="12612232" cy="7338805"/>
              <a:chOff x="-2138111" y="-1907432"/>
              <a:chExt cx="12612232" cy="7338805"/>
            </a:xfrm>
          </p:grpSpPr>
          <p:sp>
            <p:nvSpPr>
              <p:cNvPr id="522" name="Google Shape;522;p26"/>
              <p:cNvSpPr/>
              <p:nvPr/>
            </p:nvSpPr>
            <p:spPr>
              <a:xfrm rot="9272496">
                <a:off x="866154" y="-1103050"/>
                <a:ext cx="4382991" cy="2835046"/>
              </a:xfrm>
              <a:custGeom>
                <a:avLst/>
                <a:gdLst/>
                <a:ahLst/>
                <a:cxnLst/>
                <a:rect l="l" t="t" r="r" b="b"/>
                <a:pathLst>
                  <a:path w="85746" h="55463" extrusionOk="0">
                    <a:moveTo>
                      <a:pt x="48227" y="0"/>
                    </a:moveTo>
                    <a:cubicBezTo>
                      <a:pt x="47882" y="0"/>
                      <a:pt x="47535" y="9"/>
                      <a:pt x="47188" y="28"/>
                    </a:cubicBezTo>
                    <a:cubicBezTo>
                      <a:pt x="42599" y="282"/>
                      <a:pt x="38151" y="2018"/>
                      <a:pt x="34455" y="4719"/>
                    </a:cubicBezTo>
                    <a:cubicBezTo>
                      <a:pt x="30372" y="7705"/>
                      <a:pt x="27509" y="11899"/>
                      <a:pt x="24311" y="15737"/>
                    </a:cubicBezTo>
                    <a:cubicBezTo>
                      <a:pt x="21142" y="19545"/>
                      <a:pt x="17345" y="23231"/>
                      <a:pt x="12338" y="24338"/>
                    </a:cubicBezTo>
                    <a:cubicBezTo>
                      <a:pt x="11445" y="24532"/>
                      <a:pt x="10521" y="24639"/>
                      <a:pt x="9599" y="24639"/>
                    </a:cubicBezTo>
                    <a:cubicBezTo>
                      <a:pt x="8059" y="24639"/>
                      <a:pt x="6524" y="24340"/>
                      <a:pt x="5139" y="23647"/>
                    </a:cubicBezTo>
                    <a:cubicBezTo>
                      <a:pt x="3209" y="22693"/>
                      <a:pt x="1585" y="21027"/>
                      <a:pt x="793" y="19017"/>
                    </a:cubicBezTo>
                    <a:cubicBezTo>
                      <a:pt x="407" y="18052"/>
                      <a:pt x="244" y="17026"/>
                      <a:pt x="305" y="16001"/>
                    </a:cubicBezTo>
                    <a:cubicBezTo>
                      <a:pt x="305" y="15976"/>
                      <a:pt x="287" y="15963"/>
                      <a:pt x="269" y="15963"/>
                    </a:cubicBezTo>
                    <a:cubicBezTo>
                      <a:pt x="252" y="15963"/>
                      <a:pt x="234" y="15976"/>
                      <a:pt x="234" y="16001"/>
                    </a:cubicBezTo>
                    <a:cubicBezTo>
                      <a:pt x="1" y="20032"/>
                      <a:pt x="3291" y="23516"/>
                      <a:pt x="7078" y="24419"/>
                    </a:cubicBezTo>
                    <a:cubicBezTo>
                      <a:pt x="7930" y="24622"/>
                      <a:pt x="8785" y="24716"/>
                      <a:pt x="9633" y="24716"/>
                    </a:cubicBezTo>
                    <a:cubicBezTo>
                      <a:pt x="13412" y="24716"/>
                      <a:pt x="17069" y="22848"/>
                      <a:pt x="19913" y="20418"/>
                    </a:cubicBezTo>
                    <a:cubicBezTo>
                      <a:pt x="23762" y="17128"/>
                      <a:pt x="26514" y="12813"/>
                      <a:pt x="29875" y="9056"/>
                    </a:cubicBezTo>
                    <a:cubicBezTo>
                      <a:pt x="33125" y="5410"/>
                      <a:pt x="37095" y="2546"/>
                      <a:pt x="41786" y="1084"/>
                    </a:cubicBezTo>
                    <a:cubicBezTo>
                      <a:pt x="43888" y="429"/>
                      <a:pt x="46088" y="78"/>
                      <a:pt x="48282" y="78"/>
                    </a:cubicBezTo>
                    <a:cubicBezTo>
                      <a:pt x="50613" y="78"/>
                      <a:pt x="52937" y="475"/>
                      <a:pt x="55129" y="1327"/>
                    </a:cubicBezTo>
                    <a:cubicBezTo>
                      <a:pt x="59049" y="2851"/>
                      <a:pt x="62492" y="5704"/>
                      <a:pt x="64523" y="9401"/>
                    </a:cubicBezTo>
                    <a:cubicBezTo>
                      <a:pt x="65670" y="11513"/>
                      <a:pt x="66259" y="13818"/>
                      <a:pt x="66421" y="16204"/>
                    </a:cubicBezTo>
                    <a:cubicBezTo>
                      <a:pt x="66614" y="18926"/>
                      <a:pt x="66330" y="21657"/>
                      <a:pt x="66218" y="24378"/>
                    </a:cubicBezTo>
                    <a:cubicBezTo>
                      <a:pt x="66046" y="28420"/>
                      <a:pt x="66391" y="32807"/>
                      <a:pt x="68930" y="36148"/>
                    </a:cubicBezTo>
                    <a:cubicBezTo>
                      <a:pt x="70067" y="37640"/>
                      <a:pt x="71600" y="38727"/>
                      <a:pt x="73428" y="39215"/>
                    </a:cubicBezTo>
                    <a:cubicBezTo>
                      <a:pt x="74657" y="39549"/>
                      <a:pt x="75936" y="39651"/>
                      <a:pt x="77196" y="39895"/>
                    </a:cubicBezTo>
                    <a:cubicBezTo>
                      <a:pt x="78343" y="40118"/>
                      <a:pt x="79439" y="40494"/>
                      <a:pt x="80434" y="41113"/>
                    </a:cubicBezTo>
                    <a:cubicBezTo>
                      <a:pt x="82303" y="42261"/>
                      <a:pt x="83745" y="44099"/>
                      <a:pt x="84395" y="46190"/>
                    </a:cubicBezTo>
                    <a:cubicBezTo>
                      <a:pt x="85055" y="48354"/>
                      <a:pt x="84811" y="50750"/>
                      <a:pt x="83826" y="52771"/>
                    </a:cubicBezTo>
                    <a:cubicBezTo>
                      <a:pt x="83339" y="53766"/>
                      <a:pt x="82679" y="54659"/>
                      <a:pt x="81867" y="55411"/>
                    </a:cubicBezTo>
                    <a:cubicBezTo>
                      <a:pt x="81844" y="55434"/>
                      <a:pt x="81866" y="55462"/>
                      <a:pt x="81892" y="55462"/>
                    </a:cubicBezTo>
                    <a:cubicBezTo>
                      <a:pt x="81901" y="55462"/>
                      <a:pt x="81909" y="55459"/>
                      <a:pt x="81917" y="55451"/>
                    </a:cubicBezTo>
                    <a:cubicBezTo>
                      <a:pt x="84974" y="52598"/>
                      <a:pt x="85746" y="47826"/>
                      <a:pt x="83582" y="44220"/>
                    </a:cubicBezTo>
                    <a:cubicBezTo>
                      <a:pt x="82567" y="42514"/>
                      <a:pt x="80993" y="41133"/>
                      <a:pt x="79155" y="40382"/>
                    </a:cubicBezTo>
                    <a:cubicBezTo>
                      <a:pt x="76840" y="39448"/>
                      <a:pt x="74220" y="39702"/>
                      <a:pt x="71956" y="38605"/>
                    </a:cubicBezTo>
                    <a:cubicBezTo>
                      <a:pt x="68229" y="36787"/>
                      <a:pt x="66685" y="32380"/>
                      <a:pt x="66330" y="28512"/>
                    </a:cubicBezTo>
                    <a:cubicBezTo>
                      <a:pt x="65843" y="23313"/>
                      <a:pt x="67305" y="18032"/>
                      <a:pt x="65974" y="12894"/>
                    </a:cubicBezTo>
                    <a:cubicBezTo>
                      <a:pt x="64979" y="9004"/>
                      <a:pt x="62400" y="5653"/>
                      <a:pt x="59120" y="3379"/>
                    </a:cubicBezTo>
                    <a:cubicBezTo>
                      <a:pt x="55922" y="1150"/>
                      <a:pt x="52115" y="0"/>
                      <a:pt x="4822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 name="Google Shape;523;p26"/>
              <p:cNvSpPr/>
              <p:nvPr/>
            </p:nvSpPr>
            <p:spPr>
              <a:xfrm rot="-2190436">
                <a:off x="6767466" y="2309917"/>
                <a:ext cx="3389217" cy="2184986"/>
              </a:xfrm>
              <a:custGeom>
                <a:avLst/>
                <a:gdLst/>
                <a:ahLst/>
                <a:cxnLst/>
                <a:rect l="l" t="t" r="r" b="b"/>
                <a:pathLst>
                  <a:path w="68641" h="44252" extrusionOk="0">
                    <a:moveTo>
                      <a:pt x="67677" y="0"/>
                    </a:moveTo>
                    <a:cubicBezTo>
                      <a:pt x="65155" y="0"/>
                      <a:pt x="62741" y="1012"/>
                      <a:pt x="60731" y="2524"/>
                    </a:cubicBezTo>
                    <a:cubicBezTo>
                      <a:pt x="58294" y="4352"/>
                      <a:pt x="56516" y="6829"/>
                      <a:pt x="55074" y="9480"/>
                    </a:cubicBezTo>
                    <a:cubicBezTo>
                      <a:pt x="52160" y="14852"/>
                      <a:pt x="50383" y="21107"/>
                      <a:pt x="45621" y="25240"/>
                    </a:cubicBezTo>
                    <a:cubicBezTo>
                      <a:pt x="44504" y="26215"/>
                      <a:pt x="43245" y="27027"/>
                      <a:pt x="41864" y="27576"/>
                    </a:cubicBezTo>
                    <a:cubicBezTo>
                      <a:pt x="40310" y="28185"/>
                      <a:pt x="38644" y="28459"/>
                      <a:pt x="36979" y="28499"/>
                    </a:cubicBezTo>
                    <a:cubicBezTo>
                      <a:pt x="36764" y="28506"/>
                      <a:pt x="36550" y="28509"/>
                      <a:pt x="36335" y="28509"/>
                    </a:cubicBezTo>
                    <a:cubicBezTo>
                      <a:pt x="33195" y="28509"/>
                      <a:pt x="30095" y="27846"/>
                      <a:pt x="26977" y="27504"/>
                    </a:cubicBezTo>
                    <a:cubicBezTo>
                      <a:pt x="25877" y="27383"/>
                      <a:pt x="24780" y="27316"/>
                      <a:pt x="23686" y="27316"/>
                    </a:cubicBezTo>
                    <a:cubicBezTo>
                      <a:pt x="21954" y="27316"/>
                      <a:pt x="20230" y="27484"/>
                      <a:pt x="18518" y="27870"/>
                    </a:cubicBezTo>
                    <a:cubicBezTo>
                      <a:pt x="15918" y="28459"/>
                      <a:pt x="13420" y="29464"/>
                      <a:pt x="11125" y="30815"/>
                    </a:cubicBezTo>
                    <a:cubicBezTo>
                      <a:pt x="6576" y="33506"/>
                      <a:pt x="2799" y="37578"/>
                      <a:pt x="687" y="42442"/>
                    </a:cubicBezTo>
                    <a:cubicBezTo>
                      <a:pt x="433" y="43020"/>
                      <a:pt x="210" y="43609"/>
                      <a:pt x="7" y="44209"/>
                    </a:cubicBezTo>
                    <a:cubicBezTo>
                      <a:pt x="0" y="44234"/>
                      <a:pt x="21" y="44251"/>
                      <a:pt x="40" y="44251"/>
                    </a:cubicBezTo>
                    <a:cubicBezTo>
                      <a:pt x="52" y="44251"/>
                      <a:pt x="64" y="44245"/>
                      <a:pt x="68" y="44229"/>
                    </a:cubicBezTo>
                    <a:cubicBezTo>
                      <a:pt x="1824" y="39080"/>
                      <a:pt x="5398" y="34673"/>
                      <a:pt x="9897" y="31668"/>
                    </a:cubicBezTo>
                    <a:cubicBezTo>
                      <a:pt x="14007" y="28925"/>
                      <a:pt x="18839" y="27367"/>
                      <a:pt x="23767" y="27367"/>
                    </a:cubicBezTo>
                    <a:cubicBezTo>
                      <a:pt x="24257" y="27367"/>
                      <a:pt x="24749" y="27382"/>
                      <a:pt x="25240" y="27413"/>
                    </a:cubicBezTo>
                    <a:cubicBezTo>
                      <a:pt x="28866" y="27644"/>
                      <a:pt x="32681" y="28556"/>
                      <a:pt x="36366" y="28556"/>
                    </a:cubicBezTo>
                    <a:cubicBezTo>
                      <a:pt x="38998" y="28556"/>
                      <a:pt x="41563" y="28091"/>
                      <a:pt x="43945" y="26581"/>
                    </a:cubicBezTo>
                    <a:cubicBezTo>
                      <a:pt x="49053" y="23351"/>
                      <a:pt x="51308" y="17411"/>
                      <a:pt x="53785" y="12202"/>
                    </a:cubicBezTo>
                    <a:cubicBezTo>
                      <a:pt x="55126" y="9368"/>
                      <a:pt x="56638" y="6535"/>
                      <a:pt x="58852" y="4271"/>
                    </a:cubicBezTo>
                    <a:cubicBezTo>
                      <a:pt x="60893" y="2179"/>
                      <a:pt x="63543" y="493"/>
                      <a:pt x="66488" y="138"/>
                    </a:cubicBezTo>
                    <a:cubicBezTo>
                      <a:pt x="66861" y="89"/>
                      <a:pt x="67236" y="66"/>
                      <a:pt x="67611" y="66"/>
                    </a:cubicBezTo>
                    <a:cubicBezTo>
                      <a:pt x="67941" y="66"/>
                      <a:pt x="68272" y="84"/>
                      <a:pt x="68600" y="118"/>
                    </a:cubicBezTo>
                    <a:cubicBezTo>
                      <a:pt x="68641" y="118"/>
                      <a:pt x="68641" y="57"/>
                      <a:pt x="68600" y="46"/>
                    </a:cubicBezTo>
                    <a:cubicBezTo>
                      <a:pt x="68291" y="15"/>
                      <a:pt x="67983" y="0"/>
                      <a:pt x="67677"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4" name="Google Shape;524;p26"/>
              <p:cNvSpPr/>
              <p:nvPr/>
            </p:nvSpPr>
            <p:spPr>
              <a:xfrm rot="-3790971">
                <a:off x="2411629" y="580018"/>
                <a:ext cx="3827959" cy="4070931"/>
              </a:xfrm>
              <a:custGeom>
                <a:avLst/>
                <a:gdLst/>
                <a:ahLst/>
                <a:cxnLst/>
                <a:rect l="l" t="t" r="r" b="b"/>
                <a:pathLst>
                  <a:path w="37197" h="39558" extrusionOk="0">
                    <a:moveTo>
                      <a:pt x="8059" y="63"/>
                    </a:moveTo>
                    <a:cubicBezTo>
                      <a:pt x="8465" y="63"/>
                      <a:pt x="8871" y="115"/>
                      <a:pt x="9271" y="227"/>
                    </a:cubicBezTo>
                    <a:cubicBezTo>
                      <a:pt x="9993" y="430"/>
                      <a:pt x="10612" y="867"/>
                      <a:pt x="11221" y="1303"/>
                    </a:cubicBezTo>
                    <a:cubicBezTo>
                      <a:pt x="12003" y="1872"/>
                      <a:pt x="12683" y="2562"/>
                      <a:pt x="13232" y="3375"/>
                    </a:cubicBezTo>
                    <a:cubicBezTo>
                      <a:pt x="13709" y="4086"/>
                      <a:pt x="14075" y="4868"/>
                      <a:pt x="14430" y="5640"/>
                    </a:cubicBezTo>
                    <a:cubicBezTo>
                      <a:pt x="15232" y="7396"/>
                      <a:pt x="16136" y="9112"/>
                      <a:pt x="17334" y="10645"/>
                    </a:cubicBezTo>
                    <a:cubicBezTo>
                      <a:pt x="17934" y="11417"/>
                      <a:pt x="18654" y="12118"/>
                      <a:pt x="19518" y="12585"/>
                    </a:cubicBezTo>
                    <a:cubicBezTo>
                      <a:pt x="20380" y="13052"/>
                      <a:pt x="21355" y="13276"/>
                      <a:pt x="22330" y="13357"/>
                    </a:cubicBezTo>
                    <a:cubicBezTo>
                      <a:pt x="22751" y="13391"/>
                      <a:pt x="23173" y="13403"/>
                      <a:pt x="23596" y="13403"/>
                    </a:cubicBezTo>
                    <a:cubicBezTo>
                      <a:pt x="24525" y="13403"/>
                      <a:pt x="25460" y="13346"/>
                      <a:pt x="26392" y="13346"/>
                    </a:cubicBezTo>
                    <a:cubicBezTo>
                      <a:pt x="27167" y="13346"/>
                      <a:pt x="27940" y="13386"/>
                      <a:pt x="28707" y="13529"/>
                    </a:cubicBezTo>
                    <a:cubicBezTo>
                      <a:pt x="32252" y="14200"/>
                      <a:pt x="35044" y="17063"/>
                      <a:pt x="36273" y="20364"/>
                    </a:cubicBezTo>
                    <a:cubicBezTo>
                      <a:pt x="36923" y="22079"/>
                      <a:pt x="37135" y="23918"/>
                      <a:pt x="36912" y="25746"/>
                    </a:cubicBezTo>
                    <a:cubicBezTo>
                      <a:pt x="36668" y="27644"/>
                      <a:pt x="35988" y="29462"/>
                      <a:pt x="35003" y="31097"/>
                    </a:cubicBezTo>
                    <a:cubicBezTo>
                      <a:pt x="32942" y="34529"/>
                      <a:pt x="29621" y="37068"/>
                      <a:pt x="25864" y="38388"/>
                    </a:cubicBezTo>
                    <a:cubicBezTo>
                      <a:pt x="23789" y="39119"/>
                      <a:pt x="21584" y="39491"/>
                      <a:pt x="19379" y="39491"/>
                    </a:cubicBezTo>
                    <a:cubicBezTo>
                      <a:pt x="17387" y="39491"/>
                      <a:pt x="15394" y="39187"/>
                      <a:pt x="13496" y="38571"/>
                    </a:cubicBezTo>
                    <a:cubicBezTo>
                      <a:pt x="9851" y="37383"/>
                      <a:pt x="6611" y="35027"/>
                      <a:pt x="4275" y="31990"/>
                    </a:cubicBezTo>
                    <a:cubicBezTo>
                      <a:pt x="3118" y="30487"/>
                      <a:pt x="2183" y="28822"/>
                      <a:pt x="1524" y="27055"/>
                    </a:cubicBezTo>
                    <a:cubicBezTo>
                      <a:pt x="721" y="24882"/>
                      <a:pt x="315" y="22577"/>
                      <a:pt x="183" y="20262"/>
                    </a:cubicBezTo>
                    <a:cubicBezTo>
                      <a:pt x="41" y="17967"/>
                      <a:pt x="163" y="15672"/>
                      <a:pt x="376" y="13387"/>
                    </a:cubicBezTo>
                    <a:cubicBezTo>
                      <a:pt x="477" y="12240"/>
                      <a:pt x="610" y="11113"/>
                      <a:pt x="752" y="9975"/>
                    </a:cubicBezTo>
                    <a:cubicBezTo>
                      <a:pt x="884" y="8919"/>
                      <a:pt x="1036" y="7863"/>
                      <a:pt x="1290" y="6827"/>
                    </a:cubicBezTo>
                    <a:cubicBezTo>
                      <a:pt x="1768" y="4857"/>
                      <a:pt x="2610" y="2867"/>
                      <a:pt x="4205" y="1557"/>
                    </a:cubicBezTo>
                    <a:cubicBezTo>
                      <a:pt x="5275" y="676"/>
                      <a:pt x="6662" y="63"/>
                      <a:pt x="8059" y="63"/>
                    </a:cubicBezTo>
                    <a:close/>
                    <a:moveTo>
                      <a:pt x="8072" y="0"/>
                    </a:moveTo>
                    <a:cubicBezTo>
                      <a:pt x="7618" y="0"/>
                      <a:pt x="7163" y="62"/>
                      <a:pt x="6723" y="176"/>
                    </a:cubicBezTo>
                    <a:cubicBezTo>
                      <a:pt x="4925" y="644"/>
                      <a:pt x="3433" y="1892"/>
                      <a:pt x="2499" y="3487"/>
                    </a:cubicBezTo>
                    <a:cubicBezTo>
                      <a:pt x="1432" y="5324"/>
                      <a:pt x="1016" y="7447"/>
                      <a:pt x="741" y="9528"/>
                    </a:cubicBezTo>
                    <a:cubicBezTo>
                      <a:pt x="427" y="11834"/>
                      <a:pt x="183" y="14159"/>
                      <a:pt x="92" y="16485"/>
                    </a:cubicBezTo>
                    <a:cubicBezTo>
                      <a:pt x="1" y="18810"/>
                      <a:pt x="71" y="21156"/>
                      <a:pt x="488" y="23451"/>
                    </a:cubicBezTo>
                    <a:cubicBezTo>
                      <a:pt x="863" y="25543"/>
                      <a:pt x="1524" y="27583"/>
                      <a:pt x="2539" y="29452"/>
                    </a:cubicBezTo>
                    <a:cubicBezTo>
                      <a:pt x="3453" y="31137"/>
                      <a:pt x="4621" y="32681"/>
                      <a:pt x="5981" y="34032"/>
                    </a:cubicBezTo>
                    <a:cubicBezTo>
                      <a:pt x="7342" y="35372"/>
                      <a:pt x="8896" y="36510"/>
                      <a:pt x="10582" y="37403"/>
                    </a:cubicBezTo>
                    <a:cubicBezTo>
                      <a:pt x="12369" y="38347"/>
                      <a:pt x="14298" y="38987"/>
                      <a:pt x="16298" y="39312"/>
                    </a:cubicBezTo>
                    <a:cubicBezTo>
                      <a:pt x="17316" y="39476"/>
                      <a:pt x="18346" y="39557"/>
                      <a:pt x="19377" y="39557"/>
                    </a:cubicBezTo>
                    <a:cubicBezTo>
                      <a:pt x="20453" y="39557"/>
                      <a:pt x="21530" y="39468"/>
                      <a:pt x="22594" y="39292"/>
                    </a:cubicBezTo>
                    <a:cubicBezTo>
                      <a:pt x="24676" y="38947"/>
                      <a:pt x="26707" y="38266"/>
                      <a:pt x="28576" y="37261"/>
                    </a:cubicBezTo>
                    <a:cubicBezTo>
                      <a:pt x="30291" y="36337"/>
                      <a:pt x="31855" y="35118"/>
                      <a:pt x="33165" y="33676"/>
                    </a:cubicBezTo>
                    <a:cubicBezTo>
                      <a:pt x="34455" y="32254"/>
                      <a:pt x="35511" y="30620"/>
                      <a:pt x="36201" y="28822"/>
                    </a:cubicBezTo>
                    <a:cubicBezTo>
                      <a:pt x="36871" y="27076"/>
                      <a:pt x="37196" y="25166"/>
                      <a:pt x="37024" y="23298"/>
                    </a:cubicBezTo>
                    <a:cubicBezTo>
                      <a:pt x="36862" y="21511"/>
                      <a:pt x="36252" y="19764"/>
                      <a:pt x="35308" y="18241"/>
                    </a:cubicBezTo>
                    <a:cubicBezTo>
                      <a:pt x="34384" y="16749"/>
                      <a:pt x="33125" y="15449"/>
                      <a:pt x="31611" y="14555"/>
                    </a:cubicBezTo>
                    <a:cubicBezTo>
                      <a:pt x="30850" y="14118"/>
                      <a:pt x="30038" y="13773"/>
                      <a:pt x="29185" y="13560"/>
                    </a:cubicBezTo>
                    <a:cubicBezTo>
                      <a:pt x="28283" y="13344"/>
                      <a:pt x="27356" y="13284"/>
                      <a:pt x="26434" y="13284"/>
                    </a:cubicBezTo>
                    <a:cubicBezTo>
                      <a:pt x="26359" y="13284"/>
                      <a:pt x="26284" y="13285"/>
                      <a:pt x="26209" y="13286"/>
                    </a:cubicBezTo>
                    <a:cubicBezTo>
                      <a:pt x="25356" y="13290"/>
                      <a:pt x="24474" y="13342"/>
                      <a:pt x="23596" y="13342"/>
                    </a:cubicBezTo>
                    <a:cubicBezTo>
                      <a:pt x="22268" y="13342"/>
                      <a:pt x="20949" y="13222"/>
                      <a:pt x="19751" y="12636"/>
                    </a:cubicBezTo>
                    <a:cubicBezTo>
                      <a:pt x="18817" y="12179"/>
                      <a:pt x="18055" y="11448"/>
                      <a:pt x="17415" y="10645"/>
                    </a:cubicBezTo>
                    <a:cubicBezTo>
                      <a:pt x="16756" y="9813"/>
                      <a:pt x="16187" y="8909"/>
                      <a:pt x="15669" y="7995"/>
                    </a:cubicBezTo>
                    <a:cubicBezTo>
                      <a:pt x="14765" y="6411"/>
                      <a:pt x="14206" y="4634"/>
                      <a:pt x="13150" y="3151"/>
                    </a:cubicBezTo>
                    <a:cubicBezTo>
                      <a:pt x="12633" y="2410"/>
                      <a:pt x="11983" y="1781"/>
                      <a:pt x="11252" y="1242"/>
                    </a:cubicBezTo>
                    <a:cubicBezTo>
                      <a:pt x="10622" y="795"/>
                      <a:pt x="9993" y="349"/>
                      <a:pt x="9241" y="146"/>
                    </a:cubicBezTo>
                    <a:cubicBezTo>
                      <a:pt x="8859" y="47"/>
                      <a:pt x="8466" y="0"/>
                      <a:pt x="807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 name="Google Shape;525;p26"/>
              <p:cNvSpPr/>
              <p:nvPr/>
            </p:nvSpPr>
            <p:spPr>
              <a:xfrm rot="602346">
                <a:off x="-1813998" y="642690"/>
                <a:ext cx="6301923" cy="4272111"/>
              </a:xfrm>
              <a:custGeom>
                <a:avLst/>
                <a:gdLst/>
                <a:ahLst/>
                <a:cxnLst/>
                <a:rect l="l" t="t" r="r" b="b"/>
                <a:pathLst>
                  <a:path w="47275" h="32048" extrusionOk="0">
                    <a:moveTo>
                      <a:pt x="11491" y="1"/>
                    </a:moveTo>
                    <a:cubicBezTo>
                      <a:pt x="9887" y="1"/>
                      <a:pt x="8266" y="466"/>
                      <a:pt x="6879" y="1233"/>
                    </a:cubicBezTo>
                    <a:cubicBezTo>
                      <a:pt x="4575" y="2523"/>
                      <a:pt x="2797" y="4543"/>
                      <a:pt x="1203" y="6614"/>
                    </a:cubicBezTo>
                    <a:cubicBezTo>
                      <a:pt x="807" y="7133"/>
                      <a:pt x="411" y="7661"/>
                      <a:pt x="15" y="8189"/>
                    </a:cubicBezTo>
                    <a:cubicBezTo>
                      <a:pt x="1" y="8210"/>
                      <a:pt x="27" y="8232"/>
                      <a:pt x="51" y="8232"/>
                    </a:cubicBezTo>
                    <a:cubicBezTo>
                      <a:pt x="60" y="8232"/>
                      <a:pt x="70" y="8228"/>
                      <a:pt x="76" y="8219"/>
                    </a:cubicBezTo>
                    <a:cubicBezTo>
                      <a:pt x="1660" y="6086"/>
                      <a:pt x="3275" y="3924"/>
                      <a:pt x="5397" y="2299"/>
                    </a:cubicBezTo>
                    <a:cubicBezTo>
                      <a:pt x="7152" y="955"/>
                      <a:pt x="9277" y="73"/>
                      <a:pt x="11491" y="73"/>
                    </a:cubicBezTo>
                    <a:cubicBezTo>
                      <a:pt x="11737" y="73"/>
                      <a:pt x="11984" y="83"/>
                      <a:pt x="12231" y="106"/>
                    </a:cubicBezTo>
                    <a:cubicBezTo>
                      <a:pt x="13409" y="217"/>
                      <a:pt x="14556" y="593"/>
                      <a:pt x="15511" y="1293"/>
                    </a:cubicBezTo>
                    <a:cubicBezTo>
                      <a:pt x="16537" y="2045"/>
                      <a:pt x="17268" y="3121"/>
                      <a:pt x="17725" y="4289"/>
                    </a:cubicBezTo>
                    <a:cubicBezTo>
                      <a:pt x="18781" y="6991"/>
                      <a:pt x="18395" y="9915"/>
                      <a:pt x="17999" y="12697"/>
                    </a:cubicBezTo>
                    <a:cubicBezTo>
                      <a:pt x="17613" y="15419"/>
                      <a:pt x="17379" y="18150"/>
                      <a:pt x="17776" y="20892"/>
                    </a:cubicBezTo>
                    <a:cubicBezTo>
                      <a:pt x="18131" y="23421"/>
                      <a:pt x="19015" y="25928"/>
                      <a:pt x="20639" y="27919"/>
                    </a:cubicBezTo>
                    <a:cubicBezTo>
                      <a:pt x="22111" y="29726"/>
                      <a:pt x="24153" y="31138"/>
                      <a:pt x="26437" y="31676"/>
                    </a:cubicBezTo>
                    <a:cubicBezTo>
                      <a:pt x="27071" y="31821"/>
                      <a:pt x="27717" y="31897"/>
                      <a:pt x="28363" y="31897"/>
                    </a:cubicBezTo>
                    <a:cubicBezTo>
                      <a:pt x="28847" y="31897"/>
                      <a:pt x="29330" y="31855"/>
                      <a:pt x="29809" y="31768"/>
                    </a:cubicBezTo>
                    <a:cubicBezTo>
                      <a:pt x="31108" y="31524"/>
                      <a:pt x="32327" y="30965"/>
                      <a:pt x="33484" y="30326"/>
                    </a:cubicBezTo>
                    <a:cubicBezTo>
                      <a:pt x="35942" y="28955"/>
                      <a:pt x="38318" y="27066"/>
                      <a:pt x="41222" y="26792"/>
                    </a:cubicBezTo>
                    <a:cubicBezTo>
                      <a:pt x="41420" y="26775"/>
                      <a:pt x="41617" y="26765"/>
                      <a:pt x="41813" y="26765"/>
                    </a:cubicBezTo>
                    <a:cubicBezTo>
                      <a:pt x="42876" y="26765"/>
                      <a:pt x="43903" y="27032"/>
                      <a:pt x="44787" y="27675"/>
                    </a:cubicBezTo>
                    <a:cubicBezTo>
                      <a:pt x="45680" y="28336"/>
                      <a:pt x="46401" y="29310"/>
                      <a:pt x="46564" y="30417"/>
                    </a:cubicBezTo>
                    <a:cubicBezTo>
                      <a:pt x="46655" y="30955"/>
                      <a:pt x="46584" y="31504"/>
                      <a:pt x="46381" y="32011"/>
                    </a:cubicBezTo>
                    <a:cubicBezTo>
                      <a:pt x="46369" y="32034"/>
                      <a:pt x="46383" y="32047"/>
                      <a:pt x="46402" y="32047"/>
                    </a:cubicBezTo>
                    <a:cubicBezTo>
                      <a:pt x="46416" y="32047"/>
                      <a:pt x="46433" y="32039"/>
                      <a:pt x="46442" y="32021"/>
                    </a:cubicBezTo>
                    <a:cubicBezTo>
                      <a:pt x="47274" y="29990"/>
                      <a:pt x="45680" y="27838"/>
                      <a:pt x="43832" y="27066"/>
                    </a:cubicBezTo>
                    <a:cubicBezTo>
                      <a:pt x="43212" y="26801"/>
                      <a:pt x="42543" y="26691"/>
                      <a:pt x="41870" y="26691"/>
                    </a:cubicBezTo>
                    <a:cubicBezTo>
                      <a:pt x="41253" y="26691"/>
                      <a:pt x="40632" y="26783"/>
                      <a:pt x="40044" y="26934"/>
                    </a:cubicBezTo>
                    <a:cubicBezTo>
                      <a:pt x="38654" y="27279"/>
                      <a:pt x="37354" y="27939"/>
                      <a:pt x="36125" y="28660"/>
                    </a:cubicBezTo>
                    <a:cubicBezTo>
                      <a:pt x="33789" y="30051"/>
                      <a:pt x="31423" y="31757"/>
                      <a:pt x="28590" y="31829"/>
                    </a:cubicBezTo>
                    <a:cubicBezTo>
                      <a:pt x="28515" y="31831"/>
                      <a:pt x="28440" y="31832"/>
                      <a:pt x="28365" y="31832"/>
                    </a:cubicBezTo>
                    <a:cubicBezTo>
                      <a:pt x="25948" y="31832"/>
                      <a:pt x="23631" y="30733"/>
                      <a:pt x="21868" y="29128"/>
                    </a:cubicBezTo>
                    <a:cubicBezTo>
                      <a:pt x="19888" y="27320"/>
                      <a:pt x="18679" y="24872"/>
                      <a:pt x="18090" y="22273"/>
                    </a:cubicBezTo>
                    <a:cubicBezTo>
                      <a:pt x="17471" y="19521"/>
                      <a:pt x="17542" y="16658"/>
                      <a:pt x="17907" y="13875"/>
                    </a:cubicBezTo>
                    <a:cubicBezTo>
                      <a:pt x="18273" y="11022"/>
                      <a:pt x="18872" y="8077"/>
                      <a:pt x="18110" y="5233"/>
                    </a:cubicBezTo>
                    <a:cubicBezTo>
                      <a:pt x="17796" y="4086"/>
                      <a:pt x="17278" y="2979"/>
                      <a:pt x="16476" y="2085"/>
                    </a:cubicBezTo>
                    <a:cubicBezTo>
                      <a:pt x="15704" y="1223"/>
                      <a:pt x="14699" y="613"/>
                      <a:pt x="13592" y="289"/>
                    </a:cubicBezTo>
                    <a:cubicBezTo>
                      <a:pt x="12909" y="92"/>
                      <a:pt x="12202" y="1"/>
                      <a:pt x="1149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6" name="Google Shape;526;p26"/>
              <p:cNvSpPr/>
              <p:nvPr/>
            </p:nvSpPr>
            <p:spPr>
              <a:xfrm rot="-565460" flipH="1">
                <a:off x="3928777" y="960008"/>
                <a:ext cx="5920740" cy="4013705"/>
              </a:xfrm>
              <a:custGeom>
                <a:avLst/>
                <a:gdLst/>
                <a:ahLst/>
                <a:cxnLst/>
                <a:rect l="l" t="t" r="r" b="b"/>
                <a:pathLst>
                  <a:path w="47275" h="32048" extrusionOk="0">
                    <a:moveTo>
                      <a:pt x="11491" y="1"/>
                    </a:moveTo>
                    <a:cubicBezTo>
                      <a:pt x="9887" y="1"/>
                      <a:pt x="8266" y="466"/>
                      <a:pt x="6879" y="1233"/>
                    </a:cubicBezTo>
                    <a:cubicBezTo>
                      <a:pt x="4575" y="2523"/>
                      <a:pt x="2797" y="4543"/>
                      <a:pt x="1203" y="6614"/>
                    </a:cubicBezTo>
                    <a:cubicBezTo>
                      <a:pt x="807" y="7133"/>
                      <a:pt x="411" y="7661"/>
                      <a:pt x="15" y="8189"/>
                    </a:cubicBezTo>
                    <a:cubicBezTo>
                      <a:pt x="1" y="8210"/>
                      <a:pt x="27" y="8232"/>
                      <a:pt x="51" y="8232"/>
                    </a:cubicBezTo>
                    <a:cubicBezTo>
                      <a:pt x="60" y="8232"/>
                      <a:pt x="70" y="8228"/>
                      <a:pt x="76" y="8219"/>
                    </a:cubicBezTo>
                    <a:cubicBezTo>
                      <a:pt x="1660" y="6086"/>
                      <a:pt x="3275" y="3924"/>
                      <a:pt x="5397" y="2299"/>
                    </a:cubicBezTo>
                    <a:cubicBezTo>
                      <a:pt x="7152" y="955"/>
                      <a:pt x="9277" y="73"/>
                      <a:pt x="11491" y="73"/>
                    </a:cubicBezTo>
                    <a:cubicBezTo>
                      <a:pt x="11737" y="73"/>
                      <a:pt x="11984" y="83"/>
                      <a:pt x="12231" y="106"/>
                    </a:cubicBezTo>
                    <a:cubicBezTo>
                      <a:pt x="13409" y="217"/>
                      <a:pt x="14556" y="593"/>
                      <a:pt x="15511" y="1293"/>
                    </a:cubicBezTo>
                    <a:cubicBezTo>
                      <a:pt x="16537" y="2045"/>
                      <a:pt x="17268" y="3121"/>
                      <a:pt x="17725" y="4289"/>
                    </a:cubicBezTo>
                    <a:cubicBezTo>
                      <a:pt x="18781" y="6991"/>
                      <a:pt x="18395" y="9915"/>
                      <a:pt x="17999" y="12697"/>
                    </a:cubicBezTo>
                    <a:cubicBezTo>
                      <a:pt x="17613" y="15419"/>
                      <a:pt x="17379" y="18150"/>
                      <a:pt x="17776" y="20892"/>
                    </a:cubicBezTo>
                    <a:cubicBezTo>
                      <a:pt x="18131" y="23421"/>
                      <a:pt x="19015" y="25928"/>
                      <a:pt x="20639" y="27919"/>
                    </a:cubicBezTo>
                    <a:cubicBezTo>
                      <a:pt x="22111" y="29726"/>
                      <a:pt x="24153" y="31138"/>
                      <a:pt x="26437" y="31676"/>
                    </a:cubicBezTo>
                    <a:cubicBezTo>
                      <a:pt x="27071" y="31821"/>
                      <a:pt x="27717" y="31897"/>
                      <a:pt x="28363" y="31897"/>
                    </a:cubicBezTo>
                    <a:cubicBezTo>
                      <a:pt x="28847" y="31897"/>
                      <a:pt x="29330" y="31855"/>
                      <a:pt x="29809" y="31768"/>
                    </a:cubicBezTo>
                    <a:cubicBezTo>
                      <a:pt x="31108" y="31524"/>
                      <a:pt x="32327" y="30965"/>
                      <a:pt x="33484" y="30326"/>
                    </a:cubicBezTo>
                    <a:cubicBezTo>
                      <a:pt x="35942" y="28955"/>
                      <a:pt x="38318" y="27066"/>
                      <a:pt x="41222" y="26792"/>
                    </a:cubicBezTo>
                    <a:cubicBezTo>
                      <a:pt x="41420" y="26775"/>
                      <a:pt x="41617" y="26765"/>
                      <a:pt x="41813" y="26765"/>
                    </a:cubicBezTo>
                    <a:cubicBezTo>
                      <a:pt x="42876" y="26765"/>
                      <a:pt x="43903" y="27032"/>
                      <a:pt x="44787" y="27675"/>
                    </a:cubicBezTo>
                    <a:cubicBezTo>
                      <a:pt x="45680" y="28336"/>
                      <a:pt x="46401" y="29310"/>
                      <a:pt x="46564" y="30417"/>
                    </a:cubicBezTo>
                    <a:cubicBezTo>
                      <a:pt x="46655" y="30955"/>
                      <a:pt x="46584" y="31504"/>
                      <a:pt x="46381" y="32011"/>
                    </a:cubicBezTo>
                    <a:cubicBezTo>
                      <a:pt x="46369" y="32034"/>
                      <a:pt x="46383" y="32047"/>
                      <a:pt x="46402" y="32047"/>
                    </a:cubicBezTo>
                    <a:cubicBezTo>
                      <a:pt x="46416" y="32047"/>
                      <a:pt x="46433" y="32039"/>
                      <a:pt x="46442" y="32021"/>
                    </a:cubicBezTo>
                    <a:cubicBezTo>
                      <a:pt x="47274" y="29990"/>
                      <a:pt x="45680" y="27838"/>
                      <a:pt x="43832" y="27066"/>
                    </a:cubicBezTo>
                    <a:cubicBezTo>
                      <a:pt x="43212" y="26801"/>
                      <a:pt x="42543" y="26691"/>
                      <a:pt x="41870" y="26691"/>
                    </a:cubicBezTo>
                    <a:cubicBezTo>
                      <a:pt x="41253" y="26691"/>
                      <a:pt x="40632" y="26783"/>
                      <a:pt x="40044" y="26934"/>
                    </a:cubicBezTo>
                    <a:cubicBezTo>
                      <a:pt x="38654" y="27279"/>
                      <a:pt x="37354" y="27939"/>
                      <a:pt x="36125" y="28660"/>
                    </a:cubicBezTo>
                    <a:cubicBezTo>
                      <a:pt x="33789" y="30051"/>
                      <a:pt x="31423" y="31757"/>
                      <a:pt x="28590" y="31829"/>
                    </a:cubicBezTo>
                    <a:cubicBezTo>
                      <a:pt x="28515" y="31831"/>
                      <a:pt x="28440" y="31832"/>
                      <a:pt x="28365" y="31832"/>
                    </a:cubicBezTo>
                    <a:cubicBezTo>
                      <a:pt x="25948" y="31832"/>
                      <a:pt x="23631" y="30733"/>
                      <a:pt x="21868" y="29128"/>
                    </a:cubicBezTo>
                    <a:cubicBezTo>
                      <a:pt x="19888" y="27320"/>
                      <a:pt x="18679" y="24872"/>
                      <a:pt x="18090" y="22273"/>
                    </a:cubicBezTo>
                    <a:cubicBezTo>
                      <a:pt x="17471" y="19521"/>
                      <a:pt x="17542" y="16658"/>
                      <a:pt x="17907" y="13875"/>
                    </a:cubicBezTo>
                    <a:cubicBezTo>
                      <a:pt x="18273" y="11022"/>
                      <a:pt x="18872" y="8077"/>
                      <a:pt x="18110" y="5233"/>
                    </a:cubicBezTo>
                    <a:cubicBezTo>
                      <a:pt x="17796" y="4086"/>
                      <a:pt x="17278" y="2979"/>
                      <a:pt x="16476" y="2085"/>
                    </a:cubicBezTo>
                    <a:cubicBezTo>
                      <a:pt x="15704" y="1223"/>
                      <a:pt x="14699" y="613"/>
                      <a:pt x="13592" y="289"/>
                    </a:cubicBezTo>
                    <a:cubicBezTo>
                      <a:pt x="12909" y="92"/>
                      <a:pt x="12202" y="1"/>
                      <a:pt x="1149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 name="Google Shape;527;p26"/>
              <p:cNvSpPr/>
              <p:nvPr/>
            </p:nvSpPr>
            <p:spPr>
              <a:xfrm rot="602346">
                <a:off x="-1748673" y="566490"/>
                <a:ext cx="6301923" cy="4272111"/>
              </a:xfrm>
              <a:custGeom>
                <a:avLst/>
                <a:gdLst/>
                <a:ahLst/>
                <a:cxnLst/>
                <a:rect l="l" t="t" r="r" b="b"/>
                <a:pathLst>
                  <a:path w="47275" h="32048" extrusionOk="0">
                    <a:moveTo>
                      <a:pt x="11491" y="1"/>
                    </a:moveTo>
                    <a:cubicBezTo>
                      <a:pt x="9887" y="1"/>
                      <a:pt x="8266" y="466"/>
                      <a:pt x="6879" y="1233"/>
                    </a:cubicBezTo>
                    <a:cubicBezTo>
                      <a:pt x="4575" y="2523"/>
                      <a:pt x="2797" y="4543"/>
                      <a:pt x="1203" y="6614"/>
                    </a:cubicBezTo>
                    <a:cubicBezTo>
                      <a:pt x="807" y="7133"/>
                      <a:pt x="411" y="7661"/>
                      <a:pt x="15" y="8189"/>
                    </a:cubicBezTo>
                    <a:cubicBezTo>
                      <a:pt x="1" y="8210"/>
                      <a:pt x="27" y="8232"/>
                      <a:pt x="51" y="8232"/>
                    </a:cubicBezTo>
                    <a:cubicBezTo>
                      <a:pt x="60" y="8232"/>
                      <a:pt x="70" y="8228"/>
                      <a:pt x="76" y="8219"/>
                    </a:cubicBezTo>
                    <a:cubicBezTo>
                      <a:pt x="1660" y="6086"/>
                      <a:pt x="3275" y="3924"/>
                      <a:pt x="5397" y="2299"/>
                    </a:cubicBezTo>
                    <a:cubicBezTo>
                      <a:pt x="7152" y="955"/>
                      <a:pt x="9277" y="73"/>
                      <a:pt x="11491" y="73"/>
                    </a:cubicBezTo>
                    <a:cubicBezTo>
                      <a:pt x="11737" y="73"/>
                      <a:pt x="11984" y="83"/>
                      <a:pt x="12231" y="106"/>
                    </a:cubicBezTo>
                    <a:cubicBezTo>
                      <a:pt x="13409" y="217"/>
                      <a:pt x="14556" y="593"/>
                      <a:pt x="15511" y="1293"/>
                    </a:cubicBezTo>
                    <a:cubicBezTo>
                      <a:pt x="16537" y="2045"/>
                      <a:pt x="17268" y="3121"/>
                      <a:pt x="17725" y="4289"/>
                    </a:cubicBezTo>
                    <a:cubicBezTo>
                      <a:pt x="18781" y="6991"/>
                      <a:pt x="18395" y="9915"/>
                      <a:pt x="17999" y="12697"/>
                    </a:cubicBezTo>
                    <a:cubicBezTo>
                      <a:pt x="17613" y="15419"/>
                      <a:pt x="17379" y="18150"/>
                      <a:pt x="17776" y="20892"/>
                    </a:cubicBezTo>
                    <a:cubicBezTo>
                      <a:pt x="18131" y="23421"/>
                      <a:pt x="19015" y="25928"/>
                      <a:pt x="20639" y="27919"/>
                    </a:cubicBezTo>
                    <a:cubicBezTo>
                      <a:pt x="22111" y="29726"/>
                      <a:pt x="24153" y="31138"/>
                      <a:pt x="26437" y="31676"/>
                    </a:cubicBezTo>
                    <a:cubicBezTo>
                      <a:pt x="27071" y="31821"/>
                      <a:pt x="27717" y="31897"/>
                      <a:pt x="28363" y="31897"/>
                    </a:cubicBezTo>
                    <a:cubicBezTo>
                      <a:pt x="28847" y="31897"/>
                      <a:pt x="29330" y="31855"/>
                      <a:pt x="29809" y="31768"/>
                    </a:cubicBezTo>
                    <a:cubicBezTo>
                      <a:pt x="31108" y="31524"/>
                      <a:pt x="32327" y="30965"/>
                      <a:pt x="33484" y="30326"/>
                    </a:cubicBezTo>
                    <a:cubicBezTo>
                      <a:pt x="35942" y="28955"/>
                      <a:pt x="38318" y="27066"/>
                      <a:pt x="41222" y="26792"/>
                    </a:cubicBezTo>
                    <a:cubicBezTo>
                      <a:pt x="41420" y="26775"/>
                      <a:pt x="41617" y="26765"/>
                      <a:pt x="41813" y="26765"/>
                    </a:cubicBezTo>
                    <a:cubicBezTo>
                      <a:pt x="42876" y="26765"/>
                      <a:pt x="43903" y="27032"/>
                      <a:pt x="44787" y="27675"/>
                    </a:cubicBezTo>
                    <a:cubicBezTo>
                      <a:pt x="45680" y="28336"/>
                      <a:pt x="46401" y="29310"/>
                      <a:pt x="46564" y="30417"/>
                    </a:cubicBezTo>
                    <a:cubicBezTo>
                      <a:pt x="46655" y="30955"/>
                      <a:pt x="46584" y="31504"/>
                      <a:pt x="46381" y="32011"/>
                    </a:cubicBezTo>
                    <a:cubicBezTo>
                      <a:pt x="46369" y="32034"/>
                      <a:pt x="46383" y="32047"/>
                      <a:pt x="46402" y="32047"/>
                    </a:cubicBezTo>
                    <a:cubicBezTo>
                      <a:pt x="46416" y="32047"/>
                      <a:pt x="46433" y="32039"/>
                      <a:pt x="46442" y="32021"/>
                    </a:cubicBezTo>
                    <a:cubicBezTo>
                      <a:pt x="47274" y="29990"/>
                      <a:pt x="45680" y="27838"/>
                      <a:pt x="43832" y="27066"/>
                    </a:cubicBezTo>
                    <a:cubicBezTo>
                      <a:pt x="43212" y="26801"/>
                      <a:pt x="42543" y="26691"/>
                      <a:pt x="41870" y="26691"/>
                    </a:cubicBezTo>
                    <a:cubicBezTo>
                      <a:pt x="41253" y="26691"/>
                      <a:pt x="40632" y="26783"/>
                      <a:pt x="40044" y="26934"/>
                    </a:cubicBezTo>
                    <a:cubicBezTo>
                      <a:pt x="38654" y="27279"/>
                      <a:pt x="37354" y="27939"/>
                      <a:pt x="36125" y="28660"/>
                    </a:cubicBezTo>
                    <a:cubicBezTo>
                      <a:pt x="33789" y="30051"/>
                      <a:pt x="31423" y="31757"/>
                      <a:pt x="28590" y="31829"/>
                    </a:cubicBezTo>
                    <a:cubicBezTo>
                      <a:pt x="28515" y="31831"/>
                      <a:pt x="28440" y="31832"/>
                      <a:pt x="28365" y="31832"/>
                    </a:cubicBezTo>
                    <a:cubicBezTo>
                      <a:pt x="25948" y="31832"/>
                      <a:pt x="23631" y="30733"/>
                      <a:pt x="21868" y="29128"/>
                    </a:cubicBezTo>
                    <a:cubicBezTo>
                      <a:pt x="19888" y="27320"/>
                      <a:pt x="18679" y="24872"/>
                      <a:pt x="18090" y="22273"/>
                    </a:cubicBezTo>
                    <a:cubicBezTo>
                      <a:pt x="17471" y="19521"/>
                      <a:pt x="17542" y="16658"/>
                      <a:pt x="17907" y="13875"/>
                    </a:cubicBezTo>
                    <a:cubicBezTo>
                      <a:pt x="18273" y="11022"/>
                      <a:pt x="18872" y="8077"/>
                      <a:pt x="18110" y="5233"/>
                    </a:cubicBezTo>
                    <a:cubicBezTo>
                      <a:pt x="17796" y="4086"/>
                      <a:pt x="17278" y="2979"/>
                      <a:pt x="16476" y="2085"/>
                    </a:cubicBezTo>
                    <a:cubicBezTo>
                      <a:pt x="15704" y="1223"/>
                      <a:pt x="14699" y="613"/>
                      <a:pt x="13592" y="289"/>
                    </a:cubicBezTo>
                    <a:cubicBezTo>
                      <a:pt x="12909" y="92"/>
                      <a:pt x="12202" y="1"/>
                      <a:pt x="114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 name="Google Shape;528;p26"/>
              <p:cNvSpPr/>
              <p:nvPr/>
            </p:nvSpPr>
            <p:spPr>
              <a:xfrm rot="-3790987">
                <a:off x="2549219" y="722852"/>
                <a:ext cx="3661649" cy="3894065"/>
              </a:xfrm>
              <a:custGeom>
                <a:avLst/>
                <a:gdLst/>
                <a:ahLst/>
                <a:cxnLst/>
                <a:rect l="l" t="t" r="r" b="b"/>
                <a:pathLst>
                  <a:path w="37197" h="39558" extrusionOk="0">
                    <a:moveTo>
                      <a:pt x="8059" y="63"/>
                    </a:moveTo>
                    <a:cubicBezTo>
                      <a:pt x="8465" y="63"/>
                      <a:pt x="8871" y="115"/>
                      <a:pt x="9271" y="227"/>
                    </a:cubicBezTo>
                    <a:cubicBezTo>
                      <a:pt x="9993" y="430"/>
                      <a:pt x="10612" y="867"/>
                      <a:pt x="11221" y="1303"/>
                    </a:cubicBezTo>
                    <a:cubicBezTo>
                      <a:pt x="12003" y="1872"/>
                      <a:pt x="12683" y="2562"/>
                      <a:pt x="13232" y="3375"/>
                    </a:cubicBezTo>
                    <a:cubicBezTo>
                      <a:pt x="13709" y="4086"/>
                      <a:pt x="14075" y="4868"/>
                      <a:pt x="14430" y="5640"/>
                    </a:cubicBezTo>
                    <a:cubicBezTo>
                      <a:pt x="15232" y="7396"/>
                      <a:pt x="16136" y="9112"/>
                      <a:pt x="17334" y="10645"/>
                    </a:cubicBezTo>
                    <a:cubicBezTo>
                      <a:pt x="17934" y="11417"/>
                      <a:pt x="18654" y="12118"/>
                      <a:pt x="19518" y="12585"/>
                    </a:cubicBezTo>
                    <a:cubicBezTo>
                      <a:pt x="20380" y="13052"/>
                      <a:pt x="21355" y="13276"/>
                      <a:pt x="22330" y="13357"/>
                    </a:cubicBezTo>
                    <a:cubicBezTo>
                      <a:pt x="22751" y="13391"/>
                      <a:pt x="23173" y="13403"/>
                      <a:pt x="23596" y="13403"/>
                    </a:cubicBezTo>
                    <a:cubicBezTo>
                      <a:pt x="24525" y="13403"/>
                      <a:pt x="25460" y="13346"/>
                      <a:pt x="26392" y="13346"/>
                    </a:cubicBezTo>
                    <a:cubicBezTo>
                      <a:pt x="27167" y="13346"/>
                      <a:pt x="27940" y="13386"/>
                      <a:pt x="28707" y="13529"/>
                    </a:cubicBezTo>
                    <a:cubicBezTo>
                      <a:pt x="32252" y="14200"/>
                      <a:pt x="35044" y="17063"/>
                      <a:pt x="36273" y="20364"/>
                    </a:cubicBezTo>
                    <a:cubicBezTo>
                      <a:pt x="36923" y="22079"/>
                      <a:pt x="37135" y="23918"/>
                      <a:pt x="36912" y="25746"/>
                    </a:cubicBezTo>
                    <a:cubicBezTo>
                      <a:pt x="36668" y="27644"/>
                      <a:pt x="35988" y="29462"/>
                      <a:pt x="35003" y="31097"/>
                    </a:cubicBezTo>
                    <a:cubicBezTo>
                      <a:pt x="32942" y="34529"/>
                      <a:pt x="29621" y="37068"/>
                      <a:pt x="25864" y="38388"/>
                    </a:cubicBezTo>
                    <a:cubicBezTo>
                      <a:pt x="23789" y="39119"/>
                      <a:pt x="21584" y="39491"/>
                      <a:pt x="19379" y="39491"/>
                    </a:cubicBezTo>
                    <a:cubicBezTo>
                      <a:pt x="17387" y="39491"/>
                      <a:pt x="15394" y="39187"/>
                      <a:pt x="13496" y="38571"/>
                    </a:cubicBezTo>
                    <a:cubicBezTo>
                      <a:pt x="9851" y="37383"/>
                      <a:pt x="6611" y="35027"/>
                      <a:pt x="4275" y="31990"/>
                    </a:cubicBezTo>
                    <a:cubicBezTo>
                      <a:pt x="3118" y="30487"/>
                      <a:pt x="2183" y="28822"/>
                      <a:pt x="1524" y="27055"/>
                    </a:cubicBezTo>
                    <a:cubicBezTo>
                      <a:pt x="721" y="24882"/>
                      <a:pt x="315" y="22577"/>
                      <a:pt x="183" y="20262"/>
                    </a:cubicBezTo>
                    <a:cubicBezTo>
                      <a:pt x="41" y="17967"/>
                      <a:pt x="163" y="15672"/>
                      <a:pt x="376" y="13387"/>
                    </a:cubicBezTo>
                    <a:cubicBezTo>
                      <a:pt x="477" y="12240"/>
                      <a:pt x="610" y="11113"/>
                      <a:pt x="752" y="9975"/>
                    </a:cubicBezTo>
                    <a:cubicBezTo>
                      <a:pt x="884" y="8919"/>
                      <a:pt x="1036" y="7863"/>
                      <a:pt x="1290" y="6827"/>
                    </a:cubicBezTo>
                    <a:cubicBezTo>
                      <a:pt x="1768" y="4857"/>
                      <a:pt x="2610" y="2867"/>
                      <a:pt x="4205" y="1557"/>
                    </a:cubicBezTo>
                    <a:cubicBezTo>
                      <a:pt x="5275" y="676"/>
                      <a:pt x="6662" y="63"/>
                      <a:pt x="8059" y="63"/>
                    </a:cubicBezTo>
                    <a:close/>
                    <a:moveTo>
                      <a:pt x="8072" y="0"/>
                    </a:moveTo>
                    <a:cubicBezTo>
                      <a:pt x="7618" y="0"/>
                      <a:pt x="7163" y="62"/>
                      <a:pt x="6723" y="176"/>
                    </a:cubicBezTo>
                    <a:cubicBezTo>
                      <a:pt x="4925" y="644"/>
                      <a:pt x="3433" y="1892"/>
                      <a:pt x="2499" y="3487"/>
                    </a:cubicBezTo>
                    <a:cubicBezTo>
                      <a:pt x="1432" y="5324"/>
                      <a:pt x="1016" y="7447"/>
                      <a:pt x="741" y="9528"/>
                    </a:cubicBezTo>
                    <a:cubicBezTo>
                      <a:pt x="427" y="11834"/>
                      <a:pt x="183" y="14159"/>
                      <a:pt x="92" y="16485"/>
                    </a:cubicBezTo>
                    <a:cubicBezTo>
                      <a:pt x="1" y="18810"/>
                      <a:pt x="71" y="21156"/>
                      <a:pt x="488" y="23451"/>
                    </a:cubicBezTo>
                    <a:cubicBezTo>
                      <a:pt x="863" y="25543"/>
                      <a:pt x="1524" y="27583"/>
                      <a:pt x="2539" y="29452"/>
                    </a:cubicBezTo>
                    <a:cubicBezTo>
                      <a:pt x="3453" y="31137"/>
                      <a:pt x="4621" y="32681"/>
                      <a:pt x="5981" y="34032"/>
                    </a:cubicBezTo>
                    <a:cubicBezTo>
                      <a:pt x="7342" y="35372"/>
                      <a:pt x="8896" y="36510"/>
                      <a:pt x="10582" y="37403"/>
                    </a:cubicBezTo>
                    <a:cubicBezTo>
                      <a:pt x="12369" y="38347"/>
                      <a:pt x="14298" y="38987"/>
                      <a:pt x="16298" y="39312"/>
                    </a:cubicBezTo>
                    <a:cubicBezTo>
                      <a:pt x="17316" y="39476"/>
                      <a:pt x="18346" y="39557"/>
                      <a:pt x="19377" y="39557"/>
                    </a:cubicBezTo>
                    <a:cubicBezTo>
                      <a:pt x="20453" y="39557"/>
                      <a:pt x="21530" y="39468"/>
                      <a:pt x="22594" y="39292"/>
                    </a:cubicBezTo>
                    <a:cubicBezTo>
                      <a:pt x="24676" y="38947"/>
                      <a:pt x="26707" y="38266"/>
                      <a:pt x="28576" y="37261"/>
                    </a:cubicBezTo>
                    <a:cubicBezTo>
                      <a:pt x="30291" y="36337"/>
                      <a:pt x="31855" y="35118"/>
                      <a:pt x="33165" y="33676"/>
                    </a:cubicBezTo>
                    <a:cubicBezTo>
                      <a:pt x="34455" y="32254"/>
                      <a:pt x="35511" y="30620"/>
                      <a:pt x="36201" y="28822"/>
                    </a:cubicBezTo>
                    <a:cubicBezTo>
                      <a:pt x="36871" y="27076"/>
                      <a:pt x="37196" y="25166"/>
                      <a:pt x="37024" y="23298"/>
                    </a:cubicBezTo>
                    <a:cubicBezTo>
                      <a:pt x="36862" y="21511"/>
                      <a:pt x="36252" y="19764"/>
                      <a:pt x="35308" y="18241"/>
                    </a:cubicBezTo>
                    <a:cubicBezTo>
                      <a:pt x="34384" y="16749"/>
                      <a:pt x="33125" y="15449"/>
                      <a:pt x="31611" y="14555"/>
                    </a:cubicBezTo>
                    <a:cubicBezTo>
                      <a:pt x="30850" y="14118"/>
                      <a:pt x="30038" y="13773"/>
                      <a:pt x="29185" y="13560"/>
                    </a:cubicBezTo>
                    <a:cubicBezTo>
                      <a:pt x="28283" y="13344"/>
                      <a:pt x="27356" y="13284"/>
                      <a:pt x="26434" y="13284"/>
                    </a:cubicBezTo>
                    <a:cubicBezTo>
                      <a:pt x="26359" y="13284"/>
                      <a:pt x="26284" y="13285"/>
                      <a:pt x="26209" y="13286"/>
                    </a:cubicBezTo>
                    <a:cubicBezTo>
                      <a:pt x="25356" y="13290"/>
                      <a:pt x="24474" y="13342"/>
                      <a:pt x="23596" y="13342"/>
                    </a:cubicBezTo>
                    <a:cubicBezTo>
                      <a:pt x="22268" y="13342"/>
                      <a:pt x="20949" y="13222"/>
                      <a:pt x="19751" y="12636"/>
                    </a:cubicBezTo>
                    <a:cubicBezTo>
                      <a:pt x="18817" y="12179"/>
                      <a:pt x="18055" y="11448"/>
                      <a:pt x="17415" y="10645"/>
                    </a:cubicBezTo>
                    <a:cubicBezTo>
                      <a:pt x="16756" y="9813"/>
                      <a:pt x="16187" y="8909"/>
                      <a:pt x="15669" y="7995"/>
                    </a:cubicBezTo>
                    <a:cubicBezTo>
                      <a:pt x="14765" y="6411"/>
                      <a:pt x="14206" y="4634"/>
                      <a:pt x="13150" y="3151"/>
                    </a:cubicBezTo>
                    <a:cubicBezTo>
                      <a:pt x="12633" y="2410"/>
                      <a:pt x="11983" y="1781"/>
                      <a:pt x="11252" y="1242"/>
                    </a:cubicBezTo>
                    <a:cubicBezTo>
                      <a:pt x="10622" y="795"/>
                      <a:pt x="9993" y="349"/>
                      <a:pt x="9241" y="146"/>
                    </a:cubicBezTo>
                    <a:cubicBezTo>
                      <a:pt x="8859" y="47"/>
                      <a:pt x="8466" y="0"/>
                      <a:pt x="8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 name="Google Shape;529;p26"/>
              <p:cNvSpPr/>
              <p:nvPr/>
            </p:nvSpPr>
            <p:spPr>
              <a:xfrm rot="-565460" flipH="1">
                <a:off x="4004977" y="960008"/>
                <a:ext cx="5920740" cy="4013705"/>
              </a:xfrm>
              <a:custGeom>
                <a:avLst/>
                <a:gdLst/>
                <a:ahLst/>
                <a:cxnLst/>
                <a:rect l="l" t="t" r="r" b="b"/>
                <a:pathLst>
                  <a:path w="47275" h="32048" extrusionOk="0">
                    <a:moveTo>
                      <a:pt x="11491" y="1"/>
                    </a:moveTo>
                    <a:cubicBezTo>
                      <a:pt x="9887" y="1"/>
                      <a:pt x="8266" y="466"/>
                      <a:pt x="6879" y="1233"/>
                    </a:cubicBezTo>
                    <a:cubicBezTo>
                      <a:pt x="4575" y="2523"/>
                      <a:pt x="2797" y="4543"/>
                      <a:pt x="1203" y="6614"/>
                    </a:cubicBezTo>
                    <a:cubicBezTo>
                      <a:pt x="807" y="7133"/>
                      <a:pt x="411" y="7661"/>
                      <a:pt x="15" y="8189"/>
                    </a:cubicBezTo>
                    <a:cubicBezTo>
                      <a:pt x="1" y="8210"/>
                      <a:pt x="27" y="8232"/>
                      <a:pt x="51" y="8232"/>
                    </a:cubicBezTo>
                    <a:cubicBezTo>
                      <a:pt x="60" y="8232"/>
                      <a:pt x="70" y="8228"/>
                      <a:pt x="76" y="8219"/>
                    </a:cubicBezTo>
                    <a:cubicBezTo>
                      <a:pt x="1660" y="6086"/>
                      <a:pt x="3275" y="3924"/>
                      <a:pt x="5397" y="2299"/>
                    </a:cubicBezTo>
                    <a:cubicBezTo>
                      <a:pt x="7152" y="955"/>
                      <a:pt x="9277" y="73"/>
                      <a:pt x="11491" y="73"/>
                    </a:cubicBezTo>
                    <a:cubicBezTo>
                      <a:pt x="11737" y="73"/>
                      <a:pt x="11984" y="83"/>
                      <a:pt x="12231" y="106"/>
                    </a:cubicBezTo>
                    <a:cubicBezTo>
                      <a:pt x="13409" y="217"/>
                      <a:pt x="14556" y="593"/>
                      <a:pt x="15511" y="1293"/>
                    </a:cubicBezTo>
                    <a:cubicBezTo>
                      <a:pt x="16537" y="2045"/>
                      <a:pt x="17268" y="3121"/>
                      <a:pt x="17725" y="4289"/>
                    </a:cubicBezTo>
                    <a:cubicBezTo>
                      <a:pt x="18781" y="6991"/>
                      <a:pt x="18395" y="9915"/>
                      <a:pt x="17999" y="12697"/>
                    </a:cubicBezTo>
                    <a:cubicBezTo>
                      <a:pt x="17613" y="15419"/>
                      <a:pt x="17379" y="18150"/>
                      <a:pt x="17776" y="20892"/>
                    </a:cubicBezTo>
                    <a:cubicBezTo>
                      <a:pt x="18131" y="23421"/>
                      <a:pt x="19015" y="25928"/>
                      <a:pt x="20639" y="27919"/>
                    </a:cubicBezTo>
                    <a:cubicBezTo>
                      <a:pt x="22111" y="29726"/>
                      <a:pt x="24153" y="31138"/>
                      <a:pt x="26437" y="31676"/>
                    </a:cubicBezTo>
                    <a:cubicBezTo>
                      <a:pt x="27071" y="31821"/>
                      <a:pt x="27717" y="31897"/>
                      <a:pt x="28363" y="31897"/>
                    </a:cubicBezTo>
                    <a:cubicBezTo>
                      <a:pt x="28847" y="31897"/>
                      <a:pt x="29330" y="31855"/>
                      <a:pt x="29809" y="31768"/>
                    </a:cubicBezTo>
                    <a:cubicBezTo>
                      <a:pt x="31108" y="31524"/>
                      <a:pt x="32327" y="30965"/>
                      <a:pt x="33484" y="30326"/>
                    </a:cubicBezTo>
                    <a:cubicBezTo>
                      <a:pt x="35942" y="28955"/>
                      <a:pt x="38318" y="27066"/>
                      <a:pt x="41222" y="26792"/>
                    </a:cubicBezTo>
                    <a:cubicBezTo>
                      <a:pt x="41420" y="26775"/>
                      <a:pt x="41617" y="26765"/>
                      <a:pt x="41813" y="26765"/>
                    </a:cubicBezTo>
                    <a:cubicBezTo>
                      <a:pt x="42876" y="26765"/>
                      <a:pt x="43903" y="27032"/>
                      <a:pt x="44787" y="27675"/>
                    </a:cubicBezTo>
                    <a:cubicBezTo>
                      <a:pt x="45680" y="28336"/>
                      <a:pt x="46401" y="29310"/>
                      <a:pt x="46564" y="30417"/>
                    </a:cubicBezTo>
                    <a:cubicBezTo>
                      <a:pt x="46655" y="30955"/>
                      <a:pt x="46584" y="31504"/>
                      <a:pt x="46381" y="32011"/>
                    </a:cubicBezTo>
                    <a:cubicBezTo>
                      <a:pt x="46369" y="32034"/>
                      <a:pt x="46383" y="32047"/>
                      <a:pt x="46402" y="32047"/>
                    </a:cubicBezTo>
                    <a:cubicBezTo>
                      <a:pt x="46416" y="32047"/>
                      <a:pt x="46433" y="32039"/>
                      <a:pt x="46442" y="32021"/>
                    </a:cubicBezTo>
                    <a:cubicBezTo>
                      <a:pt x="47274" y="29990"/>
                      <a:pt x="45680" y="27838"/>
                      <a:pt x="43832" y="27066"/>
                    </a:cubicBezTo>
                    <a:cubicBezTo>
                      <a:pt x="43212" y="26801"/>
                      <a:pt x="42543" y="26691"/>
                      <a:pt x="41870" y="26691"/>
                    </a:cubicBezTo>
                    <a:cubicBezTo>
                      <a:pt x="41253" y="26691"/>
                      <a:pt x="40632" y="26783"/>
                      <a:pt x="40044" y="26934"/>
                    </a:cubicBezTo>
                    <a:cubicBezTo>
                      <a:pt x="38654" y="27279"/>
                      <a:pt x="37354" y="27939"/>
                      <a:pt x="36125" y="28660"/>
                    </a:cubicBezTo>
                    <a:cubicBezTo>
                      <a:pt x="33789" y="30051"/>
                      <a:pt x="31423" y="31757"/>
                      <a:pt x="28590" y="31829"/>
                    </a:cubicBezTo>
                    <a:cubicBezTo>
                      <a:pt x="28515" y="31831"/>
                      <a:pt x="28440" y="31832"/>
                      <a:pt x="28365" y="31832"/>
                    </a:cubicBezTo>
                    <a:cubicBezTo>
                      <a:pt x="25948" y="31832"/>
                      <a:pt x="23631" y="30733"/>
                      <a:pt x="21868" y="29128"/>
                    </a:cubicBezTo>
                    <a:cubicBezTo>
                      <a:pt x="19888" y="27320"/>
                      <a:pt x="18679" y="24872"/>
                      <a:pt x="18090" y="22273"/>
                    </a:cubicBezTo>
                    <a:cubicBezTo>
                      <a:pt x="17471" y="19521"/>
                      <a:pt x="17542" y="16658"/>
                      <a:pt x="17907" y="13875"/>
                    </a:cubicBezTo>
                    <a:cubicBezTo>
                      <a:pt x="18273" y="11022"/>
                      <a:pt x="18872" y="8077"/>
                      <a:pt x="18110" y="5233"/>
                    </a:cubicBezTo>
                    <a:cubicBezTo>
                      <a:pt x="17796" y="4086"/>
                      <a:pt x="17278" y="2979"/>
                      <a:pt x="16476" y="2085"/>
                    </a:cubicBezTo>
                    <a:cubicBezTo>
                      <a:pt x="15704" y="1223"/>
                      <a:pt x="14699" y="613"/>
                      <a:pt x="13592" y="289"/>
                    </a:cubicBezTo>
                    <a:cubicBezTo>
                      <a:pt x="12909" y="92"/>
                      <a:pt x="12202" y="1"/>
                      <a:pt x="11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0" name="Google Shape;530;p26"/>
              <p:cNvSpPr/>
              <p:nvPr/>
            </p:nvSpPr>
            <p:spPr>
              <a:xfrm rot="-2190436">
                <a:off x="6767466" y="2203417"/>
                <a:ext cx="3389217" cy="2184986"/>
              </a:xfrm>
              <a:custGeom>
                <a:avLst/>
                <a:gdLst/>
                <a:ahLst/>
                <a:cxnLst/>
                <a:rect l="l" t="t" r="r" b="b"/>
                <a:pathLst>
                  <a:path w="68641" h="44252" extrusionOk="0">
                    <a:moveTo>
                      <a:pt x="67677" y="0"/>
                    </a:moveTo>
                    <a:cubicBezTo>
                      <a:pt x="65155" y="0"/>
                      <a:pt x="62741" y="1012"/>
                      <a:pt x="60731" y="2524"/>
                    </a:cubicBezTo>
                    <a:cubicBezTo>
                      <a:pt x="58294" y="4352"/>
                      <a:pt x="56516" y="6829"/>
                      <a:pt x="55074" y="9480"/>
                    </a:cubicBezTo>
                    <a:cubicBezTo>
                      <a:pt x="52160" y="14852"/>
                      <a:pt x="50383" y="21107"/>
                      <a:pt x="45621" y="25240"/>
                    </a:cubicBezTo>
                    <a:cubicBezTo>
                      <a:pt x="44504" y="26215"/>
                      <a:pt x="43245" y="27027"/>
                      <a:pt x="41864" y="27576"/>
                    </a:cubicBezTo>
                    <a:cubicBezTo>
                      <a:pt x="40310" y="28185"/>
                      <a:pt x="38644" y="28459"/>
                      <a:pt x="36979" y="28499"/>
                    </a:cubicBezTo>
                    <a:cubicBezTo>
                      <a:pt x="36764" y="28506"/>
                      <a:pt x="36550" y="28509"/>
                      <a:pt x="36335" y="28509"/>
                    </a:cubicBezTo>
                    <a:cubicBezTo>
                      <a:pt x="33195" y="28509"/>
                      <a:pt x="30095" y="27846"/>
                      <a:pt x="26977" y="27504"/>
                    </a:cubicBezTo>
                    <a:cubicBezTo>
                      <a:pt x="25877" y="27383"/>
                      <a:pt x="24780" y="27316"/>
                      <a:pt x="23686" y="27316"/>
                    </a:cubicBezTo>
                    <a:cubicBezTo>
                      <a:pt x="21954" y="27316"/>
                      <a:pt x="20230" y="27484"/>
                      <a:pt x="18518" y="27870"/>
                    </a:cubicBezTo>
                    <a:cubicBezTo>
                      <a:pt x="15918" y="28459"/>
                      <a:pt x="13420" y="29464"/>
                      <a:pt x="11125" y="30815"/>
                    </a:cubicBezTo>
                    <a:cubicBezTo>
                      <a:pt x="6576" y="33506"/>
                      <a:pt x="2799" y="37578"/>
                      <a:pt x="687" y="42442"/>
                    </a:cubicBezTo>
                    <a:cubicBezTo>
                      <a:pt x="433" y="43020"/>
                      <a:pt x="210" y="43609"/>
                      <a:pt x="7" y="44209"/>
                    </a:cubicBezTo>
                    <a:cubicBezTo>
                      <a:pt x="0" y="44234"/>
                      <a:pt x="21" y="44251"/>
                      <a:pt x="40" y="44251"/>
                    </a:cubicBezTo>
                    <a:cubicBezTo>
                      <a:pt x="52" y="44251"/>
                      <a:pt x="64" y="44245"/>
                      <a:pt x="68" y="44229"/>
                    </a:cubicBezTo>
                    <a:cubicBezTo>
                      <a:pt x="1824" y="39080"/>
                      <a:pt x="5398" y="34673"/>
                      <a:pt x="9897" y="31668"/>
                    </a:cubicBezTo>
                    <a:cubicBezTo>
                      <a:pt x="14007" y="28925"/>
                      <a:pt x="18839" y="27367"/>
                      <a:pt x="23767" y="27367"/>
                    </a:cubicBezTo>
                    <a:cubicBezTo>
                      <a:pt x="24257" y="27367"/>
                      <a:pt x="24749" y="27382"/>
                      <a:pt x="25240" y="27413"/>
                    </a:cubicBezTo>
                    <a:cubicBezTo>
                      <a:pt x="28866" y="27644"/>
                      <a:pt x="32681" y="28556"/>
                      <a:pt x="36366" y="28556"/>
                    </a:cubicBezTo>
                    <a:cubicBezTo>
                      <a:pt x="38998" y="28556"/>
                      <a:pt x="41563" y="28091"/>
                      <a:pt x="43945" y="26581"/>
                    </a:cubicBezTo>
                    <a:cubicBezTo>
                      <a:pt x="49053" y="23351"/>
                      <a:pt x="51308" y="17411"/>
                      <a:pt x="53785" y="12202"/>
                    </a:cubicBezTo>
                    <a:cubicBezTo>
                      <a:pt x="55126" y="9368"/>
                      <a:pt x="56638" y="6535"/>
                      <a:pt x="58852" y="4271"/>
                    </a:cubicBezTo>
                    <a:cubicBezTo>
                      <a:pt x="60893" y="2179"/>
                      <a:pt x="63543" y="493"/>
                      <a:pt x="66488" y="138"/>
                    </a:cubicBezTo>
                    <a:cubicBezTo>
                      <a:pt x="66861" y="89"/>
                      <a:pt x="67236" y="66"/>
                      <a:pt x="67611" y="66"/>
                    </a:cubicBezTo>
                    <a:cubicBezTo>
                      <a:pt x="67941" y="66"/>
                      <a:pt x="68272" y="84"/>
                      <a:pt x="68600" y="118"/>
                    </a:cubicBezTo>
                    <a:cubicBezTo>
                      <a:pt x="68641" y="118"/>
                      <a:pt x="68641" y="57"/>
                      <a:pt x="68600" y="46"/>
                    </a:cubicBezTo>
                    <a:cubicBezTo>
                      <a:pt x="68291" y="15"/>
                      <a:pt x="67983" y="0"/>
                      <a:pt x="67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 name="Google Shape;531;p26"/>
              <p:cNvSpPr/>
              <p:nvPr/>
            </p:nvSpPr>
            <p:spPr>
              <a:xfrm rot="9272496">
                <a:off x="784504" y="-1103050"/>
                <a:ext cx="4382991" cy="2835046"/>
              </a:xfrm>
              <a:custGeom>
                <a:avLst/>
                <a:gdLst/>
                <a:ahLst/>
                <a:cxnLst/>
                <a:rect l="l" t="t" r="r" b="b"/>
                <a:pathLst>
                  <a:path w="85746" h="55463" extrusionOk="0">
                    <a:moveTo>
                      <a:pt x="48227" y="0"/>
                    </a:moveTo>
                    <a:cubicBezTo>
                      <a:pt x="47882" y="0"/>
                      <a:pt x="47535" y="9"/>
                      <a:pt x="47188" y="28"/>
                    </a:cubicBezTo>
                    <a:cubicBezTo>
                      <a:pt x="42599" y="282"/>
                      <a:pt x="38151" y="2018"/>
                      <a:pt x="34455" y="4719"/>
                    </a:cubicBezTo>
                    <a:cubicBezTo>
                      <a:pt x="30372" y="7705"/>
                      <a:pt x="27509" y="11899"/>
                      <a:pt x="24311" y="15737"/>
                    </a:cubicBezTo>
                    <a:cubicBezTo>
                      <a:pt x="21142" y="19545"/>
                      <a:pt x="17345" y="23231"/>
                      <a:pt x="12338" y="24338"/>
                    </a:cubicBezTo>
                    <a:cubicBezTo>
                      <a:pt x="11445" y="24532"/>
                      <a:pt x="10521" y="24639"/>
                      <a:pt x="9599" y="24639"/>
                    </a:cubicBezTo>
                    <a:cubicBezTo>
                      <a:pt x="8059" y="24639"/>
                      <a:pt x="6524" y="24340"/>
                      <a:pt x="5139" y="23647"/>
                    </a:cubicBezTo>
                    <a:cubicBezTo>
                      <a:pt x="3209" y="22693"/>
                      <a:pt x="1585" y="21027"/>
                      <a:pt x="793" y="19017"/>
                    </a:cubicBezTo>
                    <a:cubicBezTo>
                      <a:pt x="407" y="18052"/>
                      <a:pt x="244" y="17026"/>
                      <a:pt x="305" y="16001"/>
                    </a:cubicBezTo>
                    <a:cubicBezTo>
                      <a:pt x="305" y="15976"/>
                      <a:pt x="287" y="15963"/>
                      <a:pt x="269" y="15963"/>
                    </a:cubicBezTo>
                    <a:cubicBezTo>
                      <a:pt x="252" y="15963"/>
                      <a:pt x="234" y="15976"/>
                      <a:pt x="234" y="16001"/>
                    </a:cubicBezTo>
                    <a:cubicBezTo>
                      <a:pt x="1" y="20032"/>
                      <a:pt x="3291" y="23516"/>
                      <a:pt x="7078" y="24419"/>
                    </a:cubicBezTo>
                    <a:cubicBezTo>
                      <a:pt x="7930" y="24622"/>
                      <a:pt x="8785" y="24716"/>
                      <a:pt x="9633" y="24716"/>
                    </a:cubicBezTo>
                    <a:cubicBezTo>
                      <a:pt x="13412" y="24716"/>
                      <a:pt x="17069" y="22848"/>
                      <a:pt x="19913" y="20418"/>
                    </a:cubicBezTo>
                    <a:cubicBezTo>
                      <a:pt x="23762" y="17128"/>
                      <a:pt x="26514" y="12813"/>
                      <a:pt x="29875" y="9056"/>
                    </a:cubicBezTo>
                    <a:cubicBezTo>
                      <a:pt x="33125" y="5410"/>
                      <a:pt x="37095" y="2546"/>
                      <a:pt x="41786" y="1084"/>
                    </a:cubicBezTo>
                    <a:cubicBezTo>
                      <a:pt x="43888" y="429"/>
                      <a:pt x="46088" y="78"/>
                      <a:pt x="48282" y="78"/>
                    </a:cubicBezTo>
                    <a:cubicBezTo>
                      <a:pt x="50613" y="78"/>
                      <a:pt x="52937" y="475"/>
                      <a:pt x="55129" y="1327"/>
                    </a:cubicBezTo>
                    <a:cubicBezTo>
                      <a:pt x="59049" y="2851"/>
                      <a:pt x="62492" y="5704"/>
                      <a:pt x="64523" y="9401"/>
                    </a:cubicBezTo>
                    <a:cubicBezTo>
                      <a:pt x="65670" y="11513"/>
                      <a:pt x="66259" y="13818"/>
                      <a:pt x="66421" y="16204"/>
                    </a:cubicBezTo>
                    <a:cubicBezTo>
                      <a:pt x="66614" y="18926"/>
                      <a:pt x="66330" y="21657"/>
                      <a:pt x="66218" y="24378"/>
                    </a:cubicBezTo>
                    <a:cubicBezTo>
                      <a:pt x="66046" y="28420"/>
                      <a:pt x="66391" y="32807"/>
                      <a:pt x="68930" y="36148"/>
                    </a:cubicBezTo>
                    <a:cubicBezTo>
                      <a:pt x="70067" y="37640"/>
                      <a:pt x="71600" y="38727"/>
                      <a:pt x="73428" y="39215"/>
                    </a:cubicBezTo>
                    <a:cubicBezTo>
                      <a:pt x="74657" y="39549"/>
                      <a:pt x="75936" y="39651"/>
                      <a:pt x="77196" y="39895"/>
                    </a:cubicBezTo>
                    <a:cubicBezTo>
                      <a:pt x="78343" y="40118"/>
                      <a:pt x="79439" y="40494"/>
                      <a:pt x="80434" y="41113"/>
                    </a:cubicBezTo>
                    <a:cubicBezTo>
                      <a:pt x="82303" y="42261"/>
                      <a:pt x="83745" y="44099"/>
                      <a:pt x="84395" y="46190"/>
                    </a:cubicBezTo>
                    <a:cubicBezTo>
                      <a:pt x="85055" y="48354"/>
                      <a:pt x="84811" y="50750"/>
                      <a:pt x="83826" y="52771"/>
                    </a:cubicBezTo>
                    <a:cubicBezTo>
                      <a:pt x="83339" y="53766"/>
                      <a:pt x="82679" y="54659"/>
                      <a:pt x="81867" y="55411"/>
                    </a:cubicBezTo>
                    <a:cubicBezTo>
                      <a:pt x="81844" y="55434"/>
                      <a:pt x="81866" y="55462"/>
                      <a:pt x="81892" y="55462"/>
                    </a:cubicBezTo>
                    <a:cubicBezTo>
                      <a:pt x="81901" y="55462"/>
                      <a:pt x="81909" y="55459"/>
                      <a:pt x="81917" y="55451"/>
                    </a:cubicBezTo>
                    <a:cubicBezTo>
                      <a:pt x="84974" y="52598"/>
                      <a:pt x="85746" y="47826"/>
                      <a:pt x="83582" y="44220"/>
                    </a:cubicBezTo>
                    <a:cubicBezTo>
                      <a:pt x="82567" y="42514"/>
                      <a:pt x="80993" y="41133"/>
                      <a:pt x="79155" y="40382"/>
                    </a:cubicBezTo>
                    <a:cubicBezTo>
                      <a:pt x="76840" y="39448"/>
                      <a:pt x="74220" y="39702"/>
                      <a:pt x="71956" y="38605"/>
                    </a:cubicBezTo>
                    <a:cubicBezTo>
                      <a:pt x="68229" y="36787"/>
                      <a:pt x="66685" y="32380"/>
                      <a:pt x="66330" y="28512"/>
                    </a:cubicBezTo>
                    <a:cubicBezTo>
                      <a:pt x="65843" y="23313"/>
                      <a:pt x="67305" y="18032"/>
                      <a:pt x="65974" y="12894"/>
                    </a:cubicBezTo>
                    <a:cubicBezTo>
                      <a:pt x="64979" y="9004"/>
                      <a:pt x="62400" y="5653"/>
                      <a:pt x="59120" y="3379"/>
                    </a:cubicBezTo>
                    <a:cubicBezTo>
                      <a:pt x="55922" y="1150"/>
                      <a:pt x="52115" y="0"/>
                      <a:pt x="48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464050" y="445025"/>
            <a:ext cx="62160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000"/>
              <a:buFont typeface="Blinker"/>
              <a:buNone/>
              <a:defRPr sz="3000" b="1">
                <a:solidFill>
                  <a:schemeClr val="dk1"/>
                </a:solidFill>
                <a:latin typeface="Blinker"/>
                <a:ea typeface="Blinker"/>
                <a:cs typeface="Blinker"/>
                <a:sym typeface="Blinker"/>
              </a:defRPr>
            </a:lvl1pPr>
            <a:lvl2pPr lvl="1" algn="ctr">
              <a:spcBef>
                <a:spcPts val="0"/>
              </a:spcBef>
              <a:spcAft>
                <a:spcPts val="0"/>
              </a:spcAft>
              <a:buClr>
                <a:schemeClr val="dk1"/>
              </a:buClr>
              <a:buSzPts val="3000"/>
              <a:buFont typeface="Blinker"/>
              <a:buNone/>
              <a:defRPr sz="3000" b="1">
                <a:solidFill>
                  <a:schemeClr val="dk1"/>
                </a:solidFill>
                <a:latin typeface="Blinker"/>
                <a:ea typeface="Blinker"/>
                <a:cs typeface="Blinker"/>
                <a:sym typeface="Blinker"/>
              </a:defRPr>
            </a:lvl2pPr>
            <a:lvl3pPr lvl="2" algn="ctr">
              <a:spcBef>
                <a:spcPts val="0"/>
              </a:spcBef>
              <a:spcAft>
                <a:spcPts val="0"/>
              </a:spcAft>
              <a:buClr>
                <a:schemeClr val="dk1"/>
              </a:buClr>
              <a:buSzPts val="3000"/>
              <a:buFont typeface="Blinker"/>
              <a:buNone/>
              <a:defRPr sz="3000" b="1">
                <a:solidFill>
                  <a:schemeClr val="dk1"/>
                </a:solidFill>
                <a:latin typeface="Blinker"/>
                <a:ea typeface="Blinker"/>
                <a:cs typeface="Blinker"/>
                <a:sym typeface="Blinker"/>
              </a:defRPr>
            </a:lvl3pPr>
            <a:lvl4pPr lvl="3" algn="ctr">
              <a:spcBef>
                <a:spcPts val="0"/>
              </a:spcBef>
              <a:spcAft>
                <a:spcPts val="0"/>
              </a:spcAft>
              <a:buClr>
                <a:schemeClr val="dk1"/>
              </a:buClr>
              <a:buSzPts val="3000"/>
              <a:buFont typeface="Blinker"/>
              <a:buNone/>
              <a:defRPr sz="3000" b="1">
                <a:solidFill>
                  <a:schemeClr val="dk1"/>
                </a:solidFill>
                <a:latin typeface="Blinker"/>
                <a:ea typeface="Blinker"/>
                <a:cs typeface="Blinker"/>
                <a:sym typeface="Blinker"/>
              </a:defRPr>
            </a:lvl4pPr>
            <a:lvl5pPr lvl="4" algn="ctr">
              <a:spcBef>
                <a:spcPts val="0"/>
              </a:spcBef>
              <a:spcAft>
                <a:spcPts val="0"/>
              </a:spcAft>
              <a:buClr>
                <a:schemeClr val="dk1"/>
              </a:buClr>
              <a:buSzPts val="3000"/>
              <a:buFont typeface="Blinker"/>
              <a:buNone/>
              <a:defRPr sz="3000" b="1">
                <a:solidFill>
                  <a:schemeClr val="dk1"/>
                </a:solidFill>
                <a:latin typeface="Blinker"/>
                <a:ea typeface="Blinker"/>
                <a:cs typeface="Blinker"/>
                <a:sym typeface="Blinker"/>
              </a:defRPr>
            </a:lvl5pPr>
            <a:lvl6pPr lvl="5" algn="ctr">
              <a:spcBef>
                <a:spcPts val="0"/>
              </a:spcBef>
              <a:spcAft>
                <a:spcPts val="0"/>
              </a:spcAft>
              <a:buClr>
                <a:schemeClr val="dk1"/>
              </a:buClr>
              <a:buSzPts val="3000"/>
              <a:buFont typeface="Blinker"/>
              <a:buNone/>
              <a:defRPr sz="3000" b="1">
                <a:solidFill>
                  <a:schemeClr val="dk1"/>
                </a:solidFill>
                <a:latin typeface="Blinker"/>
                <a:ea typeface="Blinker"/>
                <a:cs typeface="Blinker"/>
                <a:sym typeface="Blinker"/>
              </a:defRPr>
            </a:lvl6pPr>
            <a:lvl7pPr lvl="6" algn="ctr">
              <a:spcBef>
                <a:spcPts val="0"/>
              </a:spcBef>
              <a:spcAft>
                <a:spcPts val="0"/>
              </a:spcAft>
              <a:buClr>
                <a:schemeClr val="dk1"/>
              </a:buClr>
              <a:buSzPts val="3000"/>
              <a:buFont typeface="Blinker"/>
              <a:buNone/>
              <a:defRPr sz="3000" b="1">
                <a:solidFill>
                  <a:schemeClr val="dk1"/>
                </a:solidFill>
                <a:latin typeface="Blinker"/>
                <a:ea typeface="Blinker"/>
                <a:cs typeface="Blinker"/>
                <a:sym typeface="Blinker"/>
              </a:defRPr>
            </a:lvl7pPr>
            <a:lvl8pPr lvl="7" algn="ctr">
              <a:spcBef>
                <a:spcPts val="0"/>
              </a:spcBef>
              <a:spcAft>
                <a:spcPts val="0"/>
              </a:spcAft>
              <a:buClr>
                <a:schemeClr val="dk1"/>
              </a:buClr>
              <a:buSzPts val="3000"/>
              <a:buFont typeface="Blinker"/>
              <a:buNone/>
              <a:defRPr sz="3000" b="1">
                <a:solidFill>
                  <a:schemeClr val="dk1"/>
                </a:solidFill>
                <a:latin typeface="Blinker"/>
                <a:ea typeface="Blinker"/>
                <a:cs typeface="Blinker"/>
                <a:sym typeface="Blinker"/>
              </a:defRPr>
            </a:lvl8pPr>
            <a:lvl9pPr lvl="8" algn="ctr">
              <a:spcBef>
                <a:spcPts val="0"/>
              </a:spcBef>
              <a:spcAft>
                <a:spcPts val="0"/>
              </a:spcAft>
              <a:buClr>
                <a:schemeClr val="dk1"/>
              </a:buClr>
              <a:buSzPts val="3000"/>
              <a:buFont typeface="Blinker"/>
              <a:buNone/>
              <a:defRPr sz="3000" b="1">
                <a:solidFill>
                  <a:schemeClr val="dk1"/>
                </a:solidFill>
                <a:latin typeface="Blinker"/>
                <a:ea typeface="Blinker"/>
                <a:cs typeface="Blinker"/>
                <a:sym typeface="Blinker"/>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Inconsolata Medium"/>
              <a:buChar char="●"/>
              <a:defRPr sz="1600">
                <a:solidFill>
                  <a:schemeClr val="dk1"/>
                </a:solidFill>
                <a:latin typeface="Inconsolata Medium"/>
                <a:ea typeface="Inconsolata Medium"/>
                <a:cs typeface="Inconsolata Medium"/>
                <a:sym typeface="Inconsolata Medium"/>
              </a:defRPr>
            </a:lvl1pPr>
            <a:lvl2pPr marL="914400" lvl="1" indent="-330200">
              <a:lnSpc>
                <a:spcPct val="100000"/>
              </a:lnSpc>
              <a:spcBef>
                <a:spcPts val="0"/>
              </a:spcBef>
              <a:spcAft>
                <a:spcPts val="0"/>
              </a:spcAft>
              <a:buClr>
                <a:schemeClr val="dk1"/>
              </a:buClr>
              <a:buSzPts val="1600"/>
              <a:buFont typeface="Inconsolata Medium"/>
              <a:buChar char="○"/>
              <a:defRPr sz="1600">
                <a:solidFill>
                  <a:schemeClr val="dk1"/>
                </a:solidFill>
                <a:latin typeface="Inconsolata Medium"/>
                <a:ea typeface="Inconsolata Medium"/>
                <a:cs typeface="Inconsolata Medium"/>
                <a:sym typeface="Inconsolata Medium"/>
              </a:defRPr>
            </a:lvl2pPr>
            <a:lvl3pPr marL="1371600" lvl="2" indent="-330200">
              <a:lnSpc>
                <a:spcPct val="100000"/>
              </a:lnSpc>
              <a:spcBef>
                <a:spcPts val="0"/>
              </a:spcBef>
              <a:spcAft>
                <a:spcPts val="0"/>
              </a:spcAft>
              <a:buClr>
                <a:schemeClr val="dk1"/>
              </a:buClr>
              <a:buSzPts val="1600"/>
              <a:buFont typeface="Inconsolata Medium"/>
              <a:buChar char="■"/>
              <a:defRPr sz="1600">
                <a:solidFill>
                  <a:schemeClr val="dk1"/>
                </a:solidFill>
                <a:latin typeface="Inconsolata Medium"/>
                <a:ea typeface="Inconsolata Medium"/>
                <a:cs typeface="Inconsolata Medium"/>
                <a:sym typeface="Inconsolata Medium"/>
              </a:defRPr>
            </a:lvl3pPr>
            <a:lvl4pPr marL="1828800" lvl="3" indent="-330200">
              <a:lnSpc>
                <a:spcPct val="100000"/>
              </a:lnSpc>
              <a:spcBef>
                <a:spcPts val="0"/>
              </a:spcBef>
              <a:spcAft>
                <a:spcPts val="0"/>
              </a:spcAft>
              <a:buClr>
                <a:schemeClr val="dk1"/>
              </a:buClr>
              <a:buSzPts val="1600"/>
              <a:buFont typeface="Inconsolata Medium"/>
              <a:buChar char="●"/>
              <a:defRPr sz="1600">
                <a:solidFill>
                  <a:schemeClr val="dk1"/>
                </a:solidFill>
                <a:latin typeface="Inconsolata Medium"/>
                <a:ea typeface="Inconsolata Medium"/>
                <a:cs typeface="Inconsolata Medium"/>
                <a:sym typeface="Inconsolata Medium"/>
              </a:defRPr>
            </a:lvl4pPr>
            <a:lvl5pPr marL="2286000" lvl="4" indent="-330200">
              <a:lnSpc>
                <a:spcPct val="100000"/>
              </a:lnSpc>
              <a:spcBef>
                <a:spcPts val="0"/>
              </a:spcBef>
              <a:spcAft>
                <a:spcPts val="0"/>
              </a:spcAft>
              <a:buClr>
                <a:schemeClr val="dk1"/>
              </a:buClr>
              <a:buSzPts val="1600"/>
              <a:buFont typeface="Inconsolata Medium"/>
              <a:buChar char="○"/>
              <a:defRPr sz="1600">
                <a:solidFill>
                  <a:schemeClr val="dk1"/>
                </a:solidFill>
                <a:latin typeface="Inconsolata Medium"/>
                <a:ea typeface="Inconsolata Medium"/>
                <a:cs typeface="Inconsolata Medium"/>
                <a:sym typeface="Inconsolata Medium"/>
              </a:defRPr>
            </a:lvl5pPr>
            <a:lvl6pPr marL="2743200" lvl="5" indent="-330200">
              <a:lnSpc>
                <a:spcPct val="100000"/>
              </a:lnSpc>
              <a:spcBef>
                <a:spcPts val="0"/>
              </a:spcBef>
              <a:spcAft>
                <a:spcPts val="0"/>
              </a:spcAft>
              <a:buClr>
                <a:schemeClr val="dk1"/>
              </a:buClr>
              <a:buSzPts val="1600"/>
              <a:buFont typeface="Inconsolata Medium"/>
              <a:buChar char="■"/>
              <a:defRPr sz="1600">
                <a:solidFill>
                  <a:schemeClr val="dk1"/>
                </a:solidFill>
                <a:latin typeface="Inconsolata Medium"/>
                <a:ea typeface="Inconsolata Medium"/>
                <a:cs typeface="Inconsolata Medium"/>
                <a:sym typeface="Inconsolata Medium"/>
              </a:defRPr>
            </a:lvl6pPr>
            <a:lvl7pPr marL="3200400" lvl="6" indent="-330200">
              <a:lnSpc>
                <a:spcPct val="100000"/>
              </a:lnSpc>
              <a:spcBef>
                <a:spcPts val="0"/>
              </a:spcBef>
              <a:spcAft>
                <a:spcPts val="0"/>
              </a:spcAft>
              <a:buClr>
                <a:schemeClr val="dk1"/>
              </a:buClr>
              <a:buSzPts val="1600"/>
              <a:buFont typeface="Inconsolata Medium"/>
              <a:buChar char="●"/>
              <a:defRPr sz="1600">
                <a:solidFill>
                  <a:schemeClr val="dk1"/>
                </a:solidFill>
                <a:latin typeface="Inconsolata Medium"/>
                <a:ea typeface="Inconsolata Medium"/>
                <a:cs typeface="Inconsolata Medium"/>
                <a:sym typeface="Inconsolata Medium"/>
              </a:defRPr>
            </a:lvl7pPr>
            <a:lvl8pPr marL="3657600" lvl="7" indent="-330200">
              <a:lnSpc>
                <a:spcPct val="100000"/>
              </a:lnSpc>
              <a:spcBef>
                <a:spcPts val="0"/>
              </a:spcBef>
              <a:spcAft>
                <a:spcPts val="0"/>
              </a:spcAft>
              <a:buClr>
                <a:schemeClr val="dk1"/>
              </a:buClr>
              <a:buSzPts val="1600"/>
              <a:buFont typeface="Inconsolata Medium"/>
              <a:buChar char="○"/>
              <a:defRPr sz="1600">
                <a:solidFill>
                  <a:schemeClr val="dk1"/>
                </a:solidFill>
                <a:latin typeface="Inconsolata Medium"/>
                <a:ea typeface="Inconsolata Medium"/>
                <a:cs typeface="Inconsolata Medium"/>
                <a:sym typeface="Inconsolata Medium"/>
              </a:defRPr>
            </a:lvl8pPr>
            <a:lvl9pPr marL="4114800" lvl="8" indent="-330200">
              <a:lnSpc>
                <a:spcPct val="100000"/>
              </a:lnSpc>
              <a:spcBef>
                <a:spcPts val="0"/>
              </a:spcBef>
              <a:spcAft>
                <a:spcPts val="0"/>
              </a:spcAft>
              <a:buClr>
                <a:schemeClr val="dk1"/>
              </a:buClr>
              <a:buSzPts val="1600"/>
              <a:buFont typeface="Inconsolata Medium"/>
              <a:buChar char="■"/>
              <a:defRPr sz="1600">
                <a:solidFill>
                  <a:schemeClr val="dk1"/>
                </a:solidFill>
                <a:latin typeface="Inconsolata Medium"/>
                <a:ea typeface="Inconsolata Medium"/>
                <a:cs typeface="Inconsolata Medium"/>
                <a:sym typeface="Inconsolata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59" r:id="rId4"/>
    <p:sldLayoutId id="2147483664" r:id="rId5"/>
    <p:sldLayoutId id="2147483671" r:id="rId6"/>
    <p:sldLayoutId id="2147483672"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30"/>
          <p:cNvSpPr txBox="1">
            <a:spLocks noGrp="1"/>
          </p:cNvSpPr>
          <p:nvPr>
            <p:ph type="ctrTitle"/>
          </p:nvPr>
        </p:nvSpPr>
        <p:spPr>
          <a:xfrm>
            <a:off x="1455302" y="846436"/>
            <a:ext cx="6192300" cy="2172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smtClean="0"/>
              <a:t>Simulating Customer Checkouts with Multithreading in C </a:t>
            </a:r>
            <a:br>
              <a:rPr lang="en" sz="3200" dirty="0" smtClean="0"/>
            </a:br>
            <a:r>
              <a:rPr lang="en" sz="3200" dirty="0" smtClean="0">
                <a:solidFill>
                  <a:schemeClr val="lt2"/>
                </a:solidFill>
              </a:rPr>
              <a:t>&lt;</a:t>
            </a:r>
            <a:r>
              <a:rPr lang="en" sz="3200" dirty="0" smtClean="0">
                <a:solidFill>
                  <a:schemeClr val="dk2"/>
                </a:solidFill>
              </a:rPr>
              <a:t>//</a:t>
            </a:r>
            <a:r>
              <a:rPr lang="en" sz="3200" dirty="0" smtClean="0">
                <a:solidFill>
                  <a:schemeClr val="lt2"/>
                </a:solidFill>
              </a:rPr>
              <a:t>Parallel Computing</a:t>
            </a:r>
            <a:r>
              <a:rPr lang="en" sz="3200" dirty="0" smtClean="0">
                <a:solidFill>
                  <a:schemeClr val="dk2"/>
                </a:solidFill>
              </a:rPr>
              <a:t>//</a:t>
            </a:r>
            <a:r>
              <a:rPr lang="en" sz="3200" dirty="0" smtClean="0">
                <a:solidFill>
                  <a:schemeClr val="lt2"/>
                </a:solidFill>
              </a:rPr>
              <a:t>&gt;</a:t>
            </a:r>
            <a:endParaRPr sz="3200" dirty="0">
              <a:solidFill>
                <a:schemeClr val="lt2"/>
              </a:solidFill>
              <a:sym typeface="Blinker"/>
            </a:endParaRPr>
          </a:p>
        </p:txBody>
      </p:sp>
      <p:sp>
        <p:nvSpPr>
          <p:cNvPr id="543" name="Google Shape;543;p30"/>
          <p:cNvSpPr txBox="1">
            <a:spLocks noGrp="1"/>
          </p:cNvSpPr>
          <p:nvPr>
            <p:ph type="subTitle" idx="1"/>
          </p:nvPr>
        </p:nvSpPr>
        <p:spPr>
          <a:xfrm>
            <a:off x="1646778" y="3337442"/>
            <a:ext cx="6192300" cy="106052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An Explanation and Walkthrough </a:t>
            </a:r>
          </a:p>
          <a:p>
            <a:pPr marL="0" lvl="0" indent="0" algn="ctr" rtl="0">
              <a:spcBef>
                <a:spcPts val="0"/>
              </a:spcBef>
              <a:spcAft>
                <a:spcPts val="0"/>
              </a:spcAft>
              <a:buNone/>
            </a:pPr>
            <a:r>
              <a:rPr lang="en" dirty="0" smtClean="0"/>
              <a:t>Erick W.Pascal,Daniel Darsamo, Scovia Kaiza,Marcos Custanheira</a:t>
            </a:r>
            <a:endParaRPr dirty="0"/>
          </a:p>
        </p:txBody>
      </p:sp>
      <p:cxnSp>
        <p:nvCxnSpPr>
          <p:cNvPr id="546" name="Google Shape;546;p30"/>
          <p:cNvCxnSpPr/>
          <p:nvPr/>
        </p:nvCxnSpPr>
        <p:spPr>
          <a:xfrm rot="10800000">
            <a:off x="8258100" y="718150"/>
            <a:ext cx="0" cy="161460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6"/>
          <p:cNvSpPr/>
          <p:nvPr/>
        </p:nvSpPr>
        <p:spPr>
          <a:xfrm>
            <a:off x="468211" y="2378308"/>
            <a:ext cx="684000" cy="684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36"/>
          <p:cNvSpPr txBox="1">
            <a:spLocks noGrp="1"/>
          </p:cNvSpPr>
          <p:nvPr>
            <p:ph type="title"/>
          </p:nvPr>
        </p:nvSpPr>
        <p:spPr>
          <a:xfrm>
            <a:off x="1464050" y="445025"/>
            <a:ext cx="6216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smtClean="0">
                <a:solidFill>
                  <a:schemeClr val="lt2"/>
                </a:solidFill>
              </a:rPr>
              <a:t>2.7 </a:t>
            </a:r>
            <a:r>
              <a:rPr lang="en-GB" dirty="0" smtClean="0">
                <a:solidFill>
                  <a:schemeClr val="lt2"/>
                </a:solidFill>
              </a:rPr>
              <a:t>Program Overview</a:t>
            </a:r>
            <a:endParaRPr dirty="0">
              <a:solidFill>
                <a:schemeClr val="lt2"/>
              </a:solidFill>
            </a:endParaRPr>
          </a:p>
        </p:txBody>
      </p:sp>
      <p:sp>
        <p:nvSpPr>
          <p:cNvPr id="660" name="Google Shape;660;p36"/>
          <p:cNvSpPr txBox="1">
            <a:spLocks noGrp="1"/>
          </p:cNvSpPr>
          <p:nvPr>
            <p:ph type="body" idx="1"/>
          </p:nvPr>
        </p:nvSpPr>
        <p:spPr>
          <a:xfrm>
            <a:off x="1310809" y="998076"/>
            <a:ext cx="7705600" cy="3885672"/>
          </a:xfrm>
          <a:prstGeom prst="rect">
            <a:avLst/>
          </a:prstGeom>
        </p:spPr>
        <p:txBody>
          <a:bodyPr spcFirstLastPara="1" wrap="square" lIns="91425" tIns="91425" rIns="91425" bIns="91425" anchor="t" anchorCtr="0">
            <a:noAutofit/>
          </a:bodyPr>
          <a:lstStyle/>
          <a:p>
            <a:pPr marL="0" indent="0">
              <a:buNone/>
            </a:pPr>
            <a:r>
              <a:rPr lang="en-GB" sz="1400" b="1" dirty="0" smtClean="0"/>
              <a:t> </a:t>
            </a:r>
            <a:r>
              <a:rPr lang="en-GB" sz="1400" b="1" dirty="0" smtClean="0">
                <a:solidFill>
                  <a:srgbClr val="FFC000"/>
                </a:solidFill>
              </a:rPr>
              <a:t>distribute_customers :</a:t>
            </a:r>
          </a:p>
          <a:p>
            <a:pPr marL="285750" indent="-285750">
              <a:buFont typeface="Wingdings" panose="05000000000000000000" pitchFamily="2" charset="2"/>
              <a:buChar char="v"/>
            </a:pPr>
            <a:r>
              <a:rPr lang="en-GB" sz="1400" b="1" dirty="0" smtClean="0">
                <a:solidFill>
                  <a:schemeClr val="accent2"/>
                </a:solidFill>
              </a:rPr>
              <a:t>Distributes customers among lanes and creates threads for each customer.</a:t>
            </a:r>
          </a:p>
          <a:p>
            <a:pPr marL="285750" indent="-285750">
              <a:buFont typeface="Wingdings" panose="05000000000000000000" pitchFamily="2" charset="2"/>
              <a:buChar char="v"/>
            </a:pPr>
            <a:r>
              <a:rPr lang="en-GB" sz="1400" b="1" dirty="0" smtClean="0">
                <a:solidFill>
                  <a:schemeClr val="accent2"/>
                </a:solidFill>
              </a:rPr>
              <a:t>Ensures each customer is processed in parallel.</a:t>
            </a:r>
          </a:p>
          <a:p>
            <a:pPr marL="285750" indent="-285750">
              <a:buFont typeface="Wingdings" panose="05000000000000000000" pitchFamily="2" charset="2"/>
              <a:buChar char="v"/>
            </a:pPr>
            <a:r>
              <a:rPr lang="en-GB" sz="1400" b="1" dirty="0" smtClean="0">
                <a:solidFill>
                  <a:schemeClr val="accent2"/>
                </a:solidFill>
              </a:rPr>
              <a:t>Prints the number in each lane after processing.</a:t>
            </a:r>
          </a:p>
          <a:p>
            <a:pPr marL="0" indent="0">
              <a:buNone/>
            </a:pPr>
            <a:endParaRPr lang="en-GB" sz="1400" b="1" dirty="0">
              <a:solidFill>
                <a:srgbClr val="FFC000"/>
              </a:solidFill>
            </a:endParaRPr>
          </a:p>
          <a:p>
            <a:pPr marL="0" indent="0">
              <a:buNone/>
            </a:pPr>
            <a:endParaRPr lang="en-GB" sz="1400" b="1" dirty="0" smtClean="0">
              <a:solidFill>
                <a:srgbClr val="FFC000"/>
              </a:solidFill>
            </a:endParaRPr>
          </a:p>
        </p:txBody>
      </p:sp>
      <p:sp>
        <p:nvSpPr>
          <p:cNvPr id="661" name="Google Shape;661;p36"/>
          <p:cNvSpPr txBox="1"/>
          <p:nvPr/>
        </p:nvSpPr>
        <p:spPr>
          <a:xfrm>
            <a:off x="7774800" y="464675"/>
            <a:ext cx="649500" cy="533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3000" b="1">
                <a:solidFill>
                  <a:schemeClr val="dk2"/>
                </a:solidFill>
                <a:latin typeface="Blinker"/>
                <a:ea typeface="Blinker"/>
                <a:cs typeface="Blinker"/>
                <a:sym typeface="Blinker"/>
              </a:rPr>
              <a:t>//</a:t>
            </a:r>
            <a:r>
              <a:rPr lang="en" sz="3000" b="1">
                <a:solidFill>
                  <a:schemeClr val="lt2"/>
                </a:solidFill>
                <a:latin typeface="Blinker"/>
                <a:ea typeface="Blinker"/>
                <a:cs typeface="Blinker"/>
                <a:sym typeface="Blinker"/>
              </a:rPr>
              <a:t>&gt;</a:t>
            </a:r>
            <a:endParaRPr sz="3000" b="1" dirty="0">
              <a:solidFill>
                <a:schemeClr val="lt2"/>
              </a:solidFill>
              <a:latin typeface="Blinker"/>
              <a:ea typeface="Blinker"/>
              <a:cs typeface="Blinker"/>
              <a:sym typeface="Blinker"/>
            </a:endParaRPr>
          </a:p>
        </p:txBody>
      </p:sp>
      <p:sp>
        <p:nvSpPr>
          <p:cNvPr id="662" name="Google Shape;662;p36"/>
          <p:cNvSpPr txBox="1"/>
          <p:nvPr/>
        </p:nvSpPr>
        <p:spPr>
          <a:xfrm>
            <a:off x="720000" y="464675"/>
            <a:ext cx="649500" cy="5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chemeClr val="lt2"/>
                </a:solidFill>
                <a:latin typeface="Blinker"/>
                <a:ea typeface="Blinker"/>
                <a:cs typeface="Blinker"/>
                <a:sym typeface="Blinker"/>
              </a:rPr>
              <a:t>&lt;</a:t>
            </a:r>
            <a:r>
              <a:rPr lang="en" sz="3000" b="1">
                <a:solidFill>
                  <a:schemeClr val="dk2"/>
                </a:solidFill>
                <a:latin typeface="Blinker"/>
                <a:ea typeface="Blinker"/>
                <a:cs typeface="Blinker"/>
                <a:sym typeface="Blinker"/>
              </a:rPr>
              <a:t>//</a:t>
            </a:r>
            <a:endParaRPr sz="3000" b="1" dirty="0">
              <a:solidFill>
                <a:schemeClr val="lt2"/>
              </a:solidFill>
              <a:latin typeface="Blinker"/>
              <a:ea typeface="Blinker"/>
              <a:cs typeface="Blinker"/>
              <a:sym typeface="Blinker"/>
            </a:endParaRPr>
          </a:p>
        </p:txBody>
      </p:sp>
      <p:grpSp>
        <p:nvGrpSpPr>
          <p:cNvPr id="663" name="Google Shape;663;p36"/>
          <p:cNvGrpSpPr/>
          <p:nvPr/>
        </p:nvGrpSpPr>
        <p:grpSpPr>
          <a:xfrm>
            <a:off x="499680" y="2636323"/>
            <a:ext cx="385344" cy="385344"/>
            <a:chOff x="4717101" y="1160033"/>
            <a:chExt cx="385344" cy="385344"/>
          </a:xfrm>
        </p:grpSpPr>
        <p:sp>
          <p:nvSpPr>
            <p:cNvPr id="664" name="Google Shape;664;p36"/>
            <p:cNvSpPr/>
            <p:nvPr/>
          </p:nvSpPr>
          <p:spPr>
            <a:xfrm>
              <a:off x="4875698" y="1409711"/>
              <a:ext cx="47378" cy="67834"/>
            </a:xfrm>
            <a:custGeom>
              <a:avLst/>
              <a:gdLst/>
              <a:ahLst/>
              <a:cxnLst/>
              <a:rect l="l" t="t" r="r" b="b"/>
              <a:pathLst>
                <a:path w="1341" h="1920" extrusionOk="0">
                  <a:moveTo>
                    <a:pt x="985" y="1"/>
                  </a:moveTo>
                  <a:cubicBezTo>
                    <a:pt x="904" y="1"/>
                    <a:pt x="822" y="31"/>
                    <a:pt x="761" y="92"/>
                  </a:cubicBezTo>
                  <a:lnTo>
                    <a:pt x="122" y="732"/>
                  </a:lnTo>
                  <a:cubicBezTo>
                    <a:pt x="0" y="854"/>
                    <a:pt x="0" y="1057"/>
                    <a:pt x="122" y="1189"/>
                  </a:cubicBezTo>
                  <a:lnTo>
                    <a:pt x="761" y="1828"/>
                  </a:lnTo>
                  <a:cubicBezTo>
                    <a:pt x="822" y="1889"/>
                    <a:pt x="904" y="1920"/>
                    <a:pt x="985" y="1920"/>
                  </a:cubicBezTo>
                  <a:cubicBezTo>
                    <a:pt x="1066" y="1920"/>
                    <a:pt x="1147" y="1889"/>
                    <a:pt x="1208" y="1828"/>
                  </a:cubicBezTo>
                  <a:cubicBezTo>
                    <a:pt x="1341" y="1697"/>
                    <a:pt x="1341" y="1494"/>
                    <a:pt x="1208" y="1372"/>
                  </a:cubicBezTo>
                  <a:lnTo>
                    <a:pt x="802" y="955"/>
                  </a:lnTo>
                  <a:lnTo>
                    <a:pt x="1208" y="549"/>
                  </a:lnTo>
                  <a:cubicBezTo>
                    <a:pt x="1341" y="417"/>
                    <a:pt x="1341" y="224"/>
                    <a:pt x="1208" y="92"/>
                  </a:cubicBezTo>
                  <a:cubicBezTo>
                    <a:pt x="1147" y="31"/>
                    <a:pt x="1066" y="1"/>
                    <a:pt x="9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36"/>
            <p:cNvSpPr/>
            <p:nvPr/>
          </p:nvSpPr>
          <p:spPr>
            <a:xfrm>
              <a:off x="4988331" y="1409711"/>
              <a:ext cx="47413" cy="67834"/>
            </a:xfrm>
            <a:custGeom>
              <a:avLst/>
              <a:gdLst/>
              <a:ahLst/>
              <a:cxnLst/>
              <a:rect l="l" t="t" r="r" b="b"/>
              <a:pathLst>
                <a:path w="1342" h="1920" extrusionOk="0">
                  <a:moveTo>
                    <a:pt x="355" y="1"/>
                  </a:moveTo>
                  <a:cubicBezTo>
                    <a:pt x="272" y="1"/>
                    <a:pt x="188" y="31"/>
                    <a:pt x="123" y="92"/>
                  </a:cubicBezTo>
                  <a:cubicBezTo>
                    <a:pt x="1" y="224"/>
                    <a:pt x="1" y="417"/>
                    <a:pt x="123" y="549"/>
                  </a:cubicBezTo>
                  <a:lnTo>
                    <a:pt x="539" y="955"/>
                  </a:lnTo>
                  <a:lnTo>
                    <a:pt x="123" y="1372"/>
                  </a:lnTo>
                  <a:cubicBezTo>
                    <a:pt x="1" y="1494"/>
                    <a:pt x="1" y="1697"/>
                    <a:pt x="123" y="1828"/>
                  </a:cubicBezTo>
                  <a:cubicBezTo>
                    <a:pt x="188" y="1889"/>
                    <a:pt x="272" y="1920"/>
                    <a:pt x="355" y="1920"/>
                  </a:cubicBezTo>
                  <a:cubicBezTo>
                    <a:pt x="437" y="1920"/>
                    <a:pt x="518" y="1889"/>
                    <a:pt x="579" y="1828"/>
                  </a:cubicBezTo>
                  <a:lnTo>
                    <a:pt x="1219" y="1189"/>
                  </a:lnTo>
                  <a:cubicBezTo>
                    <a:pt x="1341" y="1057"/>
                    <a:pt x="1341" y="854"/>
                    <a:pt x="1219" y="732"/>
                  </a:cubicBezTo>
                  <a:lnTo>
                    <a:pt x="579" y="92"/>
                  </a:lnTo>
                  <a:cubicBezTo>
                    <a:pt x="518" y="31"/>
                    <a:pt x="437" y="1"/>
                    <a:pt x="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36"/>
            <p:cNvSpPr/>
            <p:nvPr/>
          </p:nvSpPr>
          <p:spPr>
            <a:xfrm>
              <a:off x="4932015" y="1387170"/>
              <a:ext cx="47378" cy="112950"/>
            </a:xfrm>
            <a:custGeom>
              <a:avLst/>
              <a:gdLst/>
              <a:ahLst/>
              <a:cxnLst/>
              <a:rect l="l" t="t" r="r" b="b"/>
              <a:pathLst>
                <a:path w="1341" h="3197" extrusionOk="0">
                  <a:moveTo>
                    <a:pt x="990" y="0"/>
                  </a:moveTo>
                  <a:cubicBezTo>
                    <a:pt x="846" y="0"/>
                    <a:pt x="716" y="96"/>
                    <a:pt x="681" y="243"/>
                  </a:cubicBezTo>
                  <a:lnTo>
                    <a:pt x="41" y="2802"/>
                  </a:lnTo>
                  <a:cubicBezTo>
                    <a:pt x="0" y="2974"/>
                    <a:pt x="102" y="3147"/>
                    <a:pt x="275" y="3188"/>
                  </a:cubicBezTo>
                  <a:cubicBezTo>
                    <a:pt x="300" y="3194"/>
                    <a:pt x="326" y="3197"/>
                    <a:pt x="351" y="3197"/>
                  </a:cubicBezTo>
                  <a:cubicBezTo>
                    <a:pt x="495" y="3197"/>
                    <a:pt x="626" y="3101"/>
                    <a:pt x="661" y="2954"/>
                  </a:cubicBezTo>
                  <a:lnTo>
                    <a:pt x="1300" y="395"/>
                  </a:lnTo>
                  <a:cubicBezTo>
                    <a:pt x="1341" y="223"/>
                    <a:pt x="1239" y="50"/>
                    <a:pt x="1067" y="9"/>
                  </a:cubicBezTo>
                  <a:cubicBezTo>
                    <a:pt x="1041" y="3"/>
                    <a:pt x="1015" y="0"/>
                    <a:pt x="9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36"/>
            <p:cNvSpPr/>
            <p:nvPr/>
          </p:nvSpPr>
          <p:spPr>
            <a:xfrm>
              <a:off x="4717101" y="1160033"/>
              <a:ext cx="385344" cy="385344"/>
            </a:xfrm>
            <a:custGeom>
              <a:avLst/>
              <a:gdLst/>
              <a:ahLst/>
              <a:cxnLst/>
              <a:rect l="l" t="t" r="r" b="b"/>
              <a:pathLst>
                <a:path w="10907" h="10907" extrusionOk="0">
                  <a:moveTo>
                    <a:pt x="6428" y="640"/>
                  </a:moveTo>
                  <a:lnTo>
                    <a:pt x="6428" y="1270"/>
                  </a:lnTo>
                  <a:lnTo>
                    <a:pt x="640" y="1270"/>
                  </a:lnTo>
                  <a:lnTo>
                    <a:pt x="640" y="640"/>
                  </a:lnTo>
                  <a:close/>
                  <a:moveTo>
                    <a:pt x="7708" y="640"/>
                  </a:moveTo>
                  <a:lnTo>
                    <a:pt x="7708" y="1270"/>
                  </a:lnTo>
                  <a:lnTo>
                    <a:pt x="7069" y="1270"/>
                  </a:lnTo>
                  <a:lnTo>
                    <a:pt x="7069" y="640"/>
                  </a:lnTo>
                  <a:close/>
                  <a:moveTo>
                    <a:pt x="8987" y="4509"/>
                  </a:moveTo>
                  <a:lnTo>
                    <a:pt x="8987" y="5149"/>
                  </a:lnTo>
                  <a:lnTo>
                    <a:pt x="3240" y="5149"/>
                  </a:lnTo>
                  <a:lnTo>
                    <a:pt x="3240" y="4509"/>
                  </a:lnTo>
                  <a:close/>
                  <a:moveTo>
                    <a:pt x="10267" y="4509"/>
                  </a:moveTo>
                  <a:lnTo>
                    <a:pt x="10267" y="5149"/>
                  </a:lnTo>
                  <a:lnTo>
                    <a:pt x="9628" y="5149"/>
                  </a:lnTo>
                  <a:lnTo>
                    <a:pt x="9628" y="4509"/>
                  </a:lnTo>
                  <a:close/>
                  <a:moveTo>
                    <a:pt x="7708" y="1909"/>
                  </a:moveTo>
                  <a:lnTo>
                    <a:pt x="7708" y="3869"/>
                  </a:lnTo>
                  <a:lnTo>
                    <a:pt x="2915" y="3869"/>
                  </a:lnTo>
                  <a:cubicBezTo>
                    <a:pt x="2743" y="3869"/>
                    <a:pt x="2601" y="4011"/>
                    <a:pt x="2601" y="4194"/>
                  </a:cubicBezTo>
                  <a:lnTo>
                    <a:pt x="2601" y="6428"/>
                  </a:lnTo>
                  <a:lnTo>
                    <a:pt x="640" y="6428"/>
                  </a:lnTo>
                  <a:lnTo>
                    <a:pt x="640" y="1909"/>
                  </a:lnTo>
                  <a:close/>
                  <a:moveTo>
                    <a:pt x="10267" y="5788"/>
                  </a:moveTo>
                  <a:lnTo>
                    <a:pt x="10267" y="10267"/>
                  </a:lnTo>
                  <a:lnTo>
                    <a:pt x="3240" y="10267"/>
                  </a:lnTo>
                  <a:lnTo>
                    <a:pt x="3240" y="5788"/>
                  </a:lnTo>
                  <a:close/>
                  <a:moveTo>
                    <a:pt x="315" y="0"/>
                  </a:moveTo>
                  <a:cubicBezTo>
                    <a:pt x="143" y="0"/>
                    <a:pt x="1" y="142"/>
                    <a:pt x="1" y="315"/>
                  </a:cubicBezTo>
                  <a:lnTo>
                    <a:pt x="1" y="6753"/>
                  </a:lnTo>
                  <a:cubicBezTo>
                    <a:pt x="1" y="6925"/>
                    <a:pt x="143" y="7068"/>
                    <a:pt x="315" y="7068"/>
                  </a:cubicBezTo>
                  <a:lnTo>
                    <a:pt x="2601" y="7068"/>
                  </a:lnTo>
                  <a:lnTo>
                    <a:pt x="2601" y="10581"/>
                  </a:lnTo>
                  <a:cubicBezTo>
                    <a:pt x="2601" y="10764"/>
                    <a:pt x="2743" y="10906"/>
                    <a:pt x="2915" y="10906"/>
                  </a:cubicBezTo>
                  <a:lnTo>
                    <a:pt x="10582" y="10906"/>
                  </a:lnTo>
                  <a:cubicBezTo>
                    <a:pt x="10765" y="10906"/>
                    <a:pt x="10907" y="10764"/>
                    <a:pt x="10907" y="10581"/>
                  </a:cubicBezTo>
                  <a:lnTo>
                    <a:pt x="10907" y="4194"/>
                  </a:lnTo>
                  <a:cubicBezTo>
                    <a:pt x="10907" y="4011"/>
                    <a:pt x="10765" y="3869"/>
                    <a:pt x="10582" y="3869"/>
                  </a:cubicBezTo>
                  <a:lnTo>
                    <a:pt x="8348" y="3869"/>
                  </a:lnTo>
                  <a:lnTo>
                    <a:pt x="8348" y="315"/>
                  </a:lnTo>
                  <a:cubicBezTo>
                    <a:pt x="8348" y="142"/>
                    <a:pt x="8206" y="0"/>
                    <a:pt x="8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8" name="Google Shape;668;p36"/>
          <p:cNvSpPr/>
          <p:nvPr/>
        </p:nvSpPr>
        <p:spPr>
          <a:xfrm>
            <a:off x="228835" y="2720308"/>
            <a:ext cx="197022" cy="217375"/>
          </a:xfrm>
          <a:prstGeom prst="rect">
            <a:avLst/>
          </a:prstGeom>
        </p:spPr>
        <p:txBody>
          <a:bodyPr>
            <a:prstTxWarp prst="textPlain">
              <a:avLst/>
            </a:prstTxWarp>
          </a:bodyPr>
          <a:lstStyle/>
          <a:p>
            <a:pPr lvl="0" algn="ctr"/>
            <a:r>
              <a:rPr b="1" i="0" dirty="0">
                <a:ln>
                  <a:noFill/>
                </a:ln>
                <a:solidFill>
                  <a:schemeClr val="dk1"/>
                </a:solidFill>
                <a:latin typeface="Blinker"/>
              </a:rPr>
              <a:t>&lt;</a:t>
            </a:r>
          </a:p>
        </p:txBody>
      </p:sp>
      <p:sp>
        <p:nvSpPr>
          <p:cNvPr id="669" name="Google Shape;669;p36"/>
          <p:cNvSpPr/>
          <p:nvPr/>
        </p:nvSpPr>
        <p:spPr>
          <a:xfrm flipH="1">
            <a:off x="976886" y="2702543"/>
            <a:ext cx="197022" cy="217375"/>
          </a:xfrm>
          <a:prstGeom prst="rect">
            <a:avLst/>
          </a:prstGeom>
        </p:spPr>
        <p:txBody>
          <a:bodyPr>
            <a:prstTxWarp prst="textPlain">
              <a:avLst/>
            </a:prstTxWarp>
          </a:bodyPr>
          <a:lstStyle/>
          <a:p>
            <a:pPr lvl="0" algn="ctr"/>
            <a:r>
              <a:rPr b="1" i="0" dirty="0">
                <a:ln>
                  <a:noFill/>
                </a:ln>
                <a:solidFill>
                  <a:schemeClr val="dk1"/>
                </a:solidFill>
                <a:latin typeface="Blinker"/>
              </a:rPr>
              <a:t>&lt;</a:t>
            </a:r>
          </a:p>
        </p:txBody>
      </p:sp>
      <p:cxnSp>
        <p:nvCxnSpPr>
          <p:cNvPr id="670" name="Google Shape;670;p36"/>
          <p:cNvCxnSpPr/>
          <p:nvPr/>
        </p:nvCxnSpPr>
        <p:spPr>
          <a:xfrm>
            <a:off x="732067" y="3105652"/>
            <a:ext cx="0" cy="1917600"/>
          </a:xfrm>
          <a:prstGeom prst="straightConnector1">
            <a:avLst/>
          </a:prstGeom>
          <a:noFill/>
          <a:ln w="19050" cap="flat" cmpd="sng">
            <a:solidFill>
              <a:schemeClr val="dk2"/>
            </a:solidFill>
            <a:prstDash val="solid"/>
            <a:round/>
            <a:headEnd type="none" w="med" len="med"/>
            <a:tailEnd type="none" w="med" len="med"/>
          </a:ln>
        </p:spPr>
      </p:cxnSp>
      <p:cxnSp>
        <p:nvCxnSpPr>
          <p:cNvPr id="671" name="Google Shape;671;p36"/>
          <p:cNvCxnSpPr/>
          <p:nvPr/>
        </p:nvCxnSpPr>
        <p:spPr>
          <a:xfrm>
            <a:off x="8404800" y="797792"/>
            <a:ext cx="739200" cy="0"/>
          </a:xfrm>
          <a:prstGeom prst="straightConnector1">
            <a:avLst/>
          </a:prstGeom>
          <a:noFill/>
          <a:ln w="19050" cap="flat" cmpd="sng">
            <a:solidFill>
              <a:schemeClr val="dk2"/>
            </a:solidFill>
            <a:prstDash val="solid"/>
            <a:round/>
            <a:headEnd type="none" w="med" len="med"/>
            <a:tailEnd type="none" w="med" len="med"/>
          </a:ln>
        </p:spPr>
      </p:cxnSp>
      <p:cxnSp>
        <p:nvCxnSpPr>
          <p:cNvPr id="672" name="Google Shape;672;p36"/>
          <p:cNvCxnSpPr/>
          <p:nvPr/>
        </p:nvCxnSpPr>
        <p:spPr>
          <a:xfrm>
            <a:off x="100" y="797792"/>
            <a:ext cx="739200" cy="0"/>
          </a:xfrm>
          <a:prstGeom prst="straightConnector1">
            <a:avLst/>
          </a:prstGeom>
          <a:noFill/>
          <a:ln w="19050" cap="flat" cmpd="sng">
            <a:solidFill>
              <a:schemeClr val="dk2"/>
            </a:solidFill>
            <a:prstDash val="solid"/>
            <a:round/>
            <a:headEnd type="none" w="med" len="med"/>
            <a:tailEnd type="none" w="med" len="med"/>
          </a:ln>
        </p:spPr>
      </p:cxnSp>
      <p:pic>
        <p:nvPicPr>
          <p:cNvPr id="18" name="Picture 17"/>
          <p:cNvPicPr/>
          <p:nvPr/>
        </p:nvPicPr>
        <p:blipFill rotWithShape="1">
          <a:blip r:embed="rId3">
            <a:extLst>
              <a:ext uri="{28A0092B-C50C-407E-A947-70E740481C1C}">
                <a14:useLocalDpi xmlns:a14="http://schemas.microsoft.com/office/drawing/2010/main" val="0"/>
              </a:ext>
            </a:extLst>
          </a:blip>
          <a:srcRect t="51717"/>
          <a:stretch/>
        </p:blipFill>
        <p:spPr bwMode="auto">
          <a:xfrm>
            <a:off x="1367125" y="2115671"/>
            <a:ext cx="6800850" cy="276807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723200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6"/>
          <p:cNvSpPr/>
          <p:nvPr/>
        </p:nvSpPr>
        <p:spPr>
          <a:xfrm>
            <a:off x="468211" y="2378308"/>
            <a:ext cx="684000" cy="684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36"/>
          <p:cNvSpPr txBox="1">
            <a:spLocks noGrp="1"/>
          </p:cNvSpPr>
          <p:nvPr>
            <p:ph type="title"/>
          </p:nvPr>
        </p:nvSpPr>
        <p:spPr>
          <a:xfrm>
            <a:off x="1464050" y="445025"/>
            <a:ext cx="6216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smtClean="0">
                <a:solidFill>
                  <a:schemeClr val="lt2"/>
                </a:solidFill>
              </a:rPr>
              <a:t>2.8 Program Overview</a:t>
            </a:r>
            <a:endParaRPr dirty="0">
              <a:solidFill>
                <a:schemeClr val="lt2"/>
              </a:solidFill>
            </a:endParaRPr>
          </a:p>
        </p:txBody>
      </p:sp>
      <p:sp>
        <p:nvSpPr>
          <p:cNvPr id="660" name="Google Shape;660;p36"/>
          <p:cNvSpPr txBox="1">
            <a:spLocks noGrp="1"/>
          </p:cNvSpPr>
          <p:nvPr>
            <p:ph type="body" idx="1"/>
          </p:nvPr>
        </p:nvSpPr>
        <p:spPr>
          <a:xfrm>
            <a:off x="1310808" y="903698"/>
            <a:ext cx="7705600" cy="4145424"/>
          </a:xfrm>
          <a:prstGeom prst="rect">
            <a:avLst/>
          </a:prstGeom>
        </p:spPr>
        <p:txBody>
          <a:bodyPr spcFirstLastPara="1" wrap="square" lIns="91425" tIns="91425" rIns="91425" bIns="91425" anchor="t" anchorCtr="0">
            <a:noAutofit/>
          </a:bodyPr>
          <a:lstStyle/>
          <a:p>
            <a:pPr marL="0" indent="0">
              <a:buNone/>
            </a:pPr>
            <a:r>
              <a:rPr lang="en-US" sz="1400" b="1" dirty="0" smtClean="0">
                <a:solidFill>
                  <a:srgbClr val="FFC000"/>
                </a:solidFill>
              </a:rPr>
              <a:t>Process </a:t>
            </a:r>
            <a:r>
              <a:rPr lang="en-US" sz="1400" b="1" dirty="0">
                <a:solidFill>
                  <a:srgbClr val="FFC000"/>
                </a:solidFill>
              </a:rPr>
              <a:t>cashier_lanes</a:t>
            </a:r>
          </a:p>
          <a:p>
            <a:pPr marL="0" indent="0">
              <a:buNone/>
            </a:pPr>
            <a:r>
              <a:rPr lang="en-US" sz="1400" b="1" dirty="0"/>
              <a:t>Input: </a:t>
            </a:r>
            <a:r>
              <a:rPr lang="en-US" sz="1400" dirty="0"/>
              <a:t>Array containing the number of customers for each cashier  lane.</a:t>
            </a:r>
          </a:p>
          <a:p>
            <a:pPr marL="0" indent="0">
              <a:buNone/>
            </a:pPr>
            <a:r>
              <a:rPr lang="en-US" sz="1400" b="1" dirty="0"/>
              <a:t>Functionality: </a:t>
            </a:r>
          </a:p>
          <a:p>
            <a:pPr marL="0" indent="0">
              <a:buNone/>
            </a:pPr>
            <a:r>
              <a:rPr lang="en-US" sz="1400" dirty="0"/>
              <a:t>Similar to’process_self_checkouts’ ,but for cashier lanes.</a:t>
            </a:r>
          </a:p>
          <a:p>
            <a:pPr marL="0" indent="0">
              <a:buNone/>
            </a:pPr>
            <a:r>
              <a:rPr lang="en-US" sz="1400" dirty="0"/>
              <a:t>Creates an array of threads for self-checkout lanes.</a:t>
            </a:r>
          </a:p>
          <a:p>
            <a:pPr marL="0" indent="0">
              <a:buNone/>
            </a:pPr>
            <a:r>
              <a:rPr lang="en-US" sz="1400" dirty="0"/>
              <a:t>For each  lane: Allocate memory for </a:t>
            </a:r>
            <a:r>
              <a:rPr lang="en-US" sz="1400" dirty="0" smtClean="0"/>
              <a:t>‘</a:t>
            </a:r>
            <a:r>
              <a:rPr lang="en-US" sz="1400" dirty="0" smtClean="0"/>
              <a:t>customerInfo</a:t>
            </a:r>
            <a:r>
              <a:rPr lang="en-US" sz="1400" dirty="0" smtClean="0"/>
              <a:t>’</a:t>
            </a:r>
            <a:endParaRPr lang="en-US" sz="1400" dirty="0"/>
          </a:p>
          <a:p>
            <a:pPr marL="0" indent="0">
              <a:buNone/>
            </a:pPr>
            <a:r>
              <a:rPr lang="en-US" sz="1400" dirty="0"/>
              <a:t> Sets the lane ID and the number of Customers.</a:t>
            </a:r>
          </a:p>
          <a:p>
            <a:pPr marL="0" indent="0">
              <a:buNone/>
            </a:pPr>
            <a:r>
              <a:rPr lang="en-US" sz="1400" dirty="0"/>
              <a:t>Creates a thread to process the lane using ‘Cashier_checkout ‘function.</a:t>
            </a:r>
          </a:p>
          <a:p>
            <a:pPr marL="0" indent="0">
              <a:buNone/>
            </a:pPr>
            <a:r>
              <a:rPr lang="en-US" sz="1400" dirty="0"/>
              <a:t>Waits for all threads to complete using ‘pthread_join’.</a:t>
            </a:r>
          </a:p>
          <a:p>
            <a:pPr marL="0" indent="0">
              <a:buNone/>
            </a:pPr>
            <a:r>
              <a:rPr lang="en-US" sz="1400" dirty="0"/>
              <a:t>Output :Prints a message when all self-checkout lanes have </a:t>
            </a:r>
            <a:r>
              <a:rPr lang="en-US" sz="1400" dirty="0" smtClean="0"/>
              <a:t>processed </a:t>
            </a:r>
            <a:r>
              <a:rPr lang="en-US" sz="1400" dirty="0"/>
              <a:t>their customers. </a:t>
            </a:r>
          </a:p>
          <a:p>
            <a:pPr marL="0" indent="0">
              <a:buNone/>
            </a:pPr>
            <a:endParaRPr b="1" dirty="0"/>
          </a:p>
        </p:txBody>
      </p:sp>
      <p:sp>
        <p:nvSpPr>
          <p:cNvPr id="661" name="Google Shape;661;p36"/>
          <p:cNvSpPr txBox="1"/>
          <p:nvPr/>
        </p:nvSpPr>
        <p:spPr>
          <a:xfrm>
            <a:off x="7774800" y="464675"/>
            <a:ext cx="649500" cy="533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3000" b="1">
                <a:solidFill>
                  <a:schemeClr val="dk2"/>
                </a:solidFill>
                <a:latin typeface="Blinker"/>
                <a:ea typeface="Blinker"/>
                <a:cs typeface="Blinker"/>
                <a:sym typeface="Blinker"/>
              </a:rPr>
              <a:t>//</a:t>
            </a:r>
            <a:r>
              <a:rPr lang="en" sz="3000" b="1">
                <a:solidFill>
                  <a:schemeClr val="lt2"/>
                </a:solidFill>
                <a:latin typeface="Blinker"/>
                <a:ea typeface="Blinker"/>
                <a:cs typeface="Blinker"/>
                <a:sym typeface="Blinker"/>
              </a:rPr>
              <a:t>&gt;</a:t>
            </a:r>
            <a:endParaRPr sz="3000" b="1" dirty="0">
              <a:solidFill>
                <a:schemeClr val="lt2"/>
              </a:solidFill>
              <a:latin typeface="Blinker"/>
              <a:ea typeface="Blinker"/>
              <a:cs typeface="Blinker"/>
              <a:sym typeface="Blinker"/>
            </a:endParaRPr>
          </a:p>
        </p:txBody>
      </p:sp>
      <p:sp>
        <p:nvSpPr>
          <p:cNvPr id="662" name="Google Shape;662;p36"/>
          <p:cNvSpPr txBox="1"/>
          <p:nvPr/>
        </p:nvSpPr>
        <p:spPr>
          <a:xfrm>
            <a:off x="720000" y="464675"/>
            <a:ext cx="649500" cy="5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chemeClr val="lt2"/>
                </a:solidFill>
                <a:latin typeface="Blinker"/>
                <a:ea typeface="Blinker"/>
                <a:cs typeface="Blinker"/>
                <a:sym typeface="Blinker"/>
              </a:rPr>
              <a:t>&lt;</a:t>
            </a:r>
            <a:r>
              <a:rPr lang="en" sz="3000" b="1">
                <a:solidFill>
                  <a:schemeClr val="dk2"/>
                </a:solidFill>
                <a:latin typeface="Blinker"/>
                <a:ea typeface="Blinker"/>
                <a:cs typeface="Blinker"/>
                <a:sym typeface="Blinker"/>
              </a:rPr>
              <a:t>//</a:t>
            </a:r>
            <a:endParaRPr sz="3000" b="1" dirty="0">
              <a:solidFill>
                <a:schemeClr val="lt2"/>
              </a:solidFill>
              <a:latin typeface="Blinker"/>
              <a:ea typeface="Blinker"/>
              <a:cs typeface="Blinker"/>
              <a:sym typeface="Blinker"/>
            </a:endParaRPr>
          </a:p>
        </p:txBody>
      </p:sp>
      <p:grpSp>
        <p:nvGrpSpPr>
          <p:cNvPr id="663" name="Google Shape;663;p36"/>
          <p:cNvGrpSpPr/>
          <p:nvPr/>
        </p:nvGrpSpPr>
        <p:grpSpPr>
          <a:xfrm>
            <a:off x="499680" y="2636323"/>
            <a:ext cx="385344" cy="385344"/>
            <a:chOff x="4717101" y="1160033"/>
            <a:chExt cx="385344" cy="385344"/>
          </a:xfrm>
        </p:grpSpPr>
        <p:sp>
          <p:nvSpPr>
            <p:cNvPr id="664" name="Google Shape;664;p36"/>
            <p:cNvSpPr/>
            <p:nvPr/>
          </p:nvSpPr>
          <p:spPr>
            <a:xfrm>
              <a:off x="4875698" y="1409711"/>
              <a:ext cx="47378" cy="67834"/>
            </a:xfrm>
            <a:custGeom>
              <a:avLst/>
              <a:gdLst/>
              <a:ahLst/>
              <a:cxnLst/>
              <a:rect l="l" t="t" r="r" b="b"/>
              <a:pathLst>
                <a:path w="1341" h="1920" extrusionOk="0">
                  <a:moveTo>
                    <a:pt x="985" y="1"/>
                  </a:moveTo>
                  <a:cubicBezTo>
                    <a:pt x="904" y="1"/>
                    <a:pt x="822" y="31"/>
                    <a:pt x="761" y="92"/>
                  </a:cubicBezTo>
                  <a:lnTo>
                    <a:pt x="122" y="732"/>
                  </a:lnTo>
                  <a:cubicBezTo>
                    <a:pt x="0" y="854"/>
                    <a:pt x="0" y="1057"/>
                    <a:pt x="122" y="1189"/>
                  </a:cubicBezTo>
                  <a:lnTo>
                    <a:pt x="761" y="1828"/>
                  </a:lnTo>
                  <a:cubicBezTo>
                    <a:pt x="822" y="1889"/>
                    <a:pt x="904" y="1920"/>
                    <a:pt x="985" y="1920"/>
                  </a:cubicBezTo>
                  <a:cubicBezTo>
                    <a:pt x="1066" y="1920"/>
                    <a:pt x="1147" y="1889"/>
                    <a:pt x="1208" y="1828"/>
                  </a:cubicBezTo>
                  <a:cubicBezTo>
                    <a:pt x="1341" y="1697"/>
                    <a:pt x="1341" y="1494"/>
                    <a:pt x="1208" y="1372"/>
                  </a:cubicBezTo>
                  <a:lnTo>
                    <a:pt x="802" y="955"/>
                  </a:lnTo>
                  <a:lnTo>
                    <a:pt x="1208" y="549"/>
                  </a:lnTo>
                  <a:cubicBezTo>
                    <a:pt x="1341" y="417"/>
                    <a:pt x="1341" y="224"/>
                    <a:pt x="1208" y="92"/>
                  </a:cubicBezTo>
                  <a:cubicBezTo>
                    <a:pt x="1147" y="31"/>
                    <a:pt x="1066" y="1"/>
                    <a:pt x="9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36"/>
            <p:cNvSpPr/>
            <p:nvPr/>
          </p:nvSpPr>
          <p:spPr>
            <a:xfrm>
              <a:off x="4988331" y="1409711"/>
              <a:ext cx="47413" cy="67834"/>
            </a:xfrm>
            <a:custGeom>
              <a:avLst/>
              <a:gdLst/>
              <a:ahLst/>
              <a:cxnLst/>
              <a:rect l="l" t="t" r="r" b="b"/>
              <a:pathLst>
                <a:path w="1342" h="1920" extrusionOk="0">
                  <a:moveTo>
                    <a:pt x="355" y="1"/>
                  </a:moveTo>
                  <a:cubicBezTo>
                    <a:pt x="272" y="1"/>
                    <a:pt x="188" y="31"/>
                    <a:pt x="123" y="92"/>
                  </a:cubicBezTo>
                  <a:cubicBezTo>
                    <a:pt x="1" y="224"/>
                    <a:pt x="1" y="417"/>
                    <a:pt x="123" y="549"/>
                  </a:cubicBezTo>
                  <a:lnTo>
                    <a:pt x="539" y="955"/>
                  </a:lnTo>
                  <a:lnTo>
                    <a:pt x="123" y="1372"/>
                  </a:lnTo>
                  <a:cubicBezTo>
                    <a:pt x="1" y="1494"/>
                    <a:pt x="1" y="1697"/>
                    <a:pt x="123" y="1828"/>
                  </a:cubicBezTo>
                  <a:cubicBezTo>
                    <a:pt x="188" y="1889"/>
                    <a:pt x="272" y="1920"/>
                    <a:pt x="355" y="1920"/>
                  </a:cubicBezTo>
                  <a:cubicBezTo>
                    <a:pt x="437" y="1920"/>
                    <a:pt x="518" y="1889"/>
                    <a:pt x="579" y="1828"/>
                  </a:cubicBezTo>
                  <a:lnTo>
                    <a:pt x="1219" y="1189"/>
                  </a:lnTo>
                  <a:cubicBezTo>
                    <a:pt x="1341" y="1057"/>
                    <a:pt x="1341" y="854"/>
                    <a:pt x="1219" y="732"/>
                  </a:cubicBezTo>
                  <a:lnTo>
                    <a:pt x="579" y="92"/>
                  </a:lnTo>
                  <a:cubicBezTo>
                    <a:pt x="518" y="31"/>
                    <a:pt x="437" y="1"/>
                    <a:pt x="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36"/>
            <p:cNvSpPr/>
            <p:nvPr/>
          </p:nvSpPr>
          <p:spPr>
            <a:xfrm>
              <a:off x="4932015" y="1387170"/>
              <a:ext cx="47378" cy="112950"/>
            </a:xfrm>
            <a:custGeom>
              <a:avLst/>
              <a:gdLst/>
              <a:ahLst/>
              <a:cxnLst/>
              <a:rect l="l" t="t" r="r" b="b"/>
              <a:pathLst>
                <a:path w="1341" h="3197" extrusionOk="0">
                  <a:moveTo>
                    <a:pt x="990" y="0"/>
                  </a:moveTo>
                  <a:cubicBezTo>
                    <a:pt x="846" y="0"/>
                    <a:pt x="716" y="96"/>
                    <a:pt x="681" y="243"/>
                  </a:cubicBezTo>
                  <a:lnTo>
                    <a:pt x="41" y="2802"/>
                  </a:lnTo>
                  <a:cubicBezTo>
                    <a:pt x="0" y="2974"/>
                    <a:pt x="102" y="3147"/>
                    <a:pt x="275" y="3188"/>
                  </a:cubicBezTo>
                  <a:cubicBezTo>
                    <a:pt x="300" y="3194"/>
                    <a:pt x="326" y="3197"/>
                    <a:pt x="351" y="3197"/>
                  </a:cubicBezTo>
                  <a:cubicBezTo>
                    <a:pt x="495" y="3197"/>
                    <a:pt x="626" y="3101"/>
                    <a:pt x="661" y="2954"/>
                  </a:cubicBezTo>
                  <a:lnTo>
                    <a:pt x="1300" y="395"/>
                  </a:lnTo>
                  <a:cubicBezTo>
                    <a:pt x="1341" y="223"/>
                    <a:pt x="1239" y="50"/>
                    <a:pt x="1067" y="9"/>
                  </a:cubicBezTo>
                  <a:cubicBezTo>
                    <a:pt x="1041" y="3"/>
                    <a:pt x="1015" y="0"/>
                    <a:pt x="9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36"/>
            <p:cNvSpPr/>
            <p:nvPr/>
          </p:nvSpPr>
          <p:spPr>
            <a:xfrm>
              <a:off x="4717101" y="1160033"/>
              <a:ext cx="385344" cy="385344"/>
            </a:xfrm>
            <a:custGeom>
              <a:avLst/>
              <a:gdLst/>
              <a:ahLst/>
              <a:cxnLst/>
              <a:rect l="l" t="t" r="r" b="b"/>
              <a:pathLst>
                <a:path w="10907" h="10907" extrusionOk="0">
                  <a:moveTo>
                    <a:pt x="6428" y="640"/>
                  </a:moveTo>
                  <a:lnTo>
                    <a:pt x="6428" y="1270"/>
                  </a:lnTo>
                  <a:lnTo>
                    <a:pt x="640" y="1270"/>
                  </a:lnTo>
                  <a:lnTo>
                    <a:pt x="640" y="640"/>
                  </a:lnTo>
                  <a:close/>
                  <a:moveTo>
                    <a:pt x="7708" y="640"/>
                  </a:moveTo>
                  <a:lnTo>
                    <a:pt x="7708" y="1270"/>
                  </a:lnTo>
                  <a:lnTo>
                    <a:pt x="7069" y="1270"/>
                  </a:lnTo>
                  <a:lnTo>
                    <a:pt x="7069" y="640"/>
                  </a:lnTo>
                  <a:close/>
                  <a:moveTo>
                    <a:pt x="8987" y="4509"/>
                  </a:moveTo>
                  <a:lnTo>
                    <a:pt x="8987" y="5149"/>
                  </a:lnTo>
                  <a:lnTo>
                    <a:pt x="3240" y="5149"/>
                  </a:lnTo>
                  <a:lnTo>
                    <a:pt x="3240" y="4509"/>
                  </a:lnTo>
                  <a:close/>
                  <a:moveTo>
                    <a:pt x="10267" y="4509"/>
                  </a:moveTo>
                  <a:lnTo>
                    <a:pt x="10267" y="5149"/>
                  </a:lnTo>
                  <a:lnTo>
                    <a:pt x="9628" y="5149"/>
                  </a:lnTo>
                  <a:lnTo>
                    <a:pt x="9628" y="4509"/>
                  </a:lnTo>
                  <a:close/>
                  <a:moveTo>
                    <a:pt x="7708" y="1909"/>
                  </a:moveTo>
                  <a:lnTo>
                    <a:pt x="7708" y="3869"/>
                  </a:lnTo>
                  <a:lnTo>
                    <a:pt x="2915" y="3869"/>
                  </a:lnTo>
                  <a:cubicBezTo>
                    <a:pt x="2743" y="3869"/>
                    <a:pt x="2601" y="4011"/>
                    <a:pt x="2601" y="4194"/>
                  </a:cubicBezTo>
                  <a:lnTo>
                    <a:pt x="2601" y="6428"/>
                  </a:lnTo>
                  <a:lnTo>
                    <a:pt x="640" y="6428"/>
                  </a:lnTo>
                  <a:lnTo>
                    <a:pt x="640" y="1909"/>
                  </a:lnTo>
                  <a:close/>
                  <a:moveTo>
                    <a:pt x="10267" y="5788"/>
                  </a:moveTo>
                  <a:lnTo>
                    <a:pt x="10267" y="10267"/>
                  </a:lnTo>
                  <a:lnTo>
                    <a:pt x="3240" y="10267"/>
                  </a:lnTo>
                  <a:lnTo>
                    <a:pt x="3240" y="5788"/>
                  </a:lnTo>
                  <a:close/>
                  <a:moveTo>
                    <a:pt x="315" y="0"/>
                  </a:moveTo>
                  <a:cubicBezTo>
                    <a:pt x="143" y="0"/>
                    <a:pt x="1" y="142"/>
                    <a:pt x="1" y="315"/>
                  </a:cubicBezTo>
                  <a:lnTo>
                    <a:pt x="1" y="6753"/>
                  </a:lnTo>
                  <a:cubicBezTo>
                    <a:pt x="1" y="6925"/>
                    <a:pt x="143" y="7068"/>
                    <a:pt x="315" y="7068"/>
                  </a:cubicBezTo>
                  <a:lnTo>
                    <a:pt x="2601" y="7068"/>
                  </a:lnTo>
                  <a:lnTo>
                    <a:pt x="2601" y="10581"/>
                  </a:lnTo>
                  <a:cubicBezTo>
                    <a:pt x="2601" y="10764"/>
                    <a:pt x="2743" y="10906"/>
                    <a:pt x="2915" y="10906"/>
                  </a:cubicBezTo>
                  <a:lnTo>
                    <a:pt x="10582" y="10906"/>
                  </a:lnTo>
                  <a:cubicBezTo>
                    <a:pt x="10765" y="10906"/>
                    <a:pt x="10907" y="10764"/>
                    <a:pt x="10907" y="10581"/>
                  </a:cubicBezTo>
                  <a:lnTo>
                    <a:pt x="10907" y="4194"/>
                  </a:lnTo>
                  <a:cubicBezTo>
                    <a:pt x="10907" y="4011"/>
                    <a:pt x="10765" y="3869"/>
                    <a:pt x="10582" y="3869"/>
                  </a:cubicBezTo>
                  <a:lnTo>
                    <a:pt x="8348" y="3869"/>
                  </a:lnTo>
                  <a:lnTo>
                    <a:pt x="8348" y="315"/>
                  </a:lnTo>
                  <a:cubicBezTo>
                    <a:pt x="8348" y="142"/>
                    <a:pt x="8206" y="0"/>
                    <a:pt x="8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8" name="Google Shape;668;p36"/>
          <p:cNvSpPr/>
          <p:nvPr/>
        </p:nvSpPr>
        <p:spPr>
          <a:xfrm>
            <a:off x="228835" y="2720308"/>
            <a:ext cx="197022" cy="217375"/>
          </a:xfrm>
          <a:prstGeom prst="rect">
            <a:avLst/>
          </a:prstGeom>
        </p:spPr>
        <p:txBody>
          <a:bodyPr>
            <a:prstTxWarp prst="textPlain">
              <a:avLst/>
            </a:prstTxWarp>
          </a:bodyPr>
          <a:lstStyle/>
          <a:p>
            <a:pPr lvl="0" algn="ctr"/>
            <a:r>
              <a:rPr b="1" i="0" dirty="0">
                <a:ln>
                  <a:noFill/>
                </a:ln>
                <a:solidFill>
                  <a:schemeClr val="dk1"/>
                </a:solidFill>
                <a:latin typeface="Blinker"/>
              </a:rPr>
              <a:t>&lt;</a:t>
            </a:r>
          </a:p>
        </p:txBody>
      </p:sp>
      <p:sp>
        <p:nvSpPr>
          <p:cNvPr id="669" name="Google Shape;669;p36"/>
          <p:cNvSpPr/>
          <p:nvPr/>
        </p:nvSpPr>
        <p:spPr>
          <a:xfrm flipH="1">
            <a:off x="976886" y="2702543"/>
            <a:ext cx="197022" cy="217375"/>
          </a:xfrm>
          <a:prstGeom prst="rect">
            <a:avLst/>
          </a:prstGeom>
        </p:spPr>
        <p:txBody>
          <a:bodyPr>
            <a:prstTxWarp prst="textPlain">
              <a:avLst/>
            </a:prstTxWarp>
          </a:bodyPr>
          <a:lstStyle/>
          <a:p>
            <a:pPr lvl="0" algn="ctr"/>
            <a:r>
              <a:rPr b="1" i="0" dirty="0">
                <a:ln>
                  <a:noFill/>
                </a:ln>
                <a:solidFill>
                  <a:schemeClr val="dk1"/>
                </a:solidFill>
                <a:latin typeface="Blinker"/>
              </a:rPr>
              <a:t>&lt;</a:t>
            </a:r>
          </a:p>
        </p:txBody>
      </p:sp>
      <p:cxnSp>
        <p:nvCxnSpPr>
          <p:cNvPr id="670" name="Google Shape;670;p36"/>
          <p:cNvCxnSpPr/>
          <p:nvPr/>
        </p:nvCxnSpPr>
        <p:spPr>
          <a:xfrm>
            <a:off x="732067" y="3105652"/>
            <a:ext cx="0" cy="1917600"/>
          </a:xfrm>
          <a:prstGeom prst="straightConnector1">
            <a:avLst/>
          </a:prstGeom>
          <a:noFill/>
          <a:ln w="19050" cap="flat" cmpd="sng">
            <a:solidFill>
              <a:schemeClr val="dk2"/>
            </a:solidFill>
            <a:prstDash val="solid"/>
            <a:round/>
            <a:headEnd type="none" w="med" len="med"/>
            <a:tailEnd type="none" w="med" len="med"/>
          </a:ln>
        </p:spPr>
      </p:cxnSp>
      <p:cxnSp>
        <p:nvCxnSpPr>
          <p:cNvPr id="671" name="Google Shape;671;p36"/>
          <p:cNvCxnSpPr/>
          <p:nvPr/>
        </p:nvCxnSpPr>
        <p:spPr>
          <a:xfrm>
            <a:off x="8404800" y="797792"/>
            <a:ext cx="739200" cy="0"/>
          </a:xfrm>
          <a:prstGeom prst="straightConnector1">
            <a:avLst/>
          </a:prstGeom>
          <a:noFill/>
          <a:ln w="19050" cap="flat" cmpd="sng">
            <a:solidFill>
              <a:schemeClr val="dk2"/>
            </a:solidFill>
            <a:prstDash val="solid"/>
            <a:round/>
            <a:headEnd type="none" w="med" len="med"/>
            <a:tailEnd type="none" w="med" len="med"/>
          </a:ln>
        </p:spPr>
      </p:cxnSp>
      <p:cxnSp>
        <p:nvCxnSpPr>
          <p:cNvPr id="672" name="Google Shape;672;p36"/>
          <p:cNvCxnSpPr/>
          <p:nvPr/>
        </p:nvCxnSpPr>
        <p:spPr>
          <a:xfrm>
            <a:off x="100" y="797792"/>
            <a:ext cx="739200" cy="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1197797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6"/>
          <p:cNvSpPr/>
          <p:nvPr/>
        </p:nvSpPr>
        <p:spPr>
          <a:xfrm>
            <a:off x="468211" y="2378308"/>
            <a:ext cx="684000" cy="684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36"/>
          <p:cNvSpPr txBox="1">
            <a:spLocks noGrp="1"/>
          </p:cNvSpPr>
          <p:nvPr>
            <p:ph type="title"/>
          </p:nvPr>
        </p:nvSpPr>
        <p:spPr>
          <a:xfrm>
            <a:off x="1464050" y="445025"/>
            <a:ext cx="6216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smtClean="0">
                <a:solidFill>
                  <a:schemeClr val="lt2"/>
                </a:solidFill>
              </a:rPr>
              <a:t>2.9 Program Overview</a:t>
            </a:r>
            <a:endParaRPr dirty="0">
              <a:solidFill>
                <a:schemeClr val="lt2"/>
              </a:solidFill>
            </a:endParaRPr>
          </a:p>
        </p:txBody>
      </p:sp>
      <p:sp>
        <p:nvSpPr>
          <p:cNvPr id="660" name="Google Shape;660;p36"/>
          <p:cNvSpPr txBox="1">
            <a:spLocks noGrp="1"/>
          </p:cNvSpPr>
          <p:nvPr>
            <p:ph type="body" idx="1"/>
          </p:nvPr>
        </p:nvSpPr>
        <p:spPr>
          <a:xfrm>
            <a:off x="1310809" y="998075"/>
            <a:ext cx="7705600" cy="4078087"/>
          </a:xfrm>
          <a:prstGeom prst="rect">
            <a:avLst/>
          </a:prstGeom>
        </p:spPr>
        <p:txBody>
          <a:bodyPr spcFirstLastPara="1" wrap="square" lIns="91425" tIns="91425" rIns="91425" bIns="91425" anchor="t" anchorCtr="0">
            <a:noAutofit/>
          </a:bodyPr>
          <a:lstStyle/>
          <a:p>
            <a:pPr marL="0" indent="0">
              <a:buNone/>
            </a:pPr>
            <a:r>
              <a:rPr lang="en-US" sz="1400" b="1" dirty="0">
                <a:solidFill>
                  <a:srgbClr val="FFC000"/>
                </a:solidFill>
              </a:rPr>
              <a:t>5.Process self-checkouts </a:t>
            </a:r>
            <a:r>
              <a:rPr lang="en-US" sz="1400" b="1" dirty="0"/>
              <a:t>.</a:t>
            </a:r>
          </a:p>
          <a:p>
            <a:pPr marL="0" indent="0">
              <a:buNone/>
            </a:pPr>
            <a:r>
              <a:rPr lang="en-US" sz="1400" b="1" dirty="0"/>
              <a:t>Input: </a:t>
            </a:r>
            <a:r>
              <a:rPr lang="en-US" sz="1400" dirty="0"/>
              <a:t>Array containing the number of customers for each self-checkout lane.</a:t>
            </a:r>
          </a:p>
          <a:p>
            <a:pPr marL="0" indent="0">
              <a:buNone/>
            </a:pPr>
            <a:r>
              <a:rPr lang="en-US" sz="1400" b="1" dirty="0"/>
              <a:t>Functionality: </a:t>
            </a:r>
            <a:endParaRPr lang="en-US" sz="1400" dirty="0"/>
          </a:p>
          <a:p>
            <a:pPr marL="0" indent="0">
              <a:buNone/>
            </a:pPr>
            <a:r>
              <a:rPr lang="en-US" sz="1400" dirty="0"/>
              <a:t>Creates an array of threads for self-checkout lanes.</a:t>
            </a:r>
          </a:p>
          <a:p>
            <a:pPr marL="0" indent="0">
              <a:buNone/>
            </a:pPr>
            <a:r>
              <a:rPr lang="en-US" sz="1400" dirty="0"/>
              <a:t>For each  lane: Allocate memory for </a:t>
            </a:r>
            <a:r>
              <a:rPr lang="en-US" sz="1400" dirty="0" smtClean="0"/>
              <a:t>‘</a:t>
            </a:r>
            <a:r>
              <a:rPr lang="en-US" sz="1400" dirty="0" smtClean="0"/>
              <a:t>CustomerInfo</a:t>
            </a:r>
            <a:r>
              <a:rPr lang="en-US" sz="1400" dirty="0" smtClean="0"/>
              <a:t>’</a:t>
            </a:r>
            <a:endParaRPr lang="en-US" sz="1400" dirty="0"/>
          </a:p>
          <a:p>
            <a:pPr marL="0" indent="0">
              <a:buNone/>
            </a:pPr>
            <a:r>
              <a:rPr lang="en-US" sz="1400" dirty="0"/>
              <a:t> Sets the lane ID and the number of Customers.</a:t>
            </a:r>
          </a:p>
          <a:p>
            <a:pPr marL="0" indent="0">
              <a:buNone/>
            </a:pPr>
            <a:r>
              <a:rPr lang="en-US" sz="1400" dirty="0"/>
              <a:t>Creates a thread to process the lane using ‘self-checkout ‘function.</a:t>
            </a:r>
          </a:p>
          <a:p>
            <a:pPr marL="0" indent="0">
              <a:buNone/>
            </a:pPr>
            <a:r>
              <a:rPr lang="en-US" sz="1400" dirty="0"/>
              <a:t>Waits for all threads to complete using ‘pthread_join’.</a:t>
            </a:r>
          </a:p>
          <a:p>
            <a:pPr marL="0" indent="0">
              <a:buNone/>
            </a:pPr>
            <a:r>
              <a:rPr lang="en-US" sz="1400" dirty="0"/>
              <a:t>Output :Prints a message when all self-checkout lanes have </a:t>
            </a:r>
            <a:r>
              <a:rPr lang="en-US" sz="1400" dirty="0" smtClean="0"/>
              <a:t>processed </a:t>
            </a:r>
            <a:r>
              <a:rPr lang="en-US" sz="1400" dirty="0"/>
              <a:t>their customers</a:t>
            </a:r>
            <a:r>
              <a:rPr lang="en-US" sz="1400" dirty="0" smtClean="0"/>
              <a:t>.</a:t>
            </a:r>
          </a:p>
          <a:p>
            <a:pPr marL="0" indent="0">
              <a:buNone/>
            </a:pPr>
            <a:r>
              <a:rPr lang="en-US" sz="1400" dirty="0" smtClean="0"/>
              <a:t> </a:t>
            </a:r>
            <a:endParaRPr lang="en-US" sz="1400" dirty="0"/>
          </a:p>
          <a:p>
            <a:pPr marL="0" indent="0">
              <a:buNone/>
            </a:pPr>
            <a:endParaRPr sz="1400" b="1" dirty="0"/>
          </a:p>
        </p:txBody>
      </p:sp>
      <p:sp>
        <p:nvSpPr>
          <p:cNvPr id="661" name="Google Shape;661;p36"/>
          <p:cNvSpPr txBox="1"/>
          <p:nvPr/>
        </p:nvSpPr>
        <p:spPr>
          <a:xfrm>
            <a:off x="7774800" y="464675"/>
            <a:ext cx="649500" cy="533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3000" b="1">
                <a:solidFill>
                  <a:schemeClr val="dk2"/>
                </a:solidFill>
                <a:latin typeface="Blinker"/>
                <a:ea typeface="Blinker"/>
                <a:cs typeface="Blinker"/>
                <a:sym typeface="Blinker"/>
              </a:rPr>
              <a:t>//</a:t>
            </a:r>
            <a:r>
              <a:rPr lang="en" sz="3000" b="1">
                <a:solidFill>
                  <a:schemeClr val="lt2"/>
                </a:solidFill>
                <a:latin typeface="Blinker"/>
                <a:ea typeface="Blinker"/>
                <a:cs typeface="Blinker"/>
                <a:sym typeface="Blinker"/>
              </a:rPr>
              <a:t>&gt;</a:t>
            </a:r>
            <a:endParaRPr sz="3000" b="1" dirty="0">
              <a:solidFill>
                <a:schemeClr val="lt2"/>
              </a:solidFill>
              <a:latin typeface="Blinker"/>
              <a:ea typeface="Blinker"/>
              <a:cs typeface="Blinker"/>
              <a:sym typeface="Blinker"/>
            </a:endParaRPr>
          </a:p>
        </p:txBody>
      </p:sp>
      <p:sp>
        <p:nvSpPr>
          <p:cNvPr id="662" name="Google Shape;662;p36"/>
          <p:cNvSpPr txBox="1"/>
          <p:nvPr/>
        </p:nvSpPr>
        <p:spPr>
          <a:xfrm>
            <a:off x="720000" y="464675"/>
            <a:ext cx="649500" cy="5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chemeClr val="lt2"/>
                </a:solidFill>
                <a:latin typeface="Blinker"/>
                <a:ea typeface="Blinker"/>
                <a:cs typeface="Blinker"/>
                <a:sym typeface="Blinker"/>
              </a:rPr>
              <a:t>&lt;</a:t>
            </a:r>
            <a:r>
              <a:rPr lang="en" sz="3000" b="1">
                <a:solidFill>
                  <a:schemeClr val="dk2"/>
                </a:solidFill>
                <a:latin typeface="Blinker"/>
                <a:ea typeface="Blinker"/>
                <a:cs typeface="Blinker"/>
                <a:sym typeface="Blinker"/>
              </a:rPr>
              <a:t>//</a:t>
            </a:r>
            <a:endParaRPr sz="3000" b="1" dirty="0">
              <a:solidFill>
                <a:schemeClr val="lt2"/>
              </a:solidFill>
              <a:latin typeface="Blinker"/>
              <a:ea typeface="Blinker"/>
              <a:cs typeface="Blinker"/>
              <a:sym typeface="Blinker"/>
            </a:endParaRPr>
          </a:p>
        </p:txBody>
      </p:sp>
      <p:grpSp>
        <p:nvGrpSpPr>
          <p:cNvPr id="663" name="Google Shape;663;p36"/>
          <p:cNvGrpSpPr/>
          <p:nvPr/>
        </p:nvGrpSpPr>
        <p:grpSpPr>
          <a:xfrm>
            <a:off x="499680" y="2636323"/>
            <a:ext cx="385344" cy="385344"/>
            <a:chOff x="4717101" y="1160033"/>
            <a:chExt cx="385344" cy="385344"/>
          </a:xfrm>
        </p:grpSpPr>
        <p:sp>
          <p:nvSpPr>
            <p:cNvPr id="664" name="Google Shape;664;p36"/>
            <p:cNvSpPr/>
            <p:nvPr/>
          </p:nvSpPr>
          <p:spPr>
            <a:xfrm>
              <a:off x="4875698" y="1409711"/>
              <a:ext cx="47378" cy="67834"/>
            </a:xfrm>
            <a:custGeom>
              <a:avLst/>
              <a:gdLst/>
              <a:ahLst/>
              <a:cxnLst/>
              <a:rect l="l" t="t" r="r" b="b"/>
              <a:pathLst>
                <a:path w="1341" h="1920" extrusionOk="0">
                  <a:moveTo>
                    <a:pt x="985" y="1"/>
                  </a:moveTo>
                  <a:cubicBezTo>
                    <a:pt x="904" y="1"/>
                    <a:pt x="822" y="31"/>
                    <a:pt x="761" y="92"/>
                  </a:cubicBezTo>
                  <a:lnTo>
                    <a:pt x="122" y="732"/>
                  </a:lnTo>
                  <a:cubicBezTo>
                    <a:pt x="0" y="854"/>
                    <a:pt x="0" y="1057"/>
                    <a:pt x="122" y="1189"/>
                  </a:cubicBezTo>
                  <a:lnTo>
                    <a:pt x="761" y="1828"/>
                  </a:lnTo>
                  <a:cubicBezTo>
                    <a:pt x="822" y="1889"/>
                    <a:pt x="904" y="1920"/>
                    <a:pt x="985" y="1920"/>
                  </a:cubicBezTo>
                  <a:cubicBezTo>
                    <a:pt x="1066" y="1920"/>
                    <a:pt x="1147" y="1889"/>
                    <a:pt x="1208" y="1828"/>
                  </a:cubicBezTo>
                  <a:cubicBezTo>
                    <a:pt x="1341" y="1697"/>
                    <a:pt x="1341" y="1494"/>
                    <a:pt x="1208" y="1372"/>
                  </a:cubicBezTo>
                  <a:lnTo>
                    <a:pt x="802" y="955"/>
                  </a:lnTo>
                  <a:lnTo>
                    <a:pt x="1208" y="549"/>
                  </a:lnTo>
                  <a:cubicBezTo>
                    <a:pt x="1341" y="417"/>
                    <a:pt x="1341" y="224"/>
                    <a:pt x="1208" y="92"/>
                  </a:cubicBezTo>
                  <a:cubicBezTo>
                    <a:pt x="1147" y="31"/>
                    <a:pt x="1066" y="1"/>
                    <a:pt x="9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36"/>
            <p:cNvSpPr/>
            <p:nvPr/>
          </p:nvSpPr>
          <p:spPr>
            <a:xfrm>
              <a:off x="4988331" y="1409711"/>
              <a:ext cx="47413" cy="67834"/>
            </a:xfrm>
            <a:custGeom>
              <a:avLst/>
              <a:gdLst/>
              <a:ahLst/>
              <a:cxnLst/>
              <a:rect l="l" t="t" r="r" b="b"/>
              <a:pathLst>
                <a:path w="1342" h="1920" extrusionOk="0">
                  <a:moveTo>
                    <a:pt x="355" y="1"/>
                  </a:moveTo>
                  <a:cubicBezTo>
                    <a:pt x="272" y="1"/>
                    <a:pt x="188" y="31"/>
                    <a:pt x="123" y="92"/>
                  </a:cubicBezTo>
                  <a:cubicBezTo>
                    <a:pt x="1" y="224"/>
                    <a:pt x="1" y="417"/>
                    <a:pt x="123" y="549"/>
                  </a:cubicBezTo>
                  <a:lnTo>
                    <a:pt x="539" y="955"/>
                  </a:lnTo>
                  <a:lnTo>
                    <a:pt x="123" y="1372"/>
                  </a:lnTo>
                  <a:cubicBezTo>
                    <a:pt x="1" y="1494"/>
                    <a:pt x="1" y="1697"/>
                    <a:pt x="123" y="1828"/>
                  </a:cubicBezTo>
                  <a:cubicBezTo>
                    <a:pt x="188" y="1889"/>
                    <a:pt x="272" y="1920"/>
                    <a:pt x="355" y="1920"/>
                  </a:cubicBezTo>
                  <a:cubicBezTo>
                    <a:pt x="437" y="1920"/>
                    <a:pt x="518" y="1889"/>
                    <a:pt x="579" y="1828"/>
                  </a:cubicBezTo>
                  <a:lnTo>
                    <a:pt x="1219" y="1189"/>
                  </a:lnTo>
                  <a:cubicBezTo>
                    <a:pt x="1341" y="1057"/>
                    <a:pt x="1341" y="854"/>
                    <a:pt x="1219" y="732"/>
                  </a:cubicBezTo>
                  <a:lnTo>
                    <a:pt x="579" y="92"/>
                  </a:lnTo>
                  <a:cubicBezTo>
                    <a:pt x="518" y="31"/>
                    <a:pt x="437" y="1"/>
                    <a:pt x="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36"/>
            <p:cNvSpPr/>
            <p:nvPr/>
          </p:nvSpPr>
          <p:spPr>
            <a:xfrm>
              <a:off x="4932015" y="1387170"/>
              <a:ext cx="47378" cy="112950"/>
            </a:xfrm>
            <a:custGeom>
              <a:avLst/>
              <a:gdLst/>
              <a:ahLst/>
              <a:cxnLst/>
              <a:rect l="l" t="t" r="r" b="b"/>
              <a:pathLst>
                <a:path w="1341" h="3197" extrusionOk="0">
                  <a:moveTo>
                    <a:pt x="990" y="0"/>
                  </a:moveTo>
                  <a:cubicBezTo>
                    <a:pt x="846" y="0"/>
                    <a:pt x="716" y="96"/>
                    <a:pt x="681" y="243"/>
                  </a:cubicBezTo>
                  <a:lnTo>
                    <a:pt x="41" y="2802"/>
                  </a:lnTo>
                  <a:cubicBezTo>
                    <a:pt x="0" y="2974"/>
                    <a:pt x="102" y="3147"/>
                    <a:pt x="275" y="3188"/>
                  </a:cubicBezTo>
                  <a:cubicBezTo>
                    <a:pt x="300" y="3194"/>
                    <a:pt x="326" y="3197"/>
                    <a:pt x="351" y="3197"/>
                  </a:cubicBezTo>
                  <a:cubicBezTo>
                    <a:pt x="495" y="3197"/>
                    <a:pt x="626" y="3101"/>
                    <a:pt x="661" y="2954"/>
                  </a:cubicBezTo>
                  <a:lnTo>
                    <a:pt x="1300" y="395"/>
                  </a:lnTo>
                  <a:cubicBezTo>
                    <a:pt x="1341" y="223"/>
                    <a:pt x="1239" y="50"/>
                    <a:pt x="1067" y="9"/>
                  </a:cubicBezTo>
                  <a:cubicBezTo>
                    <a:pt x="1041" y="3"/>
                    <a:pt x="1015" y="0"/>
                    <a:pt x="9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36"/>
            <p:cNvSpPr/>
            <p:nvPr/>
          </p:nvSpPr>
          <p:spPr>
            <a:xfrm>
              <a:off x="4717101" y="1160033"/>
              <a:ext cx="385344" cy="385344"/>
            </a:xfrm>
            <a:custGeom>
              <a:avLst/>
              <a:gdLst/>
              <a:ahLst/>
              <a:cxnLst/>
              <a:rect l="l" t="t" r="r" b="b"/>
              <a:pathLst>
                <a:path w="10907" h="10907" extrusionOk="0">
                  <a:moveTo>
                    <a:pt x="6428" y="640"/>
                  </a:moveTo>
                  <a:lnTo>
                    <a:pt x="6428" y="1270"/>
                  </a:lnTo>
                  <a:lnTo>
                    <a:pt x="640" y="1270"/>
                  </a:lnTo>
                  <a:lnTo>
                    <a:pt x="640" y="640"/>
                  </a:lnTo>
                  <a:close/>
                  <a:moveTo>
                    <a:pt x="7708" y="640"/>
                  </a:moveTo>
                  <a:lnTo>
                    <a:pt x="7708" y="1270"/>
                  </a:lnTo>
                  <a:lnTo>
                    <a:pt x="7069" y="1270"/>
                  </a:lnTo>
                  <a:lnTo>
                    <a:pt x="7069" y="640"/>
                  </a:lnTo>
                  <a:close/>
                  <a:moveTo>
                    <a:pt x="8987" y="4509"/>
                  </a:moveTo>
                  <a:lnTo>
                    <a:pt x="8987" y="5149"/>
                  </a:lnTo>
                  <a:lnTo>
                    <a:pt x="3240" y="5149"/>
                  </a:lnTo>
                  <a:lnTo>
                    <a:pt x="3240" y="4509"/>
                  </a:lnTo>
                  <a:close/>
                  <a:moveTo>
                    <a:pt x="10267" y="4509"/>
                  </a:moveTo>
                  <a:lnTo>
                    <a:pt x="10267" y="5149"/>
                  </a:lnTo>
                  <a:lnTo>
                    <a:pt x="9628" y="5149"/>
                  </a:lnTo>
                  <a:lnTo>
                    <a:pt x="9628" y="4509"/>
                  </a:lnTo>
                  <a:close/>
                  <a:moveTo>
                    <a:pt x="7708" y="1909"/>
                  </a:moveTo>
                  <a:lnTo>
                    <a:pt x="7708" y="3869"/>
                  </a:lnTo>
                  <a:lnTo>
                    <a:pt x="2915" y="3869"/>
                  </a:lnTo>
                  <a:cubicBezTo>
                    <a:pt x="2743" y="3869"/>
                    <a:pt x="2601" y="4011"/>
                    <a:pt x="2601" y="4194"/>
                  </a:cubicBezTo>
                  <a:lnTo>
                    <a:pt x="2601" y="6428"/>
                  </a:lnTo>
                  <a:lnTo>
                    <a:pt x="640" y="6428"/>
                  </a:lnTo>
                  <a:lnTo>
                    <a:pt x="640" y="1909"/>
                  </a:lnTo>
                  <a:close/>
                  <a:moveTo>
                    <a:pt x="10267" y="5788"/>
                  </a:moveTo>
                  <a:lnTo>
                    <a:pt x="10267" y="10267"/>
                  </a:lnTo>
                  <a:lnTo>
                    <a:pt x="3240" y="10267"/>
                  </a:lnTo>
                  <a:lnTo>
                    <a:pt x="3240" y="5788"/>
                  </a:lnTo>
                  <a:close/>
                  <a:moveTo>
                    <a:pt x="315" y="0"/>
                  </a:moveTo>
                  <a:cubicBezTo>
                    <a:pt x="143" y="0"/>
                    <a:pt x="1" y="142"/>
                    <a:pt x="1" y="315"/>
                  </a:cubicBezTo>
                  <a:lnTo>
                    <a:pt x="1" y="6753"/>
                  </a:lnTo>
                  <a:cubicBezTo>
                    <a:pt x="1" y="6925"/>
                    <a:pt x="143" y="7068"/>
                    <a:pt x="315" y="7068"/>
                  </a:cubicBezTo>
                  <a:lnTo>
                    <a:pt x="2601" y="7068"/>
                  </a:lnTo>
                  <a:lnTo>
                    <a:pt x="2601" y="10581"/>
                  </a:lnTo>
                  <a:cubicBezTo>
                    <a:pt x="2601" y="10764"/>
                    <a:pt x="2743" y="10906"/>
                    <a:pt x="2915" y="10906"/>
                  </a:cubicBezTo>
                  <a:lnTo>
                    <a:pt x="10582" y="10906"/>
                  </a:lnTo>
                  <a:cubicBezTo>
                    <a:pt x="10765" y="10906"/>
                    <a:pt x="10907" y="10764"/>
                    <a:pt x="10907" y="10581"/>
                  </a:cubicBezTo>
                  <a:lnTo>
                    <a:pt x="10907" y="4194"/>
                  </a:lnTo>
                  <a:cubicBezTo>
                    <a:pt x="10907" y="4011"/>
                    <a:pt x="10765" y="3869"/>
                    <a:pt x="10582" y="3869"/>
                  </a:cubicBezTo>
                  <a:lnTo>
                    <a:pt x="8348" y="3869"/>
                  </a:lnTo>
                  <a:lnTo>
                    <a:pt x="8348" y="315"/>
                  </a:lnTo>
                  <a:cubicBezTo>
                    <a:pt x="8348" y="142"/>
                    <a:pt x="8206" y="0"/>
                    <a:pt x="8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8" name="Google Shape;668;p36"/>
          <p:cNvSpPr/>
          <p:nvPr/>
        </p:nvSpPr>
        <p:spPr>
          <a:xfrm>
            <a:off x="228835" y="2720308"/>
            <a:ext cx="197022" cy="217375"/>
          </a:xfrm>
          <a:prstGeom prst="rect">
            <a:avLst/>
          </a:prstGeom>
        </p:spPr>
        <p:txBody>
          <a:bodyPr>
            <a:prstTxWarp prst="textPlain">
              <a:avLst/>
            </a:prstTxWarp>
          </a:bodyPr>
          <a:lstStyle/>
          <a:p>
            <a:pPr lvl="0" algn="ctr"/>
            <a:r>
              <a:rPr b="1" i="0" dirty="0">
                <a:ln>
                  <a:noFill/>
                </a:ln>
                <a:solidFill>
                  <a:schemeClr val="dk1"/>
                </a:solidFill>
                <a:latin typeface="Blinker"/>
              </a:rPr>
              <a:t>&lt;</a:t>
            </a:r>
          </a:p>
        </p:txBody>
      </p:sp>
      <p:sp>
        <p:nvSpPr>
          <p:cNvPr id="669" name="Google Shape;669;p36"/>
          <p:cNvSpPr/>
          <p:nvPr/>
        </p:nvSpPr>
        <p:spPr>
          <a:xfrm flipH="1">
            <a:off x="976886" y="2702543"/>
            <a:ext cx="197022" cy="217375"/>
          </a:xfrm>
          <a:prstGeom prst="rect">
            <a:avLst/>
          </a:prstGeom>
        </p:spPr>
        <p:txBody>
          <a:bodyPr>
            <a:prstTxWarp prst="textPlain">
              <a:avLst/>
            </a:prstTxWarp>
          </a:bodyPr>
          <a:lstStyle/>
          <a:p>
            <a:pPr lvl="0" algn="ctr"/>
            <a:r>
              <a:rPr b="1" i="0" dirty="0">
                <a:ln>
                  <a:noFill/>
                </a:ln>
                <a:solidFill>
                  <a:schemeClr val="dk1"/>
                </a:solidFill>
                <a:latin typeface="Blinker"/>
              </a:rPr>
              <a:t>&lt;</a:t>
            </a:r>
          </a:p>
        </p:txBody>
      </p:sp>
      <p:cxnSp>
        <p:nvCxnSpPr>
          <p:cNvPr id="670" name="Google Shape;670;p36"/>
          <p:cNvCxnSpPr/>
          <p:nvPr/>
        </p:nvCxnSpPr>
        <p:spPr>
          <a:xfrm>
            <a:off x="732067" y="3105652"/>
            <a:ext cx="0" cy="1917600"/>
          </a:xfrm>
          <a:prstGeom prst="straightConnector1">
            <a:avLst/>
          </a:prstGeom>
          <a:noFill/>
          <a:ln w="19050" cap="flat" cmpd="sng">
            <a:solidFill>
              <a:schemeClr val="dk2"/>
            </a:solidFill>
            <a:prstDash val="solid"/>
            <a:round/>
            <a:headEnd type="none" w="med" len="med"/>
            <a:tailEnd type="none" w="med" len="med"/>
          </a:ln>
        </p:spPr>
      </p:cxnSp>
      <p:cxnSp>
        <p:nvCxnSpPr>
          <p:cNvPr id="671" name="Google Shape;671;p36"/>
          <p:cNvCxnSpPr/>
          <p:nvPr/>
        </p:nvCxnSpPr>
        <p:spPr>
          <a:xfrm>
            <a:off x="8404800" y="797792"/>
            <a:ext cx="739200" cy="0"/>
          </a:xfrm>
          <a:prstGeom prst="straightConnector1">
            <a:avLst/>
          </a:prstGeom>
          <a:noFill/>
          <a:ln w="19050" cap="flat" cmpd="sng">
            <a:solidFill>
              <a:schemeClr val="dk2"/>
            </a:solidFill>
            <a:prstDash val="solid"/>
            <a:round/>
            <a:headEnd type="none" w="med" len="med"/>
            <a:tailEnd type="none" w="med" len="med"/>
          </a:ln>
        </p:spPr>
      </p:cxnSp>
      <p:cxnSp>
        <p:nvCxnSpPr>
          <p:cNvPr id="672" name="Google Shape;672;p36"/>
          <p:cNvCxnSpPr/>
          <p:nvPr/>
        </p:nvCxnSpPr>
        <p:spPr>
          <a:xfrm>
            <a:off x="100" y="797792"/>
            <a:ext cx="739200" cy="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3171056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6"/>
          <p:cNvSpPr/>
          <p:nvPr/>
        </p:nvSpPr>
        <p:spPr>
          <a:xfrm>
            <a:off x="468211" y="2378308"/>
            <a:ext cx="684000" cy="684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36"/>
          <p:cNvSpPr txBox="1">
            <a:spLocks noGrp="1"/>
          </p:cNvSpPr>
          <p:nvPr>
            <p:ph type="title"/>
          </p:nvPr>
        </p:nvSpPr>
        <p:spPr>
          <a:xfrm>
            <a:off x="1464050" y="445025"/>
            <a:ext cx="6216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smtClean="0">
                <a:solidFill>
                  <a:schemeClr val="lt2"/>
                </a:solidFill>
              </a:rPr>
              <a:t>2.10  Program </a:t>
            </a:r>
            <a:r>
              <a:rPr lang="en-GB" dirty="0" smtClean="0">
                <a:solidFill>
                  <a:schemeClr val="lt2"/>
                </a:solidFill>
              </a:rPr>
              <a:t>Overview</a:t>
            </a:r>
            <a:endParaRPr dirty="0">
              <a:solidFill>
                <a:schemeClr val="lt2"/>
              </a:solidFill>
            </a:endParaRPr>
          </a:p>
        </p:txBody>
      </p:sp>
      <p:sp>
        <p:nvSpPr>
          <p:cNvPr id="660" name="Google Shape;660;p36"/>
          <p:cNvSpPr txBox="1">
            <a:spLocks noGrp="1"/>
          </p:cNvSpPr>
          <p:nvPr>
            <p:ph type="body" idx="1"/>
          </p:nvPr>
        </p:nvSpPr>
        <p:spPr>
          <a:xfrm>
            <a:off x="1310809" y="998075"/>
            <a:ext cx="7705600" cy="4078087"/>
          </a:xfrm>
          <a:prstGeom prst="rect">
            <a:avLst/>
          </a:prstGeom>
        </p:spPr>
        <p:txBody>
          <a:bodyPr spcFirstLastPara="1" wrap="square" lIns="91425" tIns="91425" rIns="91425" bIns="91425" anchor="t" anchorCtr="0">
            <a:noAutofit/>
          </a:bodyPr>
          <a:lstStyle/>
          <a:p>
            <a:pPr marL="0" indent="0">
              <a:buNone/>
            </a:pPr>
            <a:r>
              <a:rPr lang="en-GB" sz="1400" b="1" dirty="0">
                <a:solidFill>
                  <a:srgbClr val="FFC000"/>
                </a:solidFill>
              </a:rPr>
              <a:t>6.Main Function</a:t>
            </a:r>
          </a:p>
          <a:p>
            <a:pPr marL="0" indent="0">
              <a:buNone/>
            </a:pPr>
            <a:r>
              <a:rPr lang="en-GB" sz="1400" b="1" dirty="0"/>
              <a:t>Functionality: </a:t>
            </a:r>
          </a:p>
          <a:p>
            <a:pPr marL="0" indent="0">
              <a:buNone/>
            </a:pPr>
            <a:r>
              <a:rPr lang="en-GB" sz="1400" dirty="0"/>
              <a:t>Seeds the random number generator with the current time to ensure different random sequences each run.</a:t>
            </a:r>
          </a:p>
          <a:p>
            <a:pPr marL="0" indent="0">
              <a:buNone/>
            </a:pPr>
            <a:r>
              <a:rPr lang="en-GB" sz="1400" dirty="0"/>
              <a:t>Prompts the user to enter the number of customers for each self-checkout and cahier lane.</a:t>
            </a:r>
          </a:p>
          <a:p>
            <a:pPr marL="0" indent="0">
              <a:buNone/>
            </a:pPr>
            <a:r>
              <a:rPr lang="en-GB" sz="1400" dirty="0"/>
              <a:t>Calls ‘process_self_checkouts’to process customers in self-checkout lanes.</a:t>
            </a:r>
          </a:p>
          <a:p>
            <a:pPr marL="0" indent="0">
              <a:buNone/>
            </a:pPr>
            <a:r>
              <a:rPr lang="en-GB" sz="1400" dirty="0"/>
              <a:t>Calls ‘process_cashiers’ to process customers in cashier lanes</a:t>
            </a:r>
            <a:r>
              <a:rPr lang="en-GB" sz="1400" dirty="0" smtClean="0"/>
              <a:t>.</a:t>
            </a:r>
            <a:endParaRPr lang="en-GB" sz="1400" dirty="0"/>
          </a:p>
          <a:p>
            <a:pPr marL="0" indent="0">
              <a:buNone/>
            </a:pPr>
            <a:r>
              <a:rPr lang="en-GB" sz="1400" dirty="0" smtClean="0"/>
              <a:t>Output: Ensure </a:t>
            </a:r>
            <a:r>
              <a:rPr lang="en-GB" sz="1400" dirty="0"/>
              <a:t>the main program flow and execution of the defined functions.</a:t>
            </a:r>
          </a:p>
          <a:p>
            <a:pPr marL="0" indent="0">
              <a:buNone/>
            </a:pPr>
            <a:endParaRPr sz="1400" b="1" dirty="0"/>
          </a:p>
        </p:txBody>
      </p:sp>
      <p:sp>
        <p:nvSpPr>
          <p:cNvPr id="661" name="Google Shape;661;p36"/>
          <p:cNvSpPr txBox="1"/>
          <p:nvPr/>
        </p:nvSpPr>
        <p:spPr>
          <a:xfrm>
            <a:off x="7774800" y="464675"/>
            <a:ext cx="649500" cy="533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3000" b="1">
                <a:solidFill>
                  <a:schemeClr val="dk2"/>
                </a:solidFill>
                <a:latin typeface="Blinker"/>
                <a:ea typeface="Blinker"/>
                <a:cs typeface="Blinker"/>
                <a:sym typeface="Blinker"/>
              </a:rPr>
              <a:t>//</a:t>
            </a:r>
            <a:r>
              <a:rPr lang="en" sz="3000" b="1">
                <a:solidFill>
                  <a:schemeClr val="lt2"/>
                </a:solidFill>
                <a:latin typeface="Blinker"/>
                <a:ea typeface="Blinker"/>
                <a:cs typeface="Blinker"/>
                <a:sym typeface="Blinker"/>
              </a:rPr>
              <a:t>&gt;</a:t>
            </a:r>
            <a:endParaRPr sz="3000" b="1" dirty="0">
              <a:solidFill>
                <a:schemeClr val="lt2"/>
              </a:solidFill>
              <a:latin typeface="Blinker"/>
              <a:ea typeface="Blinker"/>
              <a:cs typeface="Blinker"/>
              <a:sym typeface="Blinker"/>
            </a:endParaRPr>
          </a:p>
        </p:txBody>
      </p:sp>
      <p:sp>
        <p:nvSpPr>
          <p:cNvPr id="662" name="Google Shape;662;p36"/>
          <p:cNvSpPr txBox="1"/>
          <p:nvPr/>
        </p:nvSpPr>
        <p:spPr>
          <a:xfrm>
            <a:off x="720000" y="464675"/>
            <a:ext cx="649500" cy="5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chemeClr val="lt2"/>
                </a:solidFill>
                <a:latin typeface="Blinker"/>
                <a:ea typeface="Blinker"/>
                <a:cs typeface="Blinker"/>
                <a:sym typeface="Blinker"/>
              </a:rPr>
              <a:t>&lt;</a:t>
            </a:r>
            <a:r>
              <a:rPr lang="en" sz="3000" b="1">
                <a:solidFill>
                  <a:schemeClr val="dk2"/>
                </a:solidFill>
                <a:latin typeface="Blinker"/>
                <a:ea typeface="Blinker"/>
                <a:cs typeface="Blinker"/>
                <a:sym typeface="Blinker"/>
              </a:rPr>
              <a:t>//</a:t>
            </a:r>
            <a:endParaRPr sz="3000" b="1" dirty="0">
              <a:solidFill>
                <a:schemeClr val="lt2"/>
              </a:solidFill>
              <a:latin typeface="Blinker"/>
              <a:ea typeface="Blinker"/>
              <a:cs typeface="Blinker"/>
              <a:sym typeface="Blinker"/>
            </a:endParaRPr>
          </a:p>
        </p:txBody>
      </p:sp>
      <p:grpSp>
        <p:nvGrpSpPr>
          <p:cNvPr id="663" name="Google Shape;663;p36"/>
          <p:cNvGrpSpPr/>
          <p:nvPr/>
        </p:nvGrpSpPr>
        <p:grpSpPr>
          <a:xfrm>
            <a:off x="499680" y="2636323"/>
            <a:ext cx="385344" cy="385344"/>
            <a:chOff x="4717101" y="1160033"/>
            <a:chExt cx="385344" cy="385344"/>
          </a:xfrm>
        </p:grpSpPr>
        <p:sp>
          <p:nvSpPr>
            <p:cNvPr id="664" name="Google Shape;664;p36"/>
            <p:cNvSpPr/>
            <p:nvPr/>
          </p:nvSpPr>
          <p:spPr>
            <a:xfrm>
              <a:off x="4875698" y="1409711"/>
              <a:ext cx="47378" cy="67834"/>
            </a:xfrm>
            <a:custGeom>
              <a:avLst/>
              <a:gdLst/>
              <a:ahLst/>
              <a:cxnLst/>
              <a:rect l="l" t="t" r="r" b="b"/>
              <a:pathLst>
                <a:path w="1341" h="1920" extrusionOk="0">
                  <a:moveTo>
                    <a:pt x="985" y="1"/>
                  </a:moveTo>
                  <a:cubicBezTo>
                    <a:pt x="904" y="1"/>
                    <a:pt x="822" y="31"/>
                    <a:pt x="761" y="92"/>
                  </a:cubicBezTo>
                  <a:lnTo>
                    <a:pt x="122" y="732"/>
                  </a:lnTo>
                  <a:cubicBezTo>
                    <a:pt x="0" y="854"/>
                    <a:pt x="0" y="1057"/>
                    <a:pt x="122" y="1189"/>
                  </a:cubicBezTo>
                  <a:lnTo>
                    <a:pt x="761" y="1828"/>
                  </a:lnTo>
                  <a:cubicBezTo>
                    <a:pt x="822" y="1889"/>
                    <a:pt x="904" y="1920"/>
                    <a:pt x="985" y="1920"/>
                  </a:cubicBezTo>
                  <a:cubicBezTo>
                    <a:pt x="1066" y="1920"/>
                    <a:pt x="1147" y="1889"/>
                    <a:pt x="1208" y="1828"/>
                  </a:cubicBezTo>
                  <a:cubicBezTo>
                    <a:pt x="1341" y="1697"/>
                    <a:pt x="1341" y="1494"/>
                    <a:pt x="1208" y="1372"/>
                  </a:cubicBezTo>
                  <a:lnTo>
                    <a:pt x="802" y="955"/>
                  </a:lnTo>
                  <a:lnTo>
                    <a:pt x="1208" y="549"/>
                  </a:lnTo>
                  <a:cubicBezTo>
                    <a:pt x="1341" y="417"/>
                    <a:pt x="1341" y="224"/>
                    <a:pt x="1208" y="92"/>
                  </a:cubicBezTo>
                  <a:cubicBezTo>
                    <a:pt x="1147" y="31"/>
                    <a:pt x="1066" y="1"/>
                    <a:pt x="9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36"/>
            <p:cNvSpPr/>
            <p:nvPr/>
          </p:nvSpPr>
          <p:spPr>
            <a:xfrm>
              <a:off x="4988331" y="1409711"/>
              <a:ext cx="47413" cy="67834"/>
            </a:xfrm>
            <a:custGeom>
              <a:avLst/>
              <a:gdLst/>
              <a:ahLst/>
              <a:cxnLst/>
              <a:rect l="l" t="t" r="r" b="b"/>
              <a:pathLst>
                <a:path w="1342" h="1920" extrusionOk="0">
                  <a:moveTo>
                    <a:pt x="355" y="1"/>
                  </a:moveTo>
                  <a:cubicBezTo>
                    <a:pt x="272" y="1"/>
                    <a:pt x="188" y="31"/>
                    <a:pt x="123" y="92"/>
                  </a:cubicBezTo>
                  <a:cubicBezTo>
                    <a:pt x="1" y="224"/>
                    <a:pt x="1" y="417"/>
                    <a:pt x="123" y="549"/>
                  </a:cubicBezTo>
                  <a:lnTo>
                    <a:pt x="539" y="955"/>
                  </a:lnTo>
                  <a:lnTo>
                    <a:pt x="123" y="1372"/>
                  </a:lnTo>
                  <a:cubicBezTo>
                    <a:pt x="1" y="1494"/>
                    <a:pt x="1" y="1697"/>
                    <a:pt x="123" y="1828"/>
                  </a:cubicBezTo>
                  <a:cubicBezTo>
                    <a:pt x="188" y="1889"/>
                    <a:pt x="272" y="1920"/>
                    <a:pt x="355" y="1920"/>
                  </a:cubicBezTo>
                  <a:cubicBezTo>
                    <a:pt x="437" y="1920"/>
                    <a:pt x="518" y="1889"/>
                    <a:pt x="579" y="1828"/>
                  </a:cubicBezTo>
                  <a:lnTo>
                    <a:pt x="1219" y="1189"/>
                  </a:lnTo>
                  <a:cubicBezTo>
                    <a:pt x="1341" y="1057"/>
                    <a:pt x="1341" y="854"/>
                    <a:pt x="1219" y="732"/>
                  </a:cubicBezTo>
                  <a:lnTo>
                    <a:pt x="579" y="92"/>
                  </a:lnTo>
                  <a:cubicBezTo>
                    <a:pt x="518" y="31"/>
                    <a:pt x="437" y="1"/>
                    <a:pt x="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36"/>
            <p:cNvSpPr/>
            <p:nvPr/>
          </p:nvSpPr>
          <p:spPr>
            <a:xfrm>
              <a:off x="4932015" y="1387170"/>
              <a:ext cx="47378" cy="112950"/>
            </a:xfrm>
            <a:custGeom>
              <a:avLst/>
              <a:gdLst/>
              <a:ahLst/>
              <a:cxnLst/>
              <a:rect l="l" t="t" r="r" b="b"/>
              <a:pathLst>
                <a:path w="1341" h="3197" extrusionOk="0">
                  <a:moveTo>
                    <a:pt x="990" y="0"/>
                  </a:moveTo>
                  <a:cubicBezTo>
                    <a:pt x="846" y="0"/>
                    <a:pt x="716" y="96"/>
                    <a:pt x="681" y="243"/>
                  </a:cubicBezTo>
                  <a:lnTo>
                    <a:pt x="41" y="2802"/>
                  </a:lnTo>
                  <a:cubicBezTo>
                    <a:pt x="0" y="2974"/>
                    <a:pt x="102" y="3147"/>
                    <a:pt x="275" y="3188"/>
                  </a:cubicBezTo>
                  <a:cubicBezTo>
                    <a:pt x="300" y="3194"/>
                    <a:pt x="326" y="3197"/>
                    <a:pt x="351" y="3197"/>
                  </a:cubicBezTo>
                  <a:cubicBezTo>
                    <a:pt x="495" y="3197"/>
                    <a:pt x="626" y="3101"/>
                    <a:pt x="661" y="2954"/>
                  </a:cubicBezTo>
                  <a:lnTo>
                    <a:pt x="1300" y="395"/>
                  </a:lnTo>
                  <a:cubicBezTo>
                    <a:pt x="1341" y="223"/>
                    <a:pt x="1239" y="50"/>
                    <a:pt x="1067" y="9"/>
                  </a:cubicBezTo>
                  <a:cubicBezTo>
                    <a:pt x="1041" y="3"/>
                    <a:pt x="1015" y="0"/>
                    <a:pt x="9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36"/>
            <p:cNvSpPr/>
            <p:nvPr/>
          </p:nvSpPr>
          <p:spPr>
            <a:xfrm>
              <a:off x="4717101" y="1160033"/>
              <a:ext cx="385344" cy="385344"/>
            </a:xfrm>
            <a:custGeom>
              <a:avLst/>
              <a:gdLst/>
              <a:ahLst/>
              <a:cxnLst/>
              <a:rect l="l" t="t" r="r" b="b"/>
              <a:pathLst>
                <a:path w="10907" h="10907" extrusionOk="0">
                  <a:moveTo>
                    <a:pt x="6428" y="640"/>
                  </a:moveTo>
                  <a:lnTo>
                    <a:pt x="6428" y="1270"/>
                  </a:lnTo>
                  <a:lnTo>
                    <a:pt x="640" y="1270"/>
                  </a:lnTo>
                  <a:lnTo>
                    <a:pt x="640" y="640"/>
                  </a:lnTo>
                  <a:close/>
                  <a:moveTo>
                    <a:pt x="7708" y="640"/>
                  </a:moveTo>
                  <a:lnTo>
                    <a:pt x="7708" y="1270"/>
                  </a:lnTo>
                  <a:lnTo>
                    <a:pt x="7069" y="1270"/>
                  </a:lnTo>
                  <a:lnTo>
                    <a:pt x="7069" y="640"/>
                  </a:lnTo>
                  <a:close/>
                  <a:moveTo>
                    <a:pt x="8987" y="4509"/>
                  </a:moveTo>
                  <a:lnTo>
                    <a:pt x="8987" y="5149"/>
                  </a:lnTo>
                  <a:lnTo>
                    <a:pt x="3240" y="5149"/>
                  </a:lnTo>
                  <a:lnTo>
                    <a:pt x="3240" y="4509"/>
                  </a:lnTo>
                  <a:close/>
                  <a:moveTo>
                    <a:pt x="10267" y="4509"/>
                  </a:moveTo>
                  <a:lnTo>
                    <a:pt x="10267" y="5149"/>
                  </a:lnTo>
                  <a:lnTo>
                    <a:pt x="9628" y="5149"/>
                  </a:lnTo>
                  <a:lnTo>
                    <a:pt x="9628" y="4509"/>
                  </a:lnTo>
                  <a:close/>
                  <a:moveTo>
                    <a:pt x="7708" y="1909"/>
                  </a:moveTo>
                  <a:lnTo>
                    <a:pt x="7708" y="3869"/>
                  </a:lnTo>
                  <a:lnTo>
                    <a:pt x="2915" y="3869"/>
                  </a:lnTo>
                  <a:cubicBezTo>
                    <a:pt x="2743" y="3869"/>
                    <a:pt x="2601" y="4011"/>
                    <a:pt x="2601" y="4194"/>
                  </a:cubicBezTo>
                  <a:lnTo>
                    <a:pt x="2601" y="6428"/>
                  </a:lnTo>
                  <a:lnTo>
                    <a:pt x="640" y="6428"/>
                  </a:lnTo>
                  <a:lnTo>
                    <a:pt x="640" y="1909"/>
                  </a:lnTo>
                  <a:close/>
                  <a:moveTo>
                    <a:pt x="10267" y="5788"/>
                  </a:moveTo>
                  <a:lnTo>
                    <a:pt x="10267" y="10267"/>
                  </a:lnTo>
                  <a:lnTo>
                    <a:pt x="3240" y="10267"/>
                  </a:lnTo>
                  <a:lnTo>
                    <a:pt x="3240" y="5788"/>
                  </a:lnTo>
                  <a:close/>
                  <a:moveTo>
                    <a:pt x="315" y="0"/>
                  </a:moveTo>
                  <a:cubicBezTo>
                    <a:pt x="143" y="0"/>
                    <a:pt x="1" y="142"/>
                    <a:pt x="1" y="315"/>
                  </a:cubicBezTo>
                  <a:lnTo>
                    <a:pt x="1" y="6753"/>
                  </a:lnTo>
                  <a:cubicBezTo>
                    <a:pt x="1" y="6925"/>
                    <a:pt x="143" y="7068"/>
                    <a:pt x="315" y="7068"/>
                  </a:cubicBezTo>
                  <a:lnTo>
                    <a:pt x="2601" y="7068"/>
                  </a:lnTo>
                  <a:lnTo>
                    <a:pt x="2601" y="10581"/>
                  </a:lnTo>
                  <a:cubicBezTo>
                    <a:pt x="2601" y="10764"/>
                    <a:pt x="2743" y="10906"/>
                    <a:pt x="2915" y="10906"/>
                  </a:cubicBezTo>
                  <a:lnTo>
                    <a:pt x="10582" y="10906"/>
                  </a:lnTo>
                  <a:cubicBezTo>
                    <a:pt x="10765" y="10906"/>
                    <a:pt x="10907" y="10764"/>
                    <a:pt x="10907" y="10581"/>
                  </a:cubicBezTo>
                  <a:lnTo>
                    <a:pt x="10907" y="4194"/>
                  </a:lnTo>
                  <a:cubicBezTo>
                    <a:pt x="10907" y="4011"/>
                    <a:pt x="10765" y="3869"/>
                    <a:pt x="10582" y="3869"/>
                  </a:cubicBezTo>
                  <a:lnTo>
                    <a:pt x="8348" y="3869"/>
                  </a:lnTo>
                  <a:lnTo>
                    <a:pt x="8348" y="315"/>
                  </a:lnTo>
                  <a:cubicBezTo>
                    <a:pt x="8348" y="142"/>
                    <a:pt x="8206" y="0"/>
                    <a:pt x="8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8" name="Google Shape;668;p36"/>
          <p:cNvSpPr/>
          <p:nvPr/>
        </p:nvSpPr>
        <p:spPr>
          <a:xfrm>
            <a:off x="228835" y="2720308"/>
            <a:ext cx="197022" cy="217375"/>
          </a:xfrm>
          <a:prstGeom prst="rect">
            <a:avLst/>
          </a:prstGeom>
        </p:spPr>
        <p:txBody>
          <a:bodyPr>
            <a:prstTxWarp prst="textPlain">
              <a:avLst/>
            </a:prstTxWarp>
          </a:bodyPr>
          <a:lstStyle/>
          <a:p>
            <a:pPr lvl="0" algn="ctr"/>
            <a:r>
              <a:rPr b="1" i="0" dirty="0">
                <a:ln>
                  <a:noFill/>
                </a:ln>
                <a:solidFill>
                  <a:schemeClr val="dk1"/>
                </a:solidFill>
                <a:latin typeface="Blinker"/>
              </a:rPr>
              <a:t>&lt;</a:t>
            </a:r>
          </a:p>
        </p:txBody>
      </p:sp>
      <p:sp>
        <p:nvSpPr>
          <p:cNvPr id="669" name="Google Shape;669;p36"/>
          <p:cNvSpPr/>
          <p:nvPr/>
        </p:nvSpPr>
        <p:spPr>
          <a:xfrm flipH="1">
            <a:off x="976886" y="2702543"/>
            <a:ext cx="197022" cy="217375"/>
          </a:xfrm>
          <a:prstGeom prst="rect">
            <a:avLst/>
          </a:prstGeom>
        </p:spPr>
        <p:txBody>
          <a:bodyPr>
            <a:prstTxWarp prst="textPlain">
              <a:avLst/>
            </a:prstTxWarp>
          </a:bodyPr>
          <a:lstStyle/>
          <a:p>
            <a:pPr lvl="0" algn="ctr"/>
            <a:r>
              <a:rPr b="1" i="0" dirty="0">
                <a:ln>
                  <a:noFill/>
                </a:ln>
                <a:solidFill>
                  <a:schemeClr val="dk1"/>
                </a:solidFill>
                <a:latin typeface="Blinker"/>
              </a:rPr>
              <a:t>&lt;</a:t>
            </a:r>
          </a:p>
        </p:txBody>
      </p:sp>
      <p:cxnSp>
        <p:nvCxnSpPr>
          <p:cNvPr id="670" name="Google Shape;670;p36"/>
          <p:cNvCxnSpPr/>
          <p:nvPr/>
        </p:nvCxnSpPr>
        <p:spPr>
          <a:xfrm>
            <a:off x="732067" y="3105652"/>
            <a:ext cx="0" cy="1917600"/>
          </a:xfrm>
          <a:prstGeom prst="straightConnector1">
            <a:avLst/>
          </a:prstGeom>
          <a:noFill/>
          <a:ln w="19050" cap="flat" cmpd="sng">
            <a:solidFill>
              <a:schemeClr val="dk2"/>
            </a:solidFill>
            <a:prstDash val="solid"/>
            <a:round/>
            <a:headEnd type="none" w="med" len="med"/>
            <a:tailEnd type="none" w="med" len="med"/>
          </a:ln>
        </p:spPr>
      </p:cxnSp>
      <p:cxnSp>
        <p:nvCxnSpPr>
          <p:cNvPr id="671" name="Google Shape;671;p36"/>
          <p:cNvCxnSpPr/>
          <p:nvPr/>
        </p:nvCxnSpPr>
        <p:spPr>
          <a:xfrm>
            <a:off x="8404800" y="797792"/>
            <a:ext cx="739200" cy="0"/>
          </a:xfrm>
          <a:prstGeom prst="straightConnector1">
            <a:avLst/>
          </a:prstGeom>
          <a:noFill/>
          <a:ln w="19050" cap="flat" cmpd="sng">
            <a:solidFill>
              <a:schemeClr val="dk2"/>
            </a:solidFill>
            <a:prstDash val="solid"/>
            <a:round/>
            <a:headEnd type="none" w="med" len="med"/>
            <a:tailEnd type="none" w="med" len="med"/>
          </a:ln>
        </p:spPr>
      </p:cxnSp>
      <p:cxnSp>
        <p:nvCxnSpPr>
          <p:cNvPr id="672" name="Google Shape;672;p36"/>
          <p:cNvCxnSpPr/>
          <p:nvPr/>
        </p:nvCxnSpPr>
        <p:spPr>
          <a:xfrm>
            <a:off x="100" y="797792"/>
            <a:ext cx="739200" cy="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38174619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6"/>
          <p:cNvSpPr/>
          <p:nvPr/>
        </p:nvSpPr>
        <p:spPr>
          <a:xfrm>
            <a:off x="468211" y="2378308"/>
            <a:ext cx="684000" cy="684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36"/>
          <p:cNvSpPr txBox="1">
            <a:spLocks noGrp="1"/>
          </p:cNvSpPr>
          <p:nvPr>
            <p:ph type="title"/>
          </p:nvPr>
        </p:nvSpPr>
        <p:spPr>
          <a:xfrm>
            <a:off x="1464050" y="445025"/>
            <a:ext cx="6216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smtClean="0">
                <a:solidFill>
                  <a:schemeClr val="lt2"/>
                </a:solidFill>
              </a:rPr>
              <a:t>2.10.1Program </a:t>
            </a:r>
            <a:r>
              <a:rPr lang="en-GB" dirty="0" smtClean="0">
                <a:solidFill>
                  <a:schemeClr val="lt2"/>
                </a:solidFill>
              </a:rPr>
              <a:t>Overview</a:t>
            </a:r>
            <a:endParaRPr dirty="0">
              <a:solidFill>
                <a:schemeClr val="lt2"/>
              </a:solidFill>
            </a:endParaRPr>
          </a:p>
        </p:txBody>
      </p:sp>
      <p:sp>
        <p:nvSpPr>
          <p:cNvPr id="660" name="Google Shape;660;p36"/>
          <p:cNvSpPr txBox="1">
            <a:spLocks noGrp="1"/>
          </p:cNvSpPr>
          <p:nvPr>
            <p:ph type="body" idx="1"/>
          </p:nvPr>
        </p:nvSpPr>
        <p:spPr>
          <a:xfrm>
            <a:off x="1310809" y="998075"/>
            <a:ext cx="7705600" cy="4078087"/>
          </a:xfrm>
          <a:prstGeom prst="rect">
            <a:avLst/>
          </a:prstGeom>
        </p:spPr>
        <p:txBody>
          <a:bodyPr spcFirstLastPara="1" wrap="square" lIns="91425" tIns="91425" rIns="91425" bIns="91425" anchor="t" anchorCtr="0">
            <a:noAutofit/>
          </a:bodyPr>
          <a:lstStyle/>
          <a:p>
            <a:pPr marL="0" indent="0">
              <a:buNone/>
            </a:pPr>
            <a:r>
              <a:rPr lang="en-GB" sz="1400" b="1" dirty="0">
                <a:solidFill>
                  <a:srgbClr val="FFC000"/>
                </a:solidFill>
              </a:rPr>
              <a:t>6.Main </a:t>
            </a:r>
            <a:r>
              <a:rPr lang="en-GB" sz="1400" b="1" dirty="0" smtClean="0">
                <a:solidFill>
                  <a:srgbClr val="FFC000"/>
                </a:solidFill>
              </a:rPr>
              <a:t>Function:</a:t>
            </a:r>
          </a:p>
          <a:p>
            <a:pPr marL="0" indent="0">
              <a:buNone/>
            </a:pPr>
            <a:endParaRPr lang="en-GB" sz="1400" b="1" dirty="0">
              <a:solidFill>
                <a:srgbClr val="FFC000"/>
              </a:solidFill>
            </a:endParaRPr>
          </a:p>
        </p:txBody>
      </p:sp>
      <p:sp>
        <p:nvSpPr>
          <p:cNvPr id="661" name="Google Shape;661;p36"/>
          <p:cNvSpPr txBox="1"/>
          <p:nvPr/>
        </p:nvSpPr>
        <p:spPr>
          <a:xfrm>
            <a:off x="7774800" y="464675"/>
            <a:ext cx="649500" cy="533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3000" b="1">
                <a:solidFill>
                  <a:schemeClr val="dk2"/>
                </a:solidFill>
                <a:latin typeface="Blinker"/>
                <a:ea typeface="Blinker"/>
                <a:cs typeface="Blinker"/>
                <a:sym typeface="Blinker"/>
              </a:rPr>
              <a:t>//</a:t>
            </a:r>
            <a:r>
              <a:rPr lang="en" sz="3000" b="1">
                <a:solidFill>
                  <a:schemeClr val="lt2"/>
                </a:solidFill>
                <a:latin typeface="Blinker"/>
                <a:ea typeface="Blinker"/>
                <a:cs typeface="Blinker"/>
                <a:sym typeface="Blinker"/>
              </a:rPr>
              <a:t>&gt;</a:t>
            </a:r>
            <a:endParaRPr sz="3000" b="1" dirty="0">
              <a:solidFill>
                <a:schemeClr val="lt2"/>
              </a:solidFill>
              <a:latin typeface="Blinker"/>
              <a:ea typeface="Blinker"/>
              <a:cs typeface="Blinker"/>
              <a:sym typeface="Blinker"/>
            </a:endParaRPr>
          </a:p>
        </p:txBody>
      </p:sp>
      <p:sp>
        <p:nvSpPr>
          <p:cNvPr id="662" name="Google Shape;662;p36"/>
          <p:cNvSpPr txBox="1"/>
          <p:nvPr/>
        </p:nvSpPr>
        <p:spPr>
          <a:xfrm>
            <a:off x="720000" y="464675"/>
            <a:ext cx="649500" cy="5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chemeClr val="lt2"/>
                </a:solidFill>
                <a:latin typeface="Blinker"/>
                <a:ea typeface="Blinker"/>
                <a:cs typeface="Blinker"/>
                <a:sym typeface="Blinker"/>
              </a:rPr>
              <a:t>&lt;</a:t>
            </a:r>
            <a:r>
              <a:rPr lang="en" sz="3000" b="1">
                <a:solidFill>
                  <a:schemeClr val="dk2"/>
                </a:solidFill>
                <a:latin typeface="Blinker"/>
                <a:ea typeface="Blinker"/>
                <a:cs typeface="Blinker"/>
                <a:sym typeface="Blinker"/>
              </a:rPr>
              <a:t>//</a:t>
            </a:r>
            <a:endParaRPr sz="3000" b="1" dirty="0">
              <a:solidFill>
                <a:schemeClr val="lt2"/>
              </a:solidFill>
              <a:latin typeface="Blinker"/>
              <a:ea typeface="Blinker"/>
              <a:cs typeface="Blinker"/>
              <a:sym typeface="Blinker"/>
            </a:endParaRPr>
          </a:p>
        </p:txBody>
      </p:sp>
      <p:grpSp>
        <p:nvGrpSpPr>
          <p:cNvPr id="663" name="Google Shape;663;p36"/>
          <p:cNvGrpSpPr/>
          <p:nvPr/>
        </p:nvGrpSpPr>
        <p:grpSpPr>
          <a:xfrm>
            <a:off x="499680" y="2636323"/>
            <a:ext cx="385344" cy="385344"/>
            <a:chOff x="4717101" y="1160033"/>
            <a:chExt cx="385344" cy="385344"/>
          </a:xfrm>
        </p:grpSpPr>
        <p:sp>
          <p:nvSpPr>
            <p:cNvPr id="664" name="Google Shape;664;p36"/>
            <p:cNvSpPr/>
            <p:nvPr/>
          </p:nvSpPr>
          <p:spPr>
            <a:xfrm>
              <a:off x="4875698" y="1409711"/>
              <a:ext cx="47378" cy="67834"/>
            </a:xfrm>
            <a:custGeom>
              <a:avLst/>
              <a:gdLst/>
              <a:ahLst/>
              <a:cxnLst/>
              <a:rect l="l" t="t" r="r" b="b"/>
              <a:pathLst>
                <a:path w="1341" h="1920" extrusionOk="0">
                  <a:moveTo>
                    <a:pt x="985" y="1"/>
                  </a:moveTo>
                  <a:cubicBezTo>
                    <a:pt x="904" y="1"/>
                    <a:pt x="822" y="31"/>
                    <a:pt x="761" y="92"/>
                  </a:cubicBezTo>
                  <a:lnTo>
                    <a:pt x="122" y="732"/>
                  </a:lnTo>
                  <a:cubicBezTo>
                    <a:pt x="0" y="854"/>
                    <a:pt x="0" y="1057"/>
                    <a:pt x="122" y="1189"/>
                  </a:cubicBezTo>
                  <a:lnTo>
                    <a:pt x="761" y="1828"/>
                  </a:lnTo>
                  <a:cubicBezTo>
                    <a:pt x="822" y="1889"/>
                    <a:pt x="904" y="1920"/>
                    <a:pt x="985" y="1920"/>
                  </a:cubicBezTo>
                  <a:cubicBezTo>
                    <a:pt x="1066" y="1920"/>
                    <a:pt x="1147" y="1889"/>
                    <a:pt x="1208" y="1828"/>
                  </a:cubicBezTo>
                  <a:cubicBezTo>
                    <a:pt x="1341" y="1697"/>
                    <a:pt x="1341" y="1494"/>
                    <a:pt x="1208" y="1372"/>
                  </a:cubicBezTo>
                  <a:lnTo>
                    <a:pt x="802" y="955"/>
                  </a:lnTo>
                  <a:lnTo>
                    <a:pt x="1208" y="549"/>
                  </a:lnTo>
                  <a:cubicBezTo>
                    <a:pt x="1341" y="417"/>
                    <a:pt x="1341" y="224"/>
                    <a:pt x="1208" y="92"/>
                  </a:cubicBezTo>
                  <a:cubicBezTo>
                    <a:pt x="1147" y="31"/>
                    <a:pt x="1066" y="1"/>
                    <a:pt x="9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36"/>
            <p:cNvSpPr/>
            <p:nvPr/>
          </p:nvSpPr>
          <p:spPr>
            <a:xfrm>
              <a:off x="4988331" y="1409711"/>
              <a:ext cx="47413" cy="67834"/>
            </a:xfrm>
            <a:custGeom>
              <a:avLst/>
              <a:gdLst/>
              <a:ahLst/>
              <a:cxnLst/>
              <a:rect l="l" t="t" r="r" b="b"/>
              <a:pathLst>
                <a:path w="1342" h="1920" extrusionOk="0">
                  <a:moveTo>
                    <a:pt x="355" y="1"/>
                  </a:moveTo>
                  <a:cubicBezTo>
                    <a:pt x="272" y="1"/>
                    <a:pt x="188" y="31"/>
                    <a:pt x="123" y="92"/>
                  </a:cubicBezTo>
                  <a:cubicBezTo>
                    <a:pt x="1" y="224"/>
                    <a:pt x="1" y="417"/>
                    <a:pt x="123" y="549"/>
                  </a:cubicBezTo>
                  <a:lnTo>
                    <a:pt x="539" y="955"/>
                  </a:lnTo>
                  <a:lnTo>
                    <a:pt x="123" y="1372"/>
                  </a:lnTo>
                  <a:cubicBezTo>
                    <a:pt x="1" y="1494"/>
                    <a:pt x="1" y="1697"/>
                    <a:pt x="123" y="1828"/>
                  </a:cubicBezTo>
                  <a:cubicBezTo>
                    <a:pt x="188" y="1889"/>
                    <a:pt x="272" y="1920"/>
                    <a:pt x="355" y="1920"/>
                  </a:cubicBezTo>
                  <a:cubicBezTo>
                    <a:pt x="437" y="1920"/>
                    <a:pt x="518" y="1889"/>
                    <a:pt x="579" y="1828"/>
                  </a:cubicBezTo>
                  <a:lnTo>
                    <a:pt x="1219" y="1189"/>
                  </a:lnTo>
                  <a:cubicBezTo>
                    <a:pt x="1341" y="1057"/>
                    <a:pt x="1341" y="854"/>
                    <a:pt x="1219" y="732"/>
                  </a:cubicBezTo>
                  <a:lnTo>
                    <a:pt x="579" y="92"/>
                  </a:lnTo>
                  <a:cubicBezTo>
                    <a:pt x="518" y="31"/>
                    <a:pt x="437" y="1"/>
                    <a:pt x="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36"/>
            <p:cNvSpPr/>
            <p:nvPr/>
          </p:nvSpPr>
          <p:spPr>
            <a:xfrm>
              <a:off x="4932015" y="1387170"/>
              <a:ext cx="47378" cy="112950"/>
            </a:xfrm>
            <a:custGeom>
              <a:avLst/>
              <a:gdLst/>
              <a:ahLst/>
              <a:cxnLst/>
              <a:rect l="l" t="t" r="r" b="b"/>
              <a:pathLst>
                <a:path w="1341" h="3197" extrusionOk="0">
                  <a:moveTo>
                    <a:pt x="990" y="0"/>
                  </a:moveTo>
                  <a:cubicBezTo>
                    <a:pt x="846" y="0"/>
                    <a:pt x="716" y="96"/>
                    <a:pt x="681" y="243"/>
                  </a:cubicBezTo>
                  <a:lnTo>
                    <a:pt x="41" y="2802"/>
                  </a:lnTo>
                  <a:cubicBezTo>
                    <a:pt x="0" y="2974"/>
                    <a:pt x="102" y="3147"/>
                    <a:pt x="275" y="3188"/>
                  </a:cubicBezTo>
                  <a:cubicBezTo>
                    <a:pt x="300" y="3194"/>
                    <a:pt x="326" y="3197"/>
                    <a:pt x="351" y="3197"/>
                  </a:cubicBezTo>
                  <a:cubicBezTo>
                    <a:pt x="495" y="3197"/>
                    <a:pt x="626" y="3101"/>
                    <a:pt x="661" y="2954"/>
                  </a:cubicBezTo>
                  <a:lnTo>
                    <a:pt x="1300" y="395"/>
                  </a:lnTo>
                  <a:cubicBezTo>
                    <a:pt x="1341" y="223"/>
                    <a:pt x="1239" y="50"/>
                    <a:pt x="1067" y="9"/>
                  </a:cubicBezTo>
                  <a:cubicBezTo>
                    <a:pt x="1041" y="3"/>
                    <a:pt x="1015" y="0"/>
                    <a:pt x="9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36"/>
            <p:cNvSpPr/>
            <p:nvPr/>
          </p:nvSpPr>
          <p:spPr>
            <a:xfrm>
              <a:off x="4717101" y="1160033"/>
              <a:ext cx="385344" cy="385344"/>
            </a:xfrm>
            <a:custGeom>
              <a:avLst/>
              <a:gdLst/>
              <a:ahLst/>
              <a:cxnLst/>
              <a:rect l="l" t="t" r="r" b="b"/>
              <a:pathLst>
                <a:path w="10907" h="10907" extrusionOk="0">
                  <a:moveTo>
                    <a:pt x="6428" y="640"/>
                  </a:moveTo>
                  <a:lnTo>
                    <a:pt x="6428" y="1270"/>
                  </a:lnTo>
                  <a:lnTo>
                    <a:pt x="640" y="1270"/>
                  </a:lnTo>
                  <a:lnTo>
                    <a:pt x="640" y="640"/>
                  </a:lnTo>
                  <a:close/>
                  <a:moveTo>
                    <a:pt x="7708" y="640"/>
                  </a:moveTo>
                  <a:lnTo>
                    <a:pt x="7708" y="1270"/>
                  </a:lnTo>
                  <a:lnTo>
                    <a:pt x="7069" y="1270"/>
                  </a:lnTo>
                  <a:lnTo>
                    <a:pt x="7069" y="640"/>
                  </a:lnTo>
                  <a:close/>
                  <a:moveTo>
                    <a:pt x="8987" y="4509"/>
                  </a:moveTo>
                  <a:lnTo>
                    <a:pt x="8987" y="5149"/>
                  </a:lnTo>
                  <a:lnTo>
                    <a:pt x="3240" y="5149"/>
                  </a:lnTo>
                  <a:lnTo>
                    <a:pt x="3240" y="4509"/>
                  </a:lnTo>
                  <a:close/>
                  <a:moveTo>
                    <a:pt x="10267" y="4509"/>
                  </a:moveTo>
                  <a:lnTo>
                    <a:pt x="10267" y="5149"/>
                  </a:lnTo>
                  <a:lnTo>
                    <a:pt x="9628" y="5149"/>
                  </a:lnTo>
                  <a:lnTo>
                    <a:pt x="9628" y="4509"/>
                  </a:lnTo>
                  <a:close/>
                  <a:moveTo>
                    <a:pt x="7708" y="1909"/>
                  </a:moveTo>
                  <a:lnTo>
                    <a:pt x="7708" y="3869"/>
                  </a:lnTo>
                  <a:lnTo>
                    <a:pt x="2915" y="3869"/>
                  </a:lnTo>
                  <a:cubicBezTo>
                    <a:pt x="2743" y="3869"/>
                    <a:pt x="2601" y="4011"/>
                    <a:pt x="2601" y="4194"/>
                  </a:cubicBezTo>
                  <a:lnTo>
                    <a:pt x="2601" y="6428"/>
                  </a:lnTo>
                  <a:lnTo>
                    <a:pt x="640" y="6428"/>
                  </a:lnTo>
                  <a:lnTo>
                    <a:pt x="640" y="1909"/>
                  </a:lnTo>
                  <a:close/>
                  <a:moveTo>
                    <a:pt x="10267" y="5788"/>
                  </a:moveTo>
                  <a:lnTo>
                    <a:pt x="10267" y="10267"/>
                  </a:lnTo>
                  <a:lnTo>
                    <a:pt x="3240" y="10267"/>
                  </a:lnTo>
                  <a:lnTo>
                    <a:pt x="3240" y="5788"/>
                  </a:lnTo>
                  <a:close/>
                  <a:moveTo>
                    <a:pt x="315" y="0"/>
                  </a:moveTo>
                  <a:cubicBezTo>
                    <a:pt x="143" y="0"/>
                    <a:pt x="1" y="142"/>
                    <a:pt x="1" y="315"/>
                  </a:cubicBezTo>
                  <a:lnTo>
                    <a:pt x="1" y="6753"/>
                  </a:lnTo>
                  <a:cubicBezTo>
                    <a:pt x="1" y="6925"/>
                    <a:pt x="143" y="7068"/>
                    <a:pt x="315" y="7068"/>
                  </a:cubicBezTo>
                  <a:lnTo>
                    <a:pt x="2601" y="7068"/>
                  </a:lnTo>
                  <a:lnTo>
                    <a:pt x="2601" y="10581"/>
                  </a:lnTo>
                  <a:cubicBezTo>
                    <a:pt x="2601" y="10764"/>
                    <a:pt x="2743" y="10906"/>
                    <a:pt x="2915" y="10906"/>
                  </a:cubicBezTo>
                  <a:lnTo>
                    <a:pt x="10582" y="10906"/>
                  </a:lnTo>
                  <a:cubicBezTo>
                    <a:pt x="10765" y="10906"/>
                    <a:pt x="10907" y="10764"/>
                    <a:pt x="10907" y="10581"/>
                  </a:cubicBezTo>
                  <a:lnTo>
                    <a:pt x="10907" y="4194"/>
                  </a:lnTo>
                  <a:cubicBezTo>
                    <a:pt x="10907" y="4011"/>
                    <a:pt x="10765" y="3869"/>
                    <a:pt x="10582" y="3869"/>
                  </a:cubicBezTo>
                  <a:lnTo>
                    <a:pt x="8348" y="3869"/>
                  </a:lnTo>
                  <a:lnTo>
                    <a:pt x="8348" y="315"/>
                  </a:lnTo>
                  <a:cubicBezTo>
                    <a:pt x="8348" y="142"/>
                    <a:pt x="8206" y="0"/>
                    <a:pt x="8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8" name="Google Shape;668;p36"/>
          <p:cNvSpPr/>
          <p:nvPr/>
        </p:nvSpPr>
        <p:spPr>
          <a:xfrm>
            <a:off x="228835" y="2720308"/>
            <a:ext cx="197022" cy="217375"/>
          </a:xfrm>
          <a:prstGeom prst="rect">
            <a:avLst/>
          </a:prstGeom>
        </p:spPr>
        <p:txBody>
          <a:bodyPr>
            <a:prstTxWarp prst="textPlain">
              <a:avLst/>
            </a:prstTxWarp>
          </a:bodyPr>
          <a:lstStyle/>
          <a:p>
            <a:pPr lvl="0" algn="ctr"/>
            <a:r>
              <a:rPr b="1" i="0" dirty="0">
                <a:ln>
                  <a:noFill/>
                </a:ln>
                <a:solidFill>
                  <a:schemeClr val="dk1"/>
                </a:solidFill>
                <a:latin typeface="Blinker"/>
              </a:rPr>
              <a:t>&lt;</a:t>
            </a:r>
          </a:p>
        </p:txBody>
      </p:sp>
      <p:sp>
        <p:nvSpPr>
          <p:cNvPr id="669" name="Google Shape;669;p36"/>
          <p:cNvSpPr/>
          <p:nvPr/>
        </p:nvSpPr>
        <p:spPr>
          <a:xfrm flipH="1">
            <a:off x="976886" y="2702543"/>
            <a:ext cx="197022" cy="217375"/>
          </a:xfrm>
          <a:prstGeom prst="rect">
            <a:avLst/>
          </a:prstGeom>
        </p:spPr>
        <p:txBody>
          <a:bodyPr>
            <a:prstTxWarp prst="textPlain">
              <a:avLst/>
            </a:prstTxWarp>
          </a:bodyPr>
          <a:lstStyle/>
          <a:p>
            <a:pPr lvl="0" algn="ctr"/>
            <a:r>
              <a:rPr b="1" i="0" dirty="0">
                <a:ln>
                  <a:noFill/>
                </a:ln>
                <a:solidFill>
                  <a:schemeClr val="dk1"/>
                </a:solidFill>
                <a:latin typeface="Blinker"/>
              </a:rPr>
              <a:t>&lt;</a:t>
            </a:r>
          </a:p>
        </p:txBody>
      </p:sp>
      <p:cxnSp>
        <p:nvCxnSpPr>
          <p:cNvPr id="670" name="Google Shape;670;p36"/>
          <p:cNvCxnSpPr/>
          <p:nvPr/>
        </p:nvCxnSpPr>
        <p:spPr>
          <a:xfrm>
            <a:off x="732067" y="3105652"/>
            <a:ext cx="0" cy="1917600"/>
          </a:xfrm>
          <a:prstGeom prst="straightConnector1">
            <a:avLst/>
          </a:prstGeom>
          <a:noFill/>
          <a:ln w="19050" cap="flat" cmpd="sng">
            <a:solidFill>
              <a:schemeClr val="dk2"/>
            </a:solidFill>
            <a:prstDash val="solid"/>
            <a:round/>
            <a:headEnd type="none" w="med" len="med"/>
            <a:tailEnd type="none" w="med" len="med"/>
          </a:ln>
        </p:spPr>
      </p:cxnSp>
      <p:cxnSp>
        <p:nvCxnSpPr>
          <p:cNvPr id="671" name="Google Shape;671;p36"/>
          <p:cNvCxnSpPr/>
          <p:nvPr/>
        </p:nvCxnSpPr>
        <p:spPr>
          <a:xfrm>
            <a:off x="8404800" y="797792"/>
            <a:ext cx="739200" cy="0"/>
          </a:xfrm>
          <a:prstGeom prst="straightConnector1">
            <a:avLst/>
          </a:prstGeom>
          <a:noFill/>
          <a:ln w="19050" cap="flat" cmpd="sng">
            <a:solidFill>
              <a:schemeClr val="dk2"/>
            </a:solidFill>
            <a:prstDash val="solid"/>
            <a:round/>
            <a:headEnd type="none" w="med" len="med"/>
            <a:tailEnd type="none" w="med" len="med"/>
          </a:ln>
        </p:spPr>
      </p:cxnSp>
      <p:cxnSp>
        <p:nvCxnSpPr>
          <p:cNvPr id="672" name="Google Shape;672;p36"/>
          <p:cNvCxnSpPr/>
          <p:nvPr/>
        </p:nvCxnSpPr>
        <p:spPr>
          <a:xfrm>
            <a:off x="100" y="797792"/>
            <a:ext cx="739200" cy="0"/>
          </a:xfrm>
          <a:prstGeom prst="straightConnector1">
            <a:avLst/>
          </a:prstGeom>
          <a:noFill/>
          <a:ln w="19050" cap="flat" cmpd="sng">
            <a:solidFill>
              <a:schemeClr val="dk2"/>
            </a:solidFill>
            <a:prstDash val="solid"/>
            <a:round/>
            <a:headEnd type="none" w="med" len="med"/>
            <a:tailEnd type="none" w="med" len="med"/>
          </a:ln>
        </p:spPr>
      </p:cxnSp>
      <p:pic>
        <p:nvPicPr>
          <p:cNvPr id="17" name="Picture 16"/>
          <p:cNvPicPr/>
          <p:nvPr/>
        </p:nvPicPr>
        <p:blipFill rotWithShape="1">
          <a:blip r:embed="rId3">
            <a:extLst>
              <a:ext uri="{28A0092B-C50C-407E-A947-70E740481C1C}">
                <a14:useLocalDpi xmlns:a14="http://schemas.microsoft.com/office/drawing/2010/main" val="0"/>
              </a:ext>
            </a:extLst>
          </a:blip>
          <a:srcRect t="39113"/>
          <a:stretch/>
        </p:blipFill>
        <p:spPr bwMode="auto">
          <a:xfrm>
            <a:off x="1194565" y="1338485"/>
            <a:ext cx="7548880" cy="3581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703830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6"/>
          <p:cNvSpPr/>
          <p:nvPr/>
        </p:nvSpPr>
        <p:spPr>
          <a:xfrm>
            <a:off x="468211" y="2378308"/>
            <a:ext cx="684000" cy="684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36"/>
          <p:cNvSpPr txBox="1">
            <a:spLocks noGrp="1"/>
          </p:cNvSpPr>
          <p:nvPr>
            <p:ph type="title"/>
          </p:nvPr>
        </p:nvSpPr>
        <p:spPr>
          <a:xfrm>
            <a:off x="1464050" y="445025"/>
            <a:ext cx="6216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smtClean="0">
                <a:solidFill>
                  <a:schemeClr val="lt2"/>
                </a:solidFill>
              </a:rPr>
              <a:t>3.1 Screens </a:t>
            </a:r>
            <a:r>
              <a:rPr lang="en-GB" dirty="0" smtClean="0">
                <a:solidFill>
                  <a:schemeClr val="lt2"/>
                </a:solidFill>
              </a:rPr>
              <a:t>and </a:t>
            </a:r>
            <a:r>
              <a:rPr lang="en-GB" dirty="0" smtClean="0">
                <a:solidFill>
                  <a:schemeClr val="lt2"/>
                </a:solidFill>
              </a:rPr>
              <a:t>Journey</a:t>
            </a:r>
            <a:endParaRPr dirty="0">
              <a:solidFill>
                <a:schemeClr val="lt2"/>
              </a:solidFill>
            </a:endParaRPr>
          </a:p>
        </p:txBody>
      </p:sp>
      <p:sp>
        <p:nvSpPr>
          <p:cNvPr id="660" name="Google Shape;660;p36"/>
          <p:cNvSpPr txBox="1">
            <a:spLocks noGrp="1"/>
          </p:cNvSpPr>
          <p:nvPr>
            <p:ph type="body" idx="1"/>
          </p:nvPr>
        </p:nvSpPr>
        <p:spPr>
          <a:xfrm>
            <a:off x="1310809" y="998075"/>
            <a:ext cx="7705600" cy="4078087"/>
          </a:xfrm>
          <a:prstGeom prst="rect">
            <a:avLst/>
          </a:prstGeom>
        </p:spPr>
        <p:txBody>
          <a:bodyPr spcFirstLastPara="1" wrap="square" lIns="91425" tIns="91425" rIns="91425" bIns="91425" anchor="t" anchorCtr="0">
            <a:noAutofit/>
          </a:bodyPr>
          <a:lstStyle/>
          <a:p>
            <a:pPr marL="0" indent="0">
              <a:buNone/>
            </a:pPr>
            <a:r>
              <a:rPr lang="en-GB" sz="1400" b="1" dirty="0" smtClean="0"/>
              <a:t>1.Input Customer Numbers: The first step is where the user inputs the number of customers for each self checkout and cashier lanes .The user is prompted to enter these values,whuch will be used to simulate the checkout process.</a:t>
            </a:r>
          </a:p>
          <a:p>
            <a:pPr marL="0" indent="0">
              <a:buNone/>
            </a:pPr>
            <a:r>
              <a:rPr lang="en-GB" sz="1400" b="1" dirty="0" smtClean="0"/>
              <a:t>2. Start of Self-checkout Lanes: Here the program begins processing customers at the self-checkout lanes. Each customer is assigned a random checkout time between 1 to 5.</a:t>
            </a:r>
          </a:p>
          <a:p>
            <a:pPr marL="0" indent="0">
              <a:buNone/>
            </a:pPr>
            <a:r>
              <a:rPr lang="en-GB" sz="1400" b="1" dirty="0" smtClean="0"/>
              <a:t>3. Completion of self-checkout Processing of all the customers at the self-checkout lanes .The program ensures all the customers have completed their checkout before proceeding to the next step.</a:t>
            </a:r>
          </a:p>
          <a:p>
            <a:pPr marL="0" indent="0">
              <a:buNone/>
            </a:pPr>
            <a:r>
              <a:rPr lang="en-GB" sz="1400" b="1" dirty="0" smtClean="0"/>
              <a:t>4. Start of cahier lane: The program now starts to process customers at the cashier lanes .Similar to the self-checkout lanes, each customer is assigned a random checkout time.</a:t>
            </a:r>
          </a:p>
          <a:p>
            <a:pPr marL="0" indent="0">
              <a:buNone/>
            </a:pPr>
            <a:r>
              <a:rPr lang="en-GB" sz="1400" b="1" dirty="0" smtClean="0"/>
              <a:t>5. Completion of Cashier lanes: Processing for all customers at the cashier lanes. The program ensures all customers have completed their checkout.</a:t>
            </a:r>
          </a:p>
          <a:p>
            <a:pPr marL="0" indent="0">
              <a:buNone/>
            </a:pPr>
            <a:endParaRPr lang="en-GB" sz="1400" b="1" dirty="0"/>
          </a:p>
          <a:p>
            <a:pPr marL="0" indent="0">
              <a:buNone/>
            </a:pPr>
            <a:r>
              <a:rPr lang="en-GB" sz="1400" b="1" dirty="0" smtClean="0"/>
              <a:t>All this is done at the same time both for cashier lane and self-checkout lanes by using multiple threads ‘pthread_create ‘.Each thread simulates the checkout process for a specific lane.</a:t>
            </a:r>
            <a:endParaRPr sz="1400" b="1" dirty="0"/>
          </a:p>
        </p:txBody>
      </p:sp>
      <p:sp>
        <p:nvSpPr>
          <p:cNvPr id="661" name="Google Shape;661;p36"/>
          <p:cNvSpPr txBox="1"/>
          <p:nvPr/>
        </p:nvSpPr>
        <p:spPr>
          <a:xfrm>
            <a:off x="7774800" y="464675"/>
            <a:ext cx="649500" cy="533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3000" b="1">
                <a:solidFill>
                  <a:schemeClr val="dk2"/>
                </a:solidFill>
                <a:latin typeface="Blinker"/>
                <a:ea typeface="Blinker"/>
                <a:cs typeface="Blinker"/>
                <a:sym typeface="Blinker"/>
              </a:rPr>
              <a:t>//</a:t>
            </a:r>
            <a:r>
              <a:rPr lang="en" sz="3000" b="1">
                <a:solidFill>
                  <a:schemeClr val="lt2"/>
                </a:solidFill>
                <a:latin typeface="Blinker"/>
                <a:ea typeface="Blinker"/>
                <a:cs typeface="Blinker"/>
                <a:sym typeface="Blinker"/>
              </a:rPr>
              <a:t>&gt;</a:t>
            </a:r>
            <a:endParaRPr sz="3000" b="1" dirty="0">
              <a:solidFill>
                <a:schemeClr val="lt2"/>
              </a:solidFill>
              <a:latin typeface="Blinker"/>
              <a:ea typeface="Blinker"/>
              <a:cs typeface="Blinker"/>
              <a:sym typeface="Blinker"/>
            </a:endParaRPr>
          </a:p>
        </p:txBody>
      </p:sp>
      <p:sp>
        <p:nvSpPr>
          <p:cNvPr id="662" name="Google Shape;662;p36"/>
          <p:cNvSpPr txBox="1"/>
          <p:nvPr/>
        </p:nvSpPr>
        <p:spPr>
          <a:xfrm>
            <a:off x="720000" y="464675"/>
            <a:ext cx="649500" cy="5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chemeClr val="lt2"/>
                </a:solidFill>
                <a:latin typeface="Blinker"/>
                <a:ea typeface="Blinker"/>
                <a:cs typeface="Blinker"/>
                <a:sym typeface="Blinker"/>
              </a:rPr>
              <a:t>&lt;</a:t>
            </a:r>
            <a:r>
              <a:rPr lang="en" sz="3000" b="1">
                <a:solidFill>
                  <a:schemeClr val="dk2"/>
                </a:solidFill>
                <a:latin typeface="Blinker"/>
                <a:ea typeface="Blinker"/>
                <a:cs typeface="Blinker"/>
                <a:sym typeface="Blinker"/>
              </a:rPr>
              <a:t>//</a:t>
            </a:r>
            <a:endParaRPr sz="3000" b="1" dirty="0">
              <a:solidFill>
                <a:schemeClr val="lt2"/>
              </a:solidFill>
              <a:latin typeface="Blinker"/>
              <a:ea typeface="Blinker"/>
              <a:cs typeface="Blinker"/>
              <a:sym typeface="Blinker"/>
            </a:endParaRPr>
          </a:p>
        </p:txBody>
      </p:sp>
      <p:grpSp>
        <p:nvGrpSpPr>
          <p:cNvPr id="663" name="Google Shape;663;p36"/>
          <p:cNvGrpSpPr/>
          <p:nvPr/>
        </p:nvGrpSpPr>
        <p:grpSpPr>
          <a:xfrm>
            <a:off x="499680" y="2636323"/>
            <a:ext cx="385344" cy="385344"/>
            <a:chOff x="4717101" y="1160033"/>
            <a:chExt cx="385344" cy="385344"/>
          </a:xfrm>
        </p:grpSpPr>
        <p:sp>
          <p:nvSpPr>
            <p:cNvPr id="664" name="Google Shape;664;p36"/>
            <p:cNvSpPr/>
            <p:nvPr/>
          </p:nvSpPr>
          <p:spPr>
            <a:xfrm>
              <a:off x="4875698" y="1409711"/>
              <a:ext cx="47378" cy="67834"/>
            </a:xfrm>
            <a:custGeom>
              <a:avLst/>
              <a:gdLst/>
              <a:ahLst/>
              <a:cxnLst/>
              <a:rect l="l" t="t" r="r" b="b"/>
              <a:pathLst>
                <a:path w="1341" h="1920" extrusionOk="0">
                  <a:moveTo>
                    <a:pt x="985" y="1"/>
                  </a:moveTo>
                  <a:cubicBezTo>
                    <a:pt x="904" y="1"/>
                    <a:pt x="822" y="31"/>
                    <a:pt x="761" y="92"/>
                  </a:cubicBezTo>
                  <a:lnTo>
                    <a:pt x="122" y="732"/>
                  </a:lnTo>
                  <a:cubicBezTo>
                    <a:pt x="0" y="854"/>
                    <a:pt x="0" y="1057"/>
                    <a:pt x="122" y="1189"/>
                  </a:cubicBezTo>
                  <a:lnTo>
                    <a:pt x="761" y="1828"/>
                  </a:lnTo>
                  <a:cubicBezTo>
                    <a:pt x="822" y="1889"/>
                    <a:pt x="904" y="1920"/>
                    <a:pt x="985" y="1920"/>
                  </a:cubicBezTo>
                  <a:cubicBezTo>
                    <a:pt x="1066" y="1920"/>
                    <a:pt x="1147" y="1889"/>
                    <a:pt x="1208" y="1828"/>
                  </a:cubicBezTo>
                  <a:cubicBezTo>
                    <a:pt x="1341" y="1697"/>
                    <a:pt x="1341" y="1494"/>
                    <a:pt x="1208" y="1372"/>
                  </a:cubicBezTo>
                  <a:lnTo>
                    <a:pt x="802" y="955"/>
                  </a:lnTo>
                  <a:lnTo>
                    <a:pt x="1208" y="549"/>
                  </a:lnTo>
                  <a:cubicBezTo>
                    <a:pt x="1341" y="417"/>
                    <a:pt x="1341" y="224"/>
                    <a:pt x="1208" y="92"/>
                  </a:cubicBezTo>
                  <a:cubicBezTo>
                    <a:pt x="1147" y="31"/>
                    <a:pt x="1066" y="1"/>
                    <a:pt x="9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36"/>
            <p:cNvSpPr/>
            <p:nvPr/>
          </p:nvSpPr>
          <p:spPr>
            <a:xfrm>
              <a:off x="4988331" y="1409711"/>
              <a:ext cx="47413" cy="67834"/>
            </a:xfrm>
            <a:custGeom>
              <a:avLst/>
              <a:gdLst/>
              <a:ahLst/>
              <a:cxnLst/>
              <a:rect l="l" t="t" r="r" b="b"/>
              <a:pathLst>
                <a:path w="1342" h="1920" extrusionOk="0">
                  <a:moveTo>
                    <a:pt x="355" y="1"/>
                  </a:moveTo>
                  <a:cubicBezTo>
                    <a:pt x="272" y="1"/>
                    <a:pt x="188" y="31"/>
                    <a:pt x="123" y="92"/>
                  </a:cubicBezTo>
                  <a:cubicBezTo>
                    <a:pt x="1" y="224"/>
                    <a:pt x="1" y="417"/>
                    <a:pt x="123" y="549"/>
                  </a:cubicBezTo>
                  <a:lnTo>
                    <a:pt x="539" y="955"/>
                  </a:lnTo>
                  <a:lnTo>
                    <a:pt x="123" y="1372"/>
                  </a:lnTo>
                  <a:cubicBezTo>
                    <a:pt x="1" y="1494"/>
                    <a:pt x="1" y="1697"/>
                    <a:pt x="123" y="1828"/>
                  </a:cubicBezTo>
                  <a:cubicBezTo>
                    <a:pt x="188" y="1889"/>
                    <a:pt x="272" y="1920"/>
                    <a:pt x="355" y="1920"/>
                  </a:cubicBezTo>
                  <a:cubicBezTo>
                    <a:pt x="437" y="1920"/>
                    <a:pt x="518" y="1889"/>
                    <a:pt x="579" y="1828"/>
                  </a:cubicBezTo>
                  <a:lnTo>
                    <a:pt x="1219" y="1189"/>
                  </a:lnTo>
                  <a:cubicBezTo>
                    <a:pt x="1341" y="1057"/>
                    <a:pt x="1341" y="854"/>
                    <a:pt x="1219" y="732"/>
                  </a:cubicBezTo>
                  <a:lnTo>
                    <a:pt x="579" y="92"/>
                  </a:lnTo>
                  <a:cubicBezTo>
                    <a:pt x="518" y="31"/>
                    <a:pt x="437" y="1"/>
                    <a:pt x="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36"/>
            <p:cNvSpPr/>
            <p:nvPr/>
          </p:nvSpPr>
          <p:spPr>
            <a:xfrm>
              <a:off x="4932015" y="1387170"/>
              <a:ext cx="47378" cy="112950"/>
            </a:xfrm>
            <a:custGeom>
              <a:avLst/>
              <a:gdLst/>
              <a:ahLst/>
              <a:cxnLst/>
              <a:rect l="l" t="t" r="r" b="b"/>
              <a:pathLst>
                <a:path w="1341" h="3197" extrusionOk="0">
                  <a:moveTo>
                    <a:pt x="990" y="0"/>
                  </a:moveTo>
                  <a:cubicBezTo>
                    <a:pt x="846" y="0"/>
                    <a:pt x="716" y="96"/>
                    <a:pt x="681" y="243"/>
                  </a:cubicBezTo>
                  <a:lnTo>
                    <a:pt x="41" y="2802"/>
                  </a:lnTo>
                  <a:cubicBezTo>
                    <a:pt x="0" y="2974"/>
                    <a:pt x="102" y="3147"/>
                    <a:pt x="275" y="3188"/>
                  </a:cubicBezTo>
                  <a:cubicBezTo>
                    <a:pt x="300" y="3194"/>
                    <a:pt x="326" y="3197"/>
                    <a:pt x="351" y="3197"/>
                  </a:cubicBezTo>
                  <a:cubicBezTo>
                    <a:pt x="495" y="3197"/>
                    <a:pt x="626" y="3101"/>
                    <a:pt x="661" y="2954"/>
                  </a:cubicBezTo>
                  <a:lnTo>
                    <a:pt x="1300" y="395"/>
                  </a:lnTo>
                  <a:cubicBezTo>
                    <a:pt x="1341" y="223"/>
                    <a:pt x="1239" y="50"/>
                    <a:pt x="1067" y="9"/>
                  </a:cubicBezTo>
                  <a:cubicBezTo>
                    <a:pt x="1041" y="3"/>
                    <a:pt x="1015" y="0"/>
                    <a:pt x="9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36"/>
            <p:cNvSpPr/>
            <p:nvPr/>
          </p:nvSpPr>
          <p:spPr>
            <a:xfrm>
              <a:off x="4717101" y="1160033"/>
              <a:ext cx="385344" cy="385344"/>
            </a:xfrm>
            <a:custGeom>
              <a:avLst/>
              <a:gdLst/>
              <a:ahLst/>
              <a:cxnLst/>
              <a:rect l="l" t="t" r="r" b="b"/>
              <a:pathLst>
                <a:path w="10907" h="10907" extrusionOk="0">
                  <a:moveTo>
                    <a:pt x="6428" y="640"/>
                  </a:moveTo>
                  <a:lnTo>
                    <a:pt x="6428" y="1270"/>
                  </a:lnTo>
                  <a:lnTo>
                    <a:pt x="640" y="1270"/>
                  </a:lnTo>
                  <a:lnTo>
                    <a:pt x="640" y="640"/>
                  </a:lnTo>
                  <a:close/>
                  <a:moveTo>
                    <a:pt x="7708" y="640"/>
                  </a:moveTo>
                  <a:lnTo>
                    <a:pt x="7708" y="1270"/>
                  </a:lnTo>
                  <a:lnTo>
                    <a:pt x="7069" y="1270"/>
                  </a:lnTo>
                  <a:lnTo>
                    <a:pt x="7069" y="640"/>
                  </a:lnTo>
                  <a:close/>
                  <a:moveTo>
                    <a:pt x="8987" y="4509"/>
                  </a:moveTo>
                  <a:lnTo>
                    <a:pt x="8987" y="5149"/>
                  </a:lnTo>
                  <a:lnTo>
                    <a:pt x="3240" y="5149"/>
                  </a:lnTo>
                  <a:lnTo>
                    <a:pt x="3240" y="4509"/>
                  </a:lnTo>
                  <a:close/>
                  <a:moveTo>
                    <a:pt x="10267" y="4509"/>
                  </a:moveTo>
                  <a:lnTo>
                    <a:pt x="10267" y="5149"/>
                  </a:lnTo>
                  <a:lnTo>
                    <a:pt x="9628" y="5149"/>
                  </a:lnTo>
                  <a:lnTo>
                    <a:pt x="9628" y="4509"/>
                  </a:lnTo>
                  <a:close/>
                  <a:moveTo>
                    <a:pt x="7708" y="1909"/>
                  </a:moveTo>
                  <a:lnTo>
                    <a:pt x="7708" y="3869"/>
                  </a:lnTo>
                  <a:lnTo>
                    <a:pt x="2915" y="3869"/>
                  </a:lnTo>
                  <a:cubicBezTo>
                    <a:pt x="2743" y="3869"/>
                    <a:pt x="2601" y="4011"/>
                    <a:pt x="2601" y="4194"/>
                  </a:cubicBezTo>
                  <a:lnTo>
                    <a:pt x="2601" y="6428"/>
                  </a:lnTo>
                  <a:lnTo>
                    <a:pt x="640" y="6428"/>
                  </a:lnTo>
                  <a:lnTo>
                    <a:pt x="640" y="1909"/>
                  </a:lnTo>
                  <a:close/>
                  <a:moveTo>
                    <a:pt x="10267" y="5788"/>
                  </a:moveTo>
                  <a:lnTo>
                    <a:pt x="10267" y="10267"/>
                  </a:lnTo>
                  <a:lnTo>
                    <a:pt x="3240" y="10267"/>
                  </a:lnTo>
                  <a:lnTo>
                    <a:pt x="3240" y="5788"/>
                  </a:lnTo>
                  <a:close/>
                  <a:moveTo>
                    <a:pt x="315" y="0"/>
                  </a:moveTo>
                  <a:cubicBezTo>
                    <a:pt x="143" y="0"/>
                    <a:pt x="1" y="142"/>
                    <a:pt x="1" y="315"/>
                  </a:cubicBezTo>
                  <a:lnTo>
                    <a:pt x="1" y="6753"/>
                  </a:lnTo>
                  <a:cubicBezTo>
                    <a:pt x="1" y="6925"/>
                    <a:pt x="143" y="7068"/>
                    <a:pt x="315" y="7068"/>
                  </a:cubicBezTo>
                  <a:lnTo>
                    <a:pt x="2601" y="7068"/>
                  </a:lnTo>
                  <a:lnTo>
                    <a:pt x="2601" y="10581"/>
                  </a:lnTo>
                  <a:cubicBezTo>
                    <a:pt x="2601" y="10764"/>
                    <a:pt x="2743" y="10906"/>
                    <a:pt x="2915" y="10906"/>
                  </a:cubicBezTo>
                  <a:lnTo>
                    <a:pt x="10582" y="10906"/>
                  </a:lnTo>
                  <a:cubicBezTo>
                    <a:pt x="10765" y="10906"/>
                    <a:pt x="10907" y="10764"/>
                    <a:pt x="10907" y="10581"/>
                  </a:cubicBezTo>
                  <a:lnTo>
                    <a:pt x="10907" y="4194"/>
                  </a:lnTo>
                  <a:cubicBezTo>
                    <a:pt x="10907" y="4011"/>
                    <a:pt x="10765" y="3869"/>
                    <a:pt x="10582" y="3869"/>
                  </a:cubicBezTo>
                  <a:lnTo>
                    <a:pt x="8348" y="3869"/>
                  </a:lnTo>
                  <a:lnTo>
                    <a:pt x="8348" y="315"/>
                  </a:lnTo>
                  <a:cubicBezTo>
                    <a:pt x="8348" y="142"/>
                    <a:pt x="8206" y="0"/>
                    <a:pt x="8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8" name="Google Shape;668;p36"/>
          <p:cNvSpPr/>
          <p:nvPr/>
        </p:nvSpPr>
        <p:spPr>
          <a:xfrm>
            <a:off x="228835" y="2720308"/>
            <a:ext cx="197022" cy="217375"/>
          </a:xfrm>
          <a:prstGeom prst="rect">
            <a:avLst/>
          </a:prstGeom>
        </p:spPr>
        <p:txBody>
          <a:bodyPr>
            <a:prstTxWarp prst="textPlain">
              <a:avLst/>
            </a:prstTxWarp>
          </a:bodyPr>
          <a:lstStyle/>
          <a:p>
            <a:pPr lvl="0" algn="ctr"/>
            <a:r>
              <a:rPr b="1" i="0" dirty="0">
                <a:ln>
                  <a:noFill/>
                </a:ln>
                <a:solidFill>
                  <a:schemeClr val="dk1"/>
                </a:solidFill>
                <a:latin typeface="Blinker"/>
              </a:rPr>
              <a:t>&lt;</a:t>
            </a:r>
          </a:p>
        </p:txBody>
      </p:sp>
      <p:sp>
        <p:nvSpPr>
          <p:cNvPr id="669" name="Google Shape;669;p36"/>
          <p:cNvSpPr/>
          <p:nvPr/>
        </p:nvSpPr>
        <p:spPr>
          <a:xfrm flipH="1">
            <a:off x="976886" y="2702543"/>
            <a:ext cx="197022" cy="217375"/>
          </a:xfrm>
          <a:prstGeom prst="rect">
            <a:avLst/>
          </a:prstGeom>
        </p:spPr>
        <p:txBody>
          <a:bodyPr>
            <a:prstTxWarp prst="textPlain">
              <a:avLst/>
            </a:prstTxWarp>
          </a:bodyPr>
          <a:lstStyle/>
          <a:p>
            <a:pPr lvl="0" algn="ctr"/>
            <a:r>
              <a:rPr b="1" i="0" dirty="0">
                <a:ln>
                  <a:noFill/>
                </a:ln>
                <a:solidFill>
                  <a:schemeClr val="dk1"/>
                </a:solidFill>
                <a:latin typeface="Blinker"/>
              </a:rPr>
              <a:t>&lt;</a:t>
            </a:r>
          </a:p>
        </p:txBody>
      </p:sp>
      <p:cxnSp>
        <p:nvCxnSpPr>
          <p:cNvPr id="670" name="Google Shape;670;p36"/>
          <p:cNvCxnSpPr/>
          <p:nvPr/>
        </p:nvCxnSpPr>
        <p:spPr>
          <a:xfrm>
            <a:off x="732067" y="3105652"/>
            <a:ext cx="0" cy="1917600"/>
          </a:xfrm>
          <a:prstGeom prst="straightConnector1">
            <a:avLst/>
          </a:prstGeom>
          <a:noFill/>
          <a:ln w="19050" cap="flat" cmpd="sng">
            <a:solidFill>
              <a:schemeClr val="dk2"/>
            </a:solidFill>
            <a:prstDash val="solid"/>
            <a:round/>
            <a:headEnd type="none" w="med" len="med"/>
            <a:tailEnd type="none" w="med" len="med"/>
          </a:ln>
        </p:spPr>
      </p:cxnSp>
      <p:cxnSp>
        <p:nvCxnSpPr>
          <p:cNvPr id="671" name="Google Shape;671;p36"/>
          <p:cNvCxnSpPr/>
          <p:nvPr/>
        </p:nvCxnSpPr>
        <p:spPr>
          <a:xfrm>
            <a:off x="8404800" y="797792"/>
            <a:ext cx="739200" cy="0"/>
          </a:xfrm>
          <a:prstGeom prst="straightConnector1">
            <a:avLst/>
          </a:prstGeom>
          <a:noFill/>
          <a:ln w="19050" cap="flat" cmpd="sng">
            <a:solidFill>
              <a:schemeClr val="dk2"/>
            </a:solidFill>
            <a:prstDash val="solid"/>
            <a:round/>
            <a:headEnd type="none" w="med" len="med"/>
            <a:tailEnd type="none" w="med" len="med"/>
          </a:ln>
        </p:spPr>
      </p:cxnSp>
      <p:cxnSp>
        <p:nvCxnSpPr>
          <p:cNvPr id="672" name="Google Shape;672;p36"/>
          <p:cNvCxnSpPr/>
          <p:nvPr/>
        </p:nvCxnSpPr>
        <p:spPr>
          <a:xfrm>
            <a:off x="100" y="797792"/>
            <a:ext cx="739200" cy="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8856930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6"/>
          <p:cNvSpPr/>
          <p:nvPr/>
        </p:nvSpPr>
        <p:spPr>
          <a:xfrm>
            <a:off x="468211" y="2378308"/>
            <a:ext cx="684000" cy="684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36"/>
          <p:cNvSpPr txBox="1">
            <a:spLocks noGrp="1"/>
          </p:cNvSpPr>
          <p:nvPr>
            <p:ph type="title"/>
          </p:nvPr>
        </p:nvSpPr>
        <p:spPr>
          <a:xfrm>
            <a:off x="1464050" y="445025"/>
            <a:ext cx="6216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smtClean="0">
                <a:solidFill>
                  <a:schemeClr val="lt2"/>
                </a:solidFill>
              </a:rPr>
              <a:t>3. 2 Screens and Journey</a:t>
            </a:r>
            <a:endParaRPr dirty="0">
              <a:solidFill>
                <a:schemeClr val="lt2"/>
              </a:solidFill>
            </a:endParaRPr>
          </a:p>
        </p:txBody>
      </p:sp>
      <p:sp>
        <p:nvSpPr>
          <p:cNvPr id="660" name="Google Shape;660;p36"/>
          <p:cNvSpPr txBox="1">
            <a:spLocks noGrp="1"/>
          </p:cNvSpPr>
          <p:nvPr>
            <p:ph type="body" idx="1"/>
          </p:nvPr>
        </p:nvSpPr>
        <p:spPr>
          <a:xfrm>
            <a:off x="1310809" y="998075"/>
            <a:ext cx="7705600" cy="4078087"/>
          </a:xfrm>
          <a:prstGeom prst="rect">
            <a:avLst/>
          </a:prstGeom>
        </p:spPr>
        <p:txBody>
          <a:bodyPr spcFirstLastPara="1" wrap="square" lIns="91425" tIns="91425" rIns="91425" bIns="91425" anchor="t" anchorCtr="0">
            <a:noAutofit/>
          </a:bodyPr>
          <a:lstStyle/>
          <a:p>
            <a:pPr marL="0" indent="0">
              <a:buNone/>
            </a:pPr>
            <a:endParaRPr sz="1400" b="1" dirty="0"/>
          </a:p>
        </p:txBody>
      </p:sp>
      <p:sp>
        <p:nvSpPr>
          <p:cNvPr id="661" name="Google Shape;661;p36"/>
          <p:cNvSpPr txBox="1"/>
          <p:nvPr/>
        </p:nvSpPr>
        <p:spPr>
          <a:xfrm>
            <a:off x="7774800" y="464675"/>
            <a:ext cx="649500" cy="533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3000" b="1">
                <a:solidFill>
                  <a:schemeClr val="dk2"/>
                </a:solidFill>
                <a:latin typeface="Blinker"/>
                <a:ea typeface="Blinker"/>
                <a:cs typeface="Blinker"/>
                <a:sym typeface="Blinker"/>
              </a:rPr>
              <a:t>//</a:t>
            </a:r>
            <a:r>
              <a:rPr lang="en" sz="3000" b="1">
                <a:solidFill>
                  <a:schemeClr val="lt2"/>
                </a:solidFill>
                <a:latin typeface="Blinker"/>
                <a:ea typeface="Blinker"/>
                <a:cs typeface="Blinker"/>
                <a:sym typeface="Blinker"/>
              </a:rPr>
              <a:t>&gt;</a:t>
            </a:r>
            <a:endParaRPr sz="3000" b="1" dirty="0">
              <a:solidFill>
                <a:schemeClr val="lt2"/>
              </a:solidFill>
              <a:latin typeface="Blinker"/>
              <a:ea typeface="Blinker"/>
              <a:cs typeface="Blinker"/>
              <a:sym typeface="Blinker"/>
            </a:endParaRPr>
          </a:p>
        </p:txBody>
      </p:sp>
      <p:sp>
        <p:nvSpPr>
          <p:cNvPr id="662" name="Google Shape;662;p36"/>
          <p:cNvSpPr txBox="1"/>
          <p:nvPr/>
        </p:nvSpPr>
        <p:spPr>
          <a:xfrm>
            <a:off x="720000" y="464675"/>
            <a:ext cx="649500" cy="5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chemeClr val="lt2"/>
                </a:solidFill>
                <a:latin typeface="Blinker"/>
                <a:ea typeface="Blinker"/>
                <a:cs typeface="Blinker"/>
                <a:sym typeface="Blinker"/>
              </a:rPr>
              <a:t>&lt;</a:t>
            </a:r>
            <a:r>
              <a:rPr lang="en" sz="3000" b="1">
                <a:solidFill>
                  <a:schemeClr val="dk2"/>
                </a:solidFill>
                <a:latin typeface="Blinker"/>
                <a:ea typeface="Blinker"/>
                <a:cs typeface="Blinker"/>
                <a:sym typeface="Blinker"/>
              </a:rPr>
              <a:t>//</a:t>
            </a:r>
            <a:endParaRPr sz="3000" b="1" dirty="0">
              <a:solidFill>
                <a:schemeClr val="lt2"/>
              </a:solidFill>
              <a:latin typeface="Blinker"/>
              <a:ea typeface="Blinker"/>
              <a:cs typeface="Blinker"/>
              <a:sym typeface="Blinker"/>
            </a:endParaRPr>
          </a:p>
        </p:txBody>
      </p:sp>
      <p:grpSp>
        <p:nvGrpSpPr>
          <p:cNvPr id="663" name="Google Shape;663;p36"/>
          <p:cNvGrpSpPr/>
          <p:nvPr/>
        </p:nvGrpSpPr>
        <p:grpSpPr>
          <a:xfrm>
            <a:off x="499680" y="2636323"/>
            <a:ext cx="385344" cy="385344"/>
            <a:chOff x="4717101" y="1160033"/>
            <a:chExt cx="385344" cy="385344"/>
          </a:xfrm>
        </p:grpSpPr>
        <p:sp>
          <p:nvSpPr>
            <p:cNvPr id="664" name="Google Shape;664;p36"/>
            <p:cNvSpPr/>
            <p:nvPr/>
          </p:nvSpPr>
          <p:spPr>
            <a:xfrm>
              <a:off x="4875698" y="1409711"/>
              <a:ext cx="47378" cy="67834"/>
            </a:xfrm>
            <a:custGeom>
              <a:avLst/>
              <a:gdLst/>
              <a:ahLst/>
              <a:cxnLst/>
              <a:rect l="l" t="t" r="r" b="b"/>
              <a:pathLst>
                <a:path w="1341" h="1920" extrusionOk="0">
                  <a:moveTo>
                    <a:pt x="985" y="1"/>
                  </a:moveTo>
                  <a:cubicBezTo>
                    <a:pt x="904" y="1"/>
                    <a:pt x="822" y="31"/>
                    <a:pt x="761" y="92"/>
                  </a:cubicBezTo>
                  <a:lnTo>
                    <a:pt x="122" y="732"/>
                  </a:lnTo>
                  <a:cubicBezTo>
                    <a:pt x="0" y="854"/>
                    <a:pt x="0" y="1057"/>
                    <a:pt x="122" y="1189"/>
                  </a:cubicBezTo>
                  <a:lnTo>
                    <a:pt x="761" y="1828"/>
                  </a:lnTo>
                  <a:cubicBezTo>
                    <a:pt x="822" y="1889"/>
                    <a:pt x="904" y="1920"/>
                    <a:pt x="985" y="1920"/>
                  </a:cubicBezTo>
                  <a:cubicBezTo>
                    <a:pt x="1066" y="1920"/>
                    <a:pt x="1147" y="1889"/>
                    <a:pt x="1208" y="1828"/>
                  </a:cubicBezTo>
                  <a:cubicBezTo>
                    <a:pt x="1341" y="1697"/>
                    <a:pt x="1341" y="1494"/>
                    <a:pt x="1208" y="1372"/>
                  </a:cubicBezTo>
                  <a:lnTo>
                    <a:pt x="802" y="955"/>
                  </a:lnTo>
                  <a:lnTo>
                    <a:pt x="1208" y="549"/>
                  </a:lnTo>
                  <a:cubicBezTo>
                    <a:pt x="1341" y="417"/>
                    <a:pt x="1341" y="224"/>
                    <a:pt x="1208" y="92"/>
                  </a:cubicBezTo>
                  <a:cubicBezTo>
                    <a:pt x="1147" y="31"/>
                    <a:pt x="1066" y="1"/>
                    <a:pt x="9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36"/>
            <p:cNvSpPr/>
            <p:nvPr/>
          </p:nvSpPr>
          <p:spPr>
            <a:xfrm>
              <a:off x="4988331" y="1409711"/>
              <a:ext cx="47413" cy="67834"/>
            </a:xfrm>
            <a:custGeom>
              <a:avLst/>
              <a:gdLst/>
              <a:ahLst/>
              <a:cxnLst/>
              <a:rect l="l" t="t" r="r" b="b"/>
              <a:pathLst>
                <a:path w="1342" h="1920" extrusionOk="0">
                  <a:moveTo>
                    <a:pt x="355" y="1"/>
                  </a:moveTo>
                  <a:cubicBezTo>
                    <a:pt x="272" y="1"/>
                    <a:pt x="188" y="31"/>
                    <a:pt x="123" y="92"/>
                  </a:cubicBezTo>
                  <a:cubicBezTo>
                    <a:pt x="1" y="224"/>
                    <a:pt x="1" y="417"/>
                    <a:pt x="123" y="549"/>
                  </a:cubicBezTo>
                  <a:lnTo>
                    <a:pt x="539" y="955"/>
                  </a:lnTo>
                  <a:lnTo>
                    <a:pt x="123" y="1372"/>
                  </a:lnTo>
                  <a:cubicBezTo>
                    <a:pt x="1" y="1494"/>
                    <a:pt x="1" y="1697"/>
                    <a:pt x="123" y="1828"/>
                  </a:cubicBezTo>
                  <a:cubicBezTo>
                    <a:pt x="188" y="1889"/>
                    <a:pt x="272" y="1920"/>
                    <a:pt x="355" y="1920"/>
                  </a:cubicBezTo>
                  <a:cubicBezTo>
                    <a:pt x="437" y="1920"/>
                    <a:pt x="518" y="1889"/>
                    <a:pt x="579" y="1828"/>
                  </a:cubicBezTo>
                  <a:lnTo>
                    <a:pt x="1219" y="1189"/>
                  </a:lnTo>
                  <a:cubicBezTo>
                    <a:pt x="1341" y="1057"/>
                    <a:pt x="1341" y="854"/>
                    <a:pt x="1219" y="732"/>
                  </a:cubicBezTo>
                  <a:lnTo>
                    <a:pt x="579" y="92"/>
                  </a:lnTo>
                  <a:cubicBezTo>
                    <a:pt x="518" y="31"/>
                    <a:pt x="437" y="1"/>
                    <a:pt x="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36"/>
            <p:cNvSpPr/>
            <p:nvPr/>
          </p:nvSpPr>
          <p:spPr>
            <a:xfrm>
              <a:off x="4932015" y="1387170"/>
              <a:ext cx="47378" cy="112950"/>
            </a:xfrm>
            <a:custGeom>
              <a:avLst/>
              <a:gdLst/>
              <a:ahLst/>
              <a:cxnLst/>
              <a:rect l="l" t="t" r="r" b="b"/>
              <a:pathLst>
                <a:path w="1341" h="3197" extrusionOk="0">
                  <a:moveTo>
                    <a:pt x="990" y="0"/>
                  </a:moveTo>
                  <a:cubicBezTo>
                    <a:pt x="846" y="0"/>
                    <a:pt x="716" y="96"/>
                    <a:pt x="681" y="243"/>
                  </a:cubicBezTo>
                  <a:lnTo>
                    <a:pt x="41" y="2802"/>
                  </a:lnTo>
                  <a:cubicBezTo>
                    <a:pt x="0" y="2974"/>
                    <a:pt x="102" y="3147"/>
                    <a:pt x="275" y="3188"/>
                  </a:cubicBezTo>
                  <a:cubicBezTo>
                    <a:pt x="300" y="3194"/>
                    <a:pt x="326" y="3197"/>
                    <a:pt x="351" y="3197"/>
                  </a:cubicBezTo>
                  <a:cubicBezTo>
                    <a:pt x="495" y="3197"/>
                    <a:pt x="626" y="3101"/>
                    <a:pt x="661" y="2954"/>
                  </a:cubicBezTo>
                  <a:lnTo>
                    <a:pt x="1300" y="395"/>
                  </a:lnTo>
                  <a:cubicBezTo>
                    <a:pt x="1341" y="223"/>
                    <a:pt x="1239" y="50"/>
                    <a:pt x="1067" y="9"/>
                  </a:cubicBezTo>
                  <a:cubicBezTo>
                    <a:pt x="1041" y="3"/>
                    <a:pt x="1015" y="0"/>
                    <a:pt x="9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36"/>
            <p:cNvSpPr/>
            <p:nvPr/>
          </p:nvSpPr>
          <p:spPr>
            <a:xfrm>
              <a:off x="4717101" y="1160033"/>
              <a:ext cx="385344" cy="385344"/>
            </a:xfrm>
            <a:custGeom>
              <a:avLst/>
              <a:gdLst/>
              <a:ahLst/>
              <a:cxnLst/>
              <a:rect l="l" t="t" r="r" b="b"/>
              <a:pathLst>
                <a:path w="10907" h="10907" extrusionOk="0">
                  <a:moveTo>
                    <a:pt x="6428" y="640"/>
                  </a:moveTo>
                  <a:lnTo>
                    <a:pt x="6428" y="1270"/>
                  </a:lnTo>
                  <a:lnTo>
                    <a:pt x="640" y="1270"/>
                  </a:lnTo>
                  <a:lnTo>
                    <a:pt x="640" y="640"/>
                  </a:lnTo>
                  <a:close/>
                  <a:moveTo>
                    <a:pt x="7708" y="640"/>
                  </a:moveTo>
                  <a:lnTo>
                    <a:pt x="7708" y="1270"/>
                  </a:lnTo>
                  <a:lnTo>
                    <a:pt x="7069" y="1270"/>
                  </a:lnTo>
                  <a:lnTo>
                    <a:pt x="7069" y="640"/>
                  </a:lnTo>
                  <a:close/>
                  <a:moveTo>
                    <a:pt x="8987" y="4509"/>
                  </a:moveTo>
                  <a:lnTo>
                    <a:pt x="8987" y="5149"/>
                  </a:lnTo>
                  <a:lnTo>
                    <a:pt x="3240" y="5149"/>
                  </a:lnTo>
                  <a:lnTo>
                    <a:pt x="3240" y="4509"/>
                  </a:lnTo>
                  <a:close/>
                  <a:moveTo>
                    <a:pt x="10267" y="4509"/>
                  </a:moveTo>
                  <a:lnTo>
                    <a:pt x="10267" y="5149"/>
                  </a:lnTo>
                  <a:lnTo>
                    <a:pt x="9628" y="5149"/>
                  </a:lnTo>
                  <a:lnTo>
                    <a:pt x="9628" y="4509"/>
                  </a:lnTo>
                  <a:close/>
                  <a:moveTo>
                    <a:pt x="7708" y="1909"/>
                  </a:moveTo>
                  <a:lnTo>
                    <a:pt x="7708" y="3869"/>
                  </a:lnTo>
                  <a:lnTo>
                    <a:pt x="2915" y="3869"/>
                  </a:lnTo>
                  <a:cubicBezTo>
                    <a:pt x="2743" y="3869"/>
                    <a:pt x="2601" y="4011"/>
                    <a:pt x="2601" y="4194"/>
                  </a:cubicBezTo>
                  <a:lnTo>
                    <a:pt x="2601" y="6428"/>
                  </a:lnTo>
                  <a:lnTo>
                    <a:pt x="640" y="6428"/>
                  </a:lnTo>
                  <a:lnTo>
                    <a:pt x="640" y="1909"/>
                  </a:lnTo>
                  <a:close/>
                  <a:moveTo>
                    <a:pt x="10267" y="5788"/>
                  </a:moveTo>
                  <a:lnTo>
                    <a:pt x="10267" y="10267"/>
                  </a:lnTo>
                  <a:lnTo>
                    <a:pt x="3240" y="10267"/>
                  </a:lnTo>
                  <a:lnTo>
                    <a:pt x="3240" y="5788"/>
                  </a:lnTo>
                  <a:close/>
                  <a:moveTo>
                    <a:pt x="315" y="0"/>
                  </a:moveTo>
                  <a:cubicBezTo>
                    <a:pt x="143" y="0"/>
                    <a:pt x="1" y="142"/>
                    <a:pt x="1" y="315"/>
                  </a:cubicBezTo>
                  <a:lnTo>
                    <a:pt x="1" y="6753"/>
                  </a:lnTo>
                  <a:cubicBezTo>
                    <a:pt x="1" y="6925"/>
                    <a:pt x="143" y="7068"/>
                    <a:pt x="315" y="7068"/>
                  </a:cubicBezTo>
                  <a:lnTo>
                    <a:pt x="2601" y="7068"/>
                  </a:lnTo>
                  <a:lnTo>
                    <a:pt x="2601" y="10581"/>
                  </a:lnTo>
                  <a:cubicBezTo>
                    <a:pt x="2601" y="10764"/>
                    <a:pt x="2743" y="10906"/>
                    <a:pt x="2915" y="10906"/>
                  </a:cubicBezTo>
                  <a:lnTo>
                    <a:pt x="10582" y="10906"/>
                  </a:lnTo>
                  <a:cubicBezTo>
                    <a:pt x="10765" y="10906"/>
                    <a:pt x="10907" y="10764"/>
                    <a:pt x="10907" y="10581"/>
                  </a:cubicBezTo>
                  <a:lnTo>
                    <a:pt x="10907" y="4194"/>
                  </a:lnTo>
                  <a:cubicBezTo>
                    <a:pt x="10907" y="4011"/>
                    <a:pt x="10765" y="3869"/>
                    <a:pt x="10582" y="3869"/>
                  </a:cubicBezTo>
                  <a:lnTo>
                    <a:pt x="8348" y="3869"/>
                  </a:lnTo>
                  <a:lnTo>
                    <a:pt x="8348" y="315"/>
                  </a:lnTo>
                  <a:cubicBezTo>
                    <a:pt x="8348" y="142"/>
                    <a:pt x="8206" y="0"/>
                    <a:pt x="8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8" name="Google Shape;668;p36"/>
          <p:cNvSpPr/>
          <p:nvPr/>
        </p:nvSpPr>
        <p:spPr>
          <a:xfrm>
            <a:off x="228835" y="2720308"/>
            <a:ext cx="197022" cy="217375"/>
          </a:xfrm>
          <a:prstGeom prst="rect">
            <a:avLst/>
          </a:prstGeom>
        </p:spPr>
        <p:txBody>
          <a:bodyPr>
            <a:prstTxWarp prst="textPlain">
              <a:avLst/>
            </a:prstTxWarp>
          </a:bodyPr>
          <a:lstStyle/>
          <a:p>
            <a:pPr lvl="0" algn="ctr"/>
            <a:r>
              <a:rPr b="1" i="0" dirty="0">
                <a:ln>
                  <a:noFill/>
                </a:ln>
                <a:solidFill>
                  <a:schemeClr val="dk1"/>
                </a:solidFill>
                <a:latin typeface="Blinker"/>
              </a:rPr>
              <a:t>&lt;</a:t>
            </a:r>
          </a:p>
        </p:txBody>
      </p:sp>
      <p:sp>
        <p:nvSpPr>
          <p:cNvPr id="669" name="Google Shape;669;p36"/>
          <p:cNvSpPr/>
          <p:nvPr/>
        </p:nvSpPr>
        <p:spPr>
          <a:xfrm flipH="1">
            <a:off x="976886" y="2702543"/>
            <a:ext cx="197022" cy="217375"/>
          </a:xfrm>
          <a:prstGeom prst="rect">
            <a:avLst/>
          </a:prstGeom>
        </p:spPr>
        <p:txBody>
          <a:bodyPr>
            <a:prstTxWarp prst="textPlain">
              <a:avLst/>
            </a:prstTxWarp>
          </a:bodyPr>
          <a:lstStyle/>
          <a:p>
            <a:pPr lvl="0" algn="ctr"/>
            <a:r>
              <a:rPr b="1" i="0" dirty="0">
                <a:ln>
                  <a:noFill/>
                </a:ln>
                <a:solidFill>
                  <a:schemeClr val="dk1"/>
                </a:solidFill>
                <a:latin typeface="Blinker"/>
              </a:rPr>
              <a:t>&lt;</a:t>
            </a:r>
          </a:p>
        </p:txBody>
      </p:sp>
      <p:cxnSp>
        <p:nvCxnSpPr>
          <p:cNvPr id="670" name="Google Shape;670;p36"/>
          <p:cNvCxnSpPr/>
          <p:nvPr/>
        </p:nvCxnSpPr>
        <p:spPr>
          <a:xfrm>
            <a:off x="732067" y="3105652"/>
            <a:ext cx="0" cy="1917600"/>
          </a:xfrm>
          <a:prstGeom prst="straightConnector1">
            <a:avLst/>
          </a:prstGeom>
          <a:noFill/>
          <a:ln w="19050" cap="flat" cmpd="sng">
            <a:solidFill>
              <a:schemeClr val="dk2"/>
            </a:solidFill>
            <a:prstDash val="solid"/>
            <a:round/>
            <a:headEnd type="none" w="med" len="med"/>
            <a:tailEnd type="none" w="med" len="med"/>
          </a:ln>
        </p:spPr>
      </p:cxnSp>
      <p:cxnSp>
        <p:nvCxnSpPr>
          <p:cNvPr id="671" name="Google Shape;671;p36"/>
          <p:cNvCxnSpPr/>
          <p:nvPr/>
        </p:nvCxnSpPr>
        <p:spPr>
          <a:xfrm>
            <a:off x="8404800" y="797792"/>
            <a:ext cx="739200" cy="0"/>
          </a:xfrm>
          <a:prstGeom prst="straightConnector1">
            <a:avLst/>
          </a:prstGeom>
          <a:noFill/>
          <a:ln w="19050" cap="flat" cmpd="sng">
            <a:solidFill>
              <a:schemeClr val="dk2"/>
            </a:solidFill>
            <a:prstDash val="solid"/>
            <a:round/>
            <a:headEnd type="none" w="med" len="med"/>
            <a:tailEnd type="none" w="med" len="med"/>
          </a:ln>
        </p:spPr>
      </p:cxnSp>
      <p:cxnSp>
        <p:nvCxnSpPr>
          <p:cNvPr id="672" name="Google Shape;672;p36"/>
          <p:cNvCxnSpPr/>
          <p:nvPr/>
        </p:nvCxnSpPr>
        <p:spPr>
          <a:xfrm>
            <a:off x="100" y="797792"/>
            <a:ext cx="739200" cy="0"/>
          </a:xfrm>
          <a:prstGeom prst="straightConnector1">
            <a:avLst/>
          </a:prstGeom>
          <a:noFill/>
          <a:ln w="19050" cap="flat" cmpd="sng">
            <a:solidFill>
              <a:schemeClr val="dk2"/>
            </a:solidFill>
            <a:prstDash val="solid"/>
            <a:round/>
            <a:headEnd type="none" w="med" len="med"/>
            <a:tailEnd type="none" w="med" len="med"/>
          </a:ln>
        </p:spPr>
      </p:cxnSp>
      <p:pic>
        <p:nvPicPr>
          <p:cNvPr id="18" name="Picture 17"/>
          <p:cNvPicPr/>
          <p:nvPr/>
        </p:nvPicPr>
        <p:blipFill>
          <a:blip r:embed="rId3">
            <a:extLst>
              <a:ext uri="{28A0092B-C50C-407E-A947-70E740481C1C}">
                <a14:useLocalDpi xmlns:a14="http://schemas.microsoft.com/office/drawing/2010/main" val="0"/>
              </a:ext>
            </a:extLst>
          </a:blip>
          <a:stretch>
            <a:fillRect/>
          </a:stretch>
        </p:blipFill>
        <p:spPr>
          <a:xfrm>
            <a:off x="1332506" y="981371"/>
            <a:ext cx="7811494" cy="4080592"/>
          </a:xfrm>
          <a:prstGeom prst="rect">
            <a:avLst/>
          </a:prstGeom>
        </p:spPr>
      </p:pic>
    </p:spTree>
    <p:extLst>
      <p:ext uri="{BB962C8B-B14F-4D97-AF65-F5344CB8AC3E}">
        <p14:creationId xmlns:p14="http://schemas.microsoft.com/office/powerpoint/2010/main" val="5848537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6"/>
          <p:cNvSpPr/>
          <p:nvPr/>
        </p:nvSpPr>
        <p:spPr>
          <a:xfrm>
            <a:off x="468211" y="2378308"/>
            <a:ext cx="684000" cy="684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36"/>
          <p:cNvSpPr txBox="1">
            <a:spLocks noGrp="1"/>
          </p:cNvSpPr>
          <p:nvPr>
            <p:ph type="title"/>
          </p:nvPr>
        </p:nvSpPr>
        <p:spPr>
          <a:xfrm>
            <a:off x="1464050" y="445025"/>
            <a:ext cx="6216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smtClean="0">
                <a:solidFill>
                  <a:schemeClr val="lt2"/>
                </a:solidFill>
              </a:rPr>
              <a:t>3.3 Key Points</a:t>
            </a:r>
            <a:endParaRPr dirty="0">
              <a:solidFill>
                <a:schemeClr val="lt2"/>
              </a:solidFill>
            </a:endParaRPr>
          </a:p>
        </p:txBody>
      </p:sp>
      <p:sp>
        <p:nvSpPr>
          <p:cNvPr id="660" name="Google Shape;660;p36"/>
          <p:cNvSpPr txBox="1">
            <a:spLocks noGrp="1"/>
          </p:cNvSpPr>
          <p:nvPr>
            <p:ph type="body" idx="1"/>
          </p:nvPr>
        </p:nvSpPr>
        <p:spPr>
          <a:xfrm>
            <a:off x="1367125" y="1499191"/>
            <a:ext cx="7649284" cy="2498651"/>
          </a:xfrm>
          <a:prstGeom prst="rect">
            <a:avLst/>
          </a:prstGeom>
        </p:spPr>
        <p:txBody>
          <a:bodyPr spcFirstLastPara="1" wrap="square" lIns="91425" tIns="91425" rIns="91425" bIns="91425" anchor="t" anchorCtr="0">
            <a:noAutofit/>
          </a:bodyPr>
          <a:lstStyle/>
          <a:p>
            <a:pPr lvl="0" algn="just">
              <a:lnSpc>
                <a:spcPct val="150000"/>
              </a:lnSpc>
            </a:pPr>
            <a:r>
              <a:rPr lang="en-US" sz="1400" dirty="0"/>
              <a:t>The program uses the POSIX thread library (pthread.h) for parallel processing.</a:t>
            </a:r>
          </a:p>
          <a:p>
            <a:pPr lvl="0" algn="just">
              <a:lnSpc>
                <a:spcPct val="150000"/>
              </a:lnSpc>
            </a:pPr>
            <a:r>
              <a:rPr lang="en-US" sz="1400" dirty="0"/>
              <a:t>Each customer is processed in parallel by creating a separate thread for them.</a:t>
            </a:r>
          </a:p>
          <a:p>
            <a:pPr lvl="0" algn="just">
              <a:lnSpc>
                <a:spcPct val="150000"/>
              </a:lnSpc>
            </a:pPr>
            <a:r>
              <a:rPr lang="en-US" sz="1400" dirty="0"/>
              <a:t>Mutexes are used to ensure correct synchronization within each lane.</a:t>
            </a:r>
          </a:p>
          <a:p>
            <a:pPr lvl="0" algn="just">
              <a:lnSpc>
                <a:spcPct val="150000"/>
              </a:lnSpc>
            </a:pPr>
            <a:r>
              <a:rPr lang="en-US" sz="1400" dirty="0"/>
              <a:t>The program prints the start and end times of the checkout process for each customer to demonstrate parallelism.</a:t>
            </a:r>
          </a:p>
          <a:p>
            <a:pPr marL="285750" indent="-285750" algn="just">
              <a:lnSpc>
                <a:spcPct val="150000"/>
              </a:lnSpc>
              <a:buFont typeface="Wingdings" panose="05000000000000000000" pitchFamily="2" charset="2"/>
              <a:buChar char="v"/>
            </a:pPr>
            <a:endParaRPr sz="1400" b="1" dirty="0"/>
          </a:p>
        </p:txBody>
      </p:sp>
      <p:sp>
        <p:nvSpPr>
          <p:cNvPr id="661" name="Google Shape;661;p36"/>
          <p:cNvSpPr txBox="1"/>
          <p:nvPr/>
        </p:nvSpPr>
        <p:spPr>
          <a:xfrm>
            <a:off x="7774800" y="464675"/>
            <a:ext cx="649500" cy="533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3000" b="1">
                <a:solidFill>
                  <a:schemeClr val="dk2"/>
                </a:solidFill>
                <a:latin typeface="Blinker"/>
                <a:ea typeface="Blinker"/>
                <a:cs typeface="Blinker"/>
                <a:sym typeface="Blinker"/>
              </a:rPr>
              <a:t>//</a:t>
            </a:r>
            <a:r>
              <a:rPr lang="en" sz="3000" b="1">
                <a:solidFill>
                  <a:schemeClr val="lt2"/>
                </a:solidFill>
                <a:latin typeface="Blinker"/>
                <a:ea typeface="Blinker"/>
                <a:cs typeface="Blinker"/>
                <a:sym typeface="Blinker"/>
              </a:rPr>
              <a:t>&gt;</a:t>
            </a:r>
            <a:endParaRPr sz="3000" b="1" dirty="0">
              <a:solidFill>
                <a:schemeClr val="lt2"/>
              </a:solidFill>
              <a:latin typeface="Blinker"/>
              <a:ea typeface="Blinker"/>
              <a:cs typeface="Blinker"/>
              <a:sym typeface="Blinker"/>
            </a:endParaRPr>
          </a:p>
        </p:txBody>
      </p:sp>
      <p:sp>
        <p:nvSpPr>
          <p:cNvPr id="662" name="Google Shape;662;p36"/>
          <p:cNvSpPr txBox="1"/>
          <p:nvPr/>
        </p:nvSpPr>
        <p:spPr>
          <a:xfrm>
            <a:off x="720000" y="464675"/>
            <a:ext cx="649500" cy="5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chemeClr val="lt2"/>
                </a:solidFill>
                <a:latin typeface="Blinker"/>
                <a:ea typeface="Blinker"/>
                <a:cs typeface="Blinker"/>
                <a:sym typeface="Blinker"/>
              </a:rPr>
              <a:t>&lt;</a:t>
            </a:r>
            <a:r>
              <a:rPr lang="en" sz="3000" b="1">
                <a:solidFill>
                  <a:schemeClr val="dk2"/>
                </a:solidFill>
                <a:latin typeface="Blinker"/>
                <a:ea typeface="Blinker"/>
                <a:cs typeface="Blinker"/>
                <a:sym typeface="Blinker"/>
              </a:rPr>
              <a:t>//</a:t>
            </a:r>
            <a:endParaRPr sz="3000" b="1" dirty="0">
              <a:solidFill>
                <a:schemeClr val="lt2"/>
              </a:solidFill>
              <a:latin typeface="Blinker"/>
              <a:ea typeface="Blinker"/>
              <a:cs typeface="Blinker"/>
              <a:sym typeface="Blinker"/>
            </a:endParaRPr>
          </a:p>
        </p:txBody>
      </p:sp>
      <p:grpSp>
        <p:nvGrpSpPr>
          <p:cNvPr id="663" name="Google Shape;663;p36"/>
          <p:cNvGrpSpPr/>
          <p:nvPr/>
        </p:nvGrpSpPr>
        <p:grpSpPr>
          <a:xfrm>
            <a:off x="499680" y="2636323"/>
            <a:ext cx="385344" cy="385344"/>
            <a:chOff x="4717101" y="1160033"/>
            <a:chExt cx="385344" cy="385344"/>
          </a:xfrm>
        </p:grpSpPr>
        <p:sp>
          <p:nvSpPr>
            <p:cNvPr id="664" name="Google Shape;664;p36"/>
            <p:cNvSpPr/>
            <p:nvPr/>
          </p:nvSpPr>
          <p:spPr>
            <a:xfrm>
              <a:off x="4875698" y="1409711"/>
              <a:ext cx="47378" cy="67834"/>
            </a:xfrm>
            <a:custGeom>
              <a:avLst/>
              <a:gdLst/>
              <a:ahLst/>
              <a:cxnLst/>
              <a:rect l="l" t="t" r="r" b="b"/>
              <a:pathLst>
                <a:path w="1341" h="1920" extrusionOk="0">
                  <a:moveTo>
                    <a:pt x="985" y="1"/>
                  </a:moveTo>
                  <a:cubicBezTo>
                    <a:pt x="904" y="1"/>
                    <a:pt x="822" y="31"/>
                    <a:pt x="761" y="92"/>
                  </a:cubicBezTo>
                  <a:lnTo>
                    <a:pt x="122" y="732"/>
                  </a:lnTo>
                  <a:cubicBezTo>
                    <a:pt x="0" y="854"/>
                    <a:pt x="0" y="1057"/>
                    <a:pt x="122" y="1189"/>
                  </a:cubicBezTo>
                  <a:lnTo>
                    <a:pt x="761" y="1828"/>
                  </a:lnTo>
                  <a:cubicBezTo>
                    <a:pt x="822" y="1889"/>
                    <a:pt x="904" y="1920"/>
                    <a:pt x="985" y="1920"/>
                  </a:cubicBezTo>
                  <a:cubicBezTo>
                    <a:pt x="1066" y="1920"/>
                    <a:pt x="1147" y="1889"/>
                    <a:pt x="1208" y="1828"/>
                  </a:cubicBezTo>
                  <a:cubicBezTo>
                    <a:pt x="1341" y="1697"/>
                    <a:pt x="1341" y="1494"/>
                    <a:pt x="1208" y="1372"/>
                  </a:cubicBezTo>
                  <a:lnTo>
                    <a:pt x="802" y="955"/>
                  </a:lnTo>
                  <a:lnTo>
                    <a:pt x="1208" y="549"/>
                  </a:lnTo>
                  <a:cubicBezTo>
                    <a:pt x="1341" y="417"/>
                    <a:pt x="1341" y="224"/>
                    <a:pt x="1208" y="92"/>
                  </a:cubicBezTo>
                  <a:cubicBezTo>
                    <a:pt x="1147" y="31"/>
                    <a:pt x="1066" y="1"/>
                    <a:pt x="9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36"/>
            <p:cNvSpPr/>
            <p:nvPr/>
          </p:nvSpPr>
          <p:spPr>
            <a:xfrm>
              <a:off x="4988331" y="1409711"/>
              <a:ext cx="47413" cy="67834"/>
            </a:xfrm>
            <a:custGeom>
              <a:avLst/>
              <a:gdLst/>
              <a:ahLst/>
              <a:cxnLst/>
              <a:rect l="l" t="t" r="r" b="b"/>
              <a:pathLst>
                <a:path w="1342" h="1920" extrusionOk="0">
                  <a:moveTo>
                    <a:pt x="355" y="1"/>
                  </a:moveTo>
                  <a:cubicBezTo>
                    <a:pt x="272" y="1"/>
                    <a:pt x="188" y="31"/>
                    <a:pt x="123" y="92"/>
                  </a:cubicBezTo>
                  <a:cubicBezTo>
                    <a:pt x="1" y="224"/>
                    <a:pt x="1" y="417"/>
                    <a:pt x="123" y="549"/>
                  </a:cubicBezTo>
                  <a:lnTo>
                    <a:pt x="539" y="955"/>
                  </a:lnTo>
                  <a:lnTo>
                    <a:pt x="123" y="1372"/>
                  </a:lnTo>
                  <a:cubicBezTo>
                    <a:pt x="1" y="1494"/>
                    <a:pt x="1" y="1697"/>
                    <a:pt x="123" y="1828"/>
                  </a:cubicBezTo>
                  <a:cubicBezTo>
                    <a:pt x="188" y="1889"/>
                    <a:pt x="272" y="1920"/>
                    <a:pt x="355" y="1920"/>
                  </a:cubicBezTo>
                  <a:cubicBezTo>
                    <a:pt x="437" y="1920"/>
                    <a:pt x="518" y="1889"/>
                    <a:pt x="579" y="1828"/>
                  </a:cubicBezTo>
                  <a:lnTo>
                    <a:pt x="1219" y="1189"/>
                  </a:lnTo>
                  <a:cubicBezTo>
                    <a:pt x="1341" y="1057"/>
                    <a:pt x="1341" y="854"/>
                    <a:pt x="1219" y="732"/>
                  </a:cubicBezTo>
                  <a:lnTo>
                    <a:pt x="579" y="92"/>
                  </a:lnTo>
                  <a:cubicBezTo>
                    <a:pt x="518" y="31"/>
                    <a:pt x="437" y="1"/>
                    <a:pt x="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36"/>
            <p:cNvSpPr/>
            <p:nvPr/>
          </p:nvSpPr>
          <p:spPr>
            <a:xfrm>
              <a:off x="4932015" y="1387170"/>
              <a:ext cx="47378" cy="112950"/>
            </a:xfrm>
            <a:custGeom>
              <a:avLst/>
              <a:gdLst/>
              <a:ahLst/>
              <a:cxnLst/>
              <a:rect l="l" t="t" r="r" b="b"/>
              <a:pathLst>
                <a:path w="1341" h="3197" extrusionOk="0">
                  <a:moveTo>
                    <a:pt x="990" y="0"/>
                  </a:moveTo>
                  <a:cubicBezTo>
                    <a:pt x="846" y="0"/>
                    <a:pt x="716" y="96"/>
                    <a:pt x="681" y="243"/>
                  </a:cubicBezTo>
                  <a:lnTo>
                    <a:pt x="41" y="2802"/>
                  </a:lnTo>
                  <a:cubicBezTo>
                    <a:pt x="0" y="2974"/>
                    <a:pt x="102" y="3147"/>
                    <a:pt x="275" y="3188"/>
                  </a:cubicBezTo>
                  <a:cubicBezTo>
                    <a:pt x="300" y="3194"/>
                    <a:pt x="326" y="3197"/>
                    <a:pt x="351" y="3197"/>
                  </a:cubicBezTo>
                  <a:cubicBezTo>
                    <a:pt x="495" y="3197"/>
                    <a:pt x="626" y="3101"/>
                    <a:pt x="661" y="2954"/>
                  </a:cubicBezTo>
                  <a:lnTo>
                    <a:pt x="1300" y="395"/>
                  </a:lnTo>
                  <a:cubicBezTo>
                    <a:pt x="1341" y="223"/>
                    <a:pt x="1239" y="50"/>
                    <a:pt x="1067" y="9"/>
                  </a:cubicBezTo>
                  <a:cubicBezTo>
                    <a:pt x="1041" y="3"/>
                    <a:pt x="1015" y="0"/>
                    <a:pt x="9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36"/>
            <p:cNvSpPr/>
            <p:nvPr/>
          </p:nvSpPr>
          <p:spPr>
            <a:xfrm>
              <a:off x="4717101" y="1160033"/>
              <a:ext cx="385344" cy="385344"/>
            </a:xfrm>
            <a:custGeom>
              <a:avLst/>
              <a:gdLst/>
              <a:ahLst/>
              <a:cxnLst/>
              <a:rect l="l" t="t" r="r" b="b"/>
              <a:pathLst>
                <a:path w="10907" h="10907" extrusionOk="0">
                  <a:moveTo>
                    <a:pt x="6428" y="640"/>
                  </a:moveTo>
                  <a:lnTo>
                    <a:pt x="6428" y="1270"/>
                  </a:lnTo>
                  <a:lnTo>
                    <a:pt x="640" y="1270"/>
                  </a:lnTo>
                  <a:lnTo>
                    <a:pt x="640" y="640"/>
                  </a:lnTo>
                  <a:close/>
                  <a:moveTo>
                    <a:pt x="7708" y="640"/>
                  </a:moveTo>
                  <a:lnTo>
                    <a:pt x="7708" y="1270"/>
                  </a:lnTo>
                  <a:lnTo>
                    <a:pt x="7069" y="1270"/>
                  </a:lnTo>
                  <a:lnTo>
                    <a:pt x="7069" y="640"/>
                  </a:lnTo>
                  <a:close/>
                  <a:moveTo>
                    <a:pt x="8987" y="4509"/>
                  </a:moveTo>
                  <a:lnTo>
                    <a:pt x="8987" y="5149"/>
                  </a:lnTo>
                  <a:lnTo>
                    <a:pt x="3240" y="5149"/>
                  </a:lnTo>
                  <a:lnTo>
                    <a:pt x="3240" y="4509"/>
                  </a:lnTo>
                  <a:close/>
                  <a:moveTo>
                    <a:pt x="10267" y="4509"/>
                  </a:moveTo>
                  <a:lnTo>
                    <a:pt x="10267" y="5149"/>
                  </a:lnTo>
                  <a:lnTo>
                    <a:pt x="9628" y="5149"/>
                  </a:lnTo>
                  <a:lnTo>
                    <a:pt x="9628" y="4509"/>
                  </a:lnTo>
                  <a:close/>
                  <a:moveTo>
                    <a:pt x="7708" y="1909"/>
                  </a:moveTo>
                  <a:lnTo>
                    <a:pt x="7708" y="3869"/>
                  </a:lnTo>
                  <a:lnTo>
                    <a:pt x="2915" y="3869"/>
                  </a:lnTo>
                  <a:cubicBezTo>
                    <a:pt x="2743" y="3869"/>
                    <a:pt x="2601" y="4011"/>
                    <a:pt x="2601" y="4194"/>
                  </a:cubicBezTo>
                  <a:lnTo>
                    <a:pt x="2601" y="6428"/>
                  </a:lnTo>
                  <a:lnTo>
                    <a:pt x="640" y="6428"/>
                  </a:lnTo>
                  <a:lnTo>
                    <a:pt x="640" y="1909"/>
                  </a:lnTo>
                  <a:close/>
                  <a:moveTo>
                    <a:pt x="10267" y="5788"/>
                  </a:moveTo>
                  <a:lnTo>
                    <a:pt x="10267" y="10267"/>
                  </a:lnTo>
                  <a:lnTo>
                    <a:pt x="3240" y="10267"/>
                  </a:lnTo>
                  <a:lnTo>
                    <a:pt x="3240" y="5788"/>
                  </a:lnTo>
                  <a:close/>
                  <a:moveTo>
                    <a:pt x="315" y="0"/>
                  </a:moveTo>
                  <a:cubicBezTo>
                    <a:pt x="143" y="0"/>
                    <a:pt x="1" y="142"/>
                    <a:pt x="1" y="315"/>
                  </a:cubicBezTo>
                  <a:lnTo>
                    <a:pt x="1" y="6753"/>
                  </a:lnTo>
                  <a:cubicBezTo>
                    <a:pt x="1" y="6925"/>
                    <a:pt x="143" y="7068"/>
                    <a:pt x="315" y="7068"/>
                  </a:cubicBezTo>
                  <a:lnTo>
                    <a:pt x="2601" y="7068"/>
                  </a:lnTo>
                  <a:lnTo>
                    <a:pt x="2601" y="10581"/>
                  </a:lnTo>
                  <a:cubicBezTo>
                    <a:pt x="2601" y="10764"/>
                    <a:pt x="2743" y="10906"/>
                    <a:pt x="2915" y="10906"/>
                  </a:cubicBezTo>
                  <a:lnTo>
                    <a:pt x="10582" y="10906"/>
                  </a:lnTo>
                  <a:cubicBezTo>
                    <a:pt x="10765" y="10906"/>
                    <a:pt x="10907" y="10764"/>
                    <a:pt x="10907" y="10581"/>
                  </a:cubicBezTo>
                  <a:lnTo>
                    <a:pt x="10907" y="4194"/>
                  </a:lnTo>
                  <a:cubicBezTo>
                    <a:pt x="10907" y="4011"/>
                    <a:pt x="10765" y="3869"/>
                    <a:pt x="10582" y="3869"/>
                  </a:cubicBezTo>
                  <a:lnTo>
                    <a:pt x="8348" y="3869"/>
                  </a:lnTo>
                  <a:lnTo>
                    <a:pt x="8348" y="315"/>
                  </a:lnTo>
                  <a:cubicBezTo>
                    <a:pt x="8348" y="142"/>
                    <a:pt x="8206" y="0"/>
                    <a:pt x="8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8" name="Google Shape;668;p36"/>
          <p:cNvSpPr/>
          <p:nvPr/>
        </p:nvSpPr>
        <p:spPr>
          <a:xfrm>
            <a:off x="228835" y="2720308"/>
            <a:ext cx="197022" cy="217375"/>
          </a:xfrm>
          <a:prstGeom prst="rect">
            <a:avLst/>
          </a:prstGeom>
        </p:spPr>
        <p:txBody>
          <a:bodyPr>
            <a:prstTxWarp prst="textPlain">
              <a:avLst/>
            </a:prstTxWarp>
          </a:bodyPr>
          <a:lstStyle/>
          <a:p>
            <a:pPr lvl="0" algn="ctr"/>
            <a:r>
              <a:rPr b="1" i="0" dirty="0">
                <a:ln>
                  <a:noFill/>
                </a:ln>
                <a:solidFill>
                  <a:schemeClr val="dk1"/>
                </a:solidFill>
                <a:latin typeface="Blinker"/>
              </a:rPr>
              <a:t>&lt;</a:t>
            </a:r>
          </a:p>
        </p:txBody>
      </p:sp>
      <p:sp>
        <p:nvSpPr>
          <p:cNvPr id="669" name="Google Shape;669;p36"/>
          <p:cNvSpPr/>
          <p:nvPr/>
        </p:nvSpPr>
        <p:spPr>
          <a:xfrm flipH="1">
            <a:off x="976886" y="2702543"/>
            <a:ext cx="197022" cy="217375"/>
          </a:xfrm>
          <a:prstGeom prst="rect">
            <a:avLst/>
          </a:prstGeom>
        </p:spPr>
        <p:txBody>
          <a:bodyPr>
            <a:prstTxWarp prst="textPlain">
              <a:avLst/>
            </a:prstTxWarp>
          </a:bodyPr>
          <a:lstStyle/>
          <a:p>
            <a:pPr lvl="0" algn="ctr"/>
            <a:r>
              <a:rPr b="1" i="0" dirty="0">
                <a:ln>
                  <a:noFill/>
                </a:ln>
                <a:solidFill>
                  <a:schemeClr val="dk1"/>
                </a:solidFill>
                <a:latin typeface="Blinker"/>
              </a:rPr>
              <a:t>&lt;</a:t>
            </a:r>
          </a:p>
        </p:txBody>
      </p:sp>
      <p:cxnSp>
        <p:nvCxnSpPr>
          <p:cNvPr id="670" name="Google Shape;670;p36"/>
          <p:cNvCxnSpPr/>
          <p:nvPr/>
        </p:nvCxnSpPr>
        <p:spPr>
          <a:xfrm>
            <a:off x="732067" y="3105652"/>
            <a:ext cx="0" cy="1917600"/>
          </a:xfrm>
          <a:prstGeom prst="straightConnector1">
            <a:avLst/>
          </a:prstGeom>
          <a:noFill/>
          <a:ln w="19050" cap="flat" cmpd="sng">
            <a:solidFill>
              <a:schemeClr val="dk2"/>
            </a:solidFill>
            <a:prstDash val="solid"/>
            <a:round/>
            <a:headEnd type="none" w="med" len="med"/>
            <a:tailEnd type="none" w="med" len="med"/>
          </a:ln>
        </p:spPr>
      </p:cxnSp>
      <p:cxnSp>
        <p:nvCxnSpPr>
          <p:cNvPr id="671" name="Google Shape;671;p36"/>
          <p:cNvCxnSpPr/>
          <p:nvPr/>
        </p:nvCxnSpPr>
        <p:spPr>
          <a:xfrm>
            <a:off x="8404800" y="797792"/>
            <a:ext cx="739200" cy="0"/>
          </a:xfrm>
          <a:prstGeom prst="straightConnector1">
            <a:avLst/>
          </a:prstGeom>
          <a:noFill/>
          <a:ln w="19050" cap="flat" cmpd="sng">
            <a:solidFill>
              <a:schemeClr val="dk2"/>
            </a:solidFill>
            <a:prstDash val="solid"/>
            <a:round/>
            <a:headEnd type="none" w="med" len="med"/>
            <a:tailEnd type="none" w="med" len="med"/>
          </a:ln>
        </p:spPr>
      </p:cxnSp>
      <p:cxnSp>
        <p:nvCxnSpPr>
          <p:cNvPr id="672" name="Google Shape;672;p36"/>
          <p:cNvCxnSpPr/>
          <p:nvPr/>
        </p:nvCxnSpPr>
        <p:spPr>
          <a:xfrm>
            <a:off x="100" y="797792"/>
            <a:ext cx="739200" cy="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942480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6"/>
          <p:cNvSpPr/>
          <p:nvPr/>
        </p:nvSpPr>
        <p:spPr>
          <a:xfrm>
            <a:off x="468211" y="2378308"/>
            <a:ext cx="684000" cy="684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36"/>
          <p:cNvSpPr txBox="1">
            <a:spLocks noGrp="1"/>
          </p:cNvSpPr>
          <p:nvPr>
            <p:ph type="title"/>
          </p:nvPr>
        </p:nvSpPr>
        <p:spPr>
          <a:xfrm>
            <a:off x="1464050" y="445025"/>
            <a:ext cx="6216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smtClean="0">
                <a:solidFill>
                  <a:schemeClr val="lt2"/>
                </a:solidFill>
              </a:rPr>
              <a:t>4. Conclusion </a:t>
            </a:r>
            <a:endParaRPr dirty="0">
              <a:solidFill>
                <a:schemeClr val="lt2"/>
              </a:solidFill>
            </a:endParaRPr>
          </a:p>
        </p:txBody>
      </p:sp>
      <p:sp>
        <p:nvSpPr>
          <p:cNvPr id="660" name="Google Shape;660;p36"/>
          <p:cNvSpPr txBox="1">
            <a:spLocks noGrp="1"/>
          </p:cNvSpPr>
          <p:nvPr>
            <p:ph type="body" idx="1"/>
          </p:nvPr>
        </p:nvSpPr>
        <p:spPr>
          <a:xfrm>
            <a:off x="1310809" y="998075"/>
            <a:ext cx="7705600" cy="4078087"/>
          </a:xfrm>
          <a:prstGeom prst="rect">
            <a:avLst/>
          </a:prstGeom>
        </p:spPr>
        <p:txBody>
          <a:bodyPr spcFirstLastPara="1" wrap="square" lIns="91425" tIns="91425" rIns="91425" bIns="91425" anchor="t" anchorCtr="0">
            <a:noAutofit/>
          </a:bodyPr>
          <a:lstStyle/>
          <a:p>
            <a:pPr marL="0" indent="0">
              <a:buNone/>
            </a:pPr>
            <a:r>
              <a:rPr lang="en-GB" sz="1400" b="1" dirty="0">
                <a:solidFill>
                  <a:srgbClr val="FFC000"/>
                </a:solidFill>
              </a:rPr>
              <a:t>Importance of Multithreading</a:t>
            </a:r>
            <a:r>
              <a:rPr lang="en-GB" sz="1400" dirty="0">
                <a:solidFill>
                  <a:srgbClr val="FFC000"/>
                </a:solidFill>
              </a:rPr>
              <a:t>:</a:t>
            </a:r>
          </a:p>
          <a:p>
            <a:pPr marL="285750" indent="-285750">
              <a:buFont typeface="Wingdings" panose="05000000000000000000" pitchFamily="2" charset="2"/>
              <a:buChar char="v"/>
            </a:pPr>
            <a:r>
              <a:rPr lang="en-GB" sz="1400" dirty="0"/>
              <a:t>Simultaneous Task </a:t>
            </a:r>
            <a:r>
              <a:rPr lang="en-GB" sz="1400" dirty="0" smtClean="0"/>
              <a:t>Handling: Multithreading </a:t>
            </a:r>
            <a:r>
              <a:rPr lang="en-GB" sz="1400" dirty="0"/>
              <a:t>allows the program to handle multiple tasks at the same time ,which is crucial for simulating a busy  environment like a supermarket</a:t>
            </a:r>
            <a:r>
              <a:rPr lang="en-GB" sz="1400" dirty="0" smtClean="0"/>
              <a:t>.</a:t>
            </a:r>
            <a:endParaRPr lang="en-GB" sz="1400" b="1" dirty="0"/>
          </a:p>
          <a:p>
            <a:pPr marL="285750" indent="-285750">
              <a:buFont typeface="Wingdings" panose="05000000000000000000" pitchFamily="2" charset="2"/>
              <a:buChar char="v"/>
            </a:pPr>
            <a:r>
              <a:rPr lang="en-GB" sz="1400" dirty="0" smtClean="0"/>
              <a:t>Parallel Processing: By using threads ,the program processes multiple customers simultaneously reducing the overall wait times.</a:t>
            </a:r>
          </a:p>
          <a:p>
            <a:pPr marL="285750" indent="-285750">
              <a:buFont typeface="Wingdings" panose="05000000000000000000" pitchFamily="2" charset="2"/>
              <a:buChar char="v"/>
            </a:pPr>
            <a:r>
              <a:rPr lang="en-GB" sz="1400" dirty="0" smtClean="0"/>
              <a:t>Scalability: The program can easily scale by increasing the number of cashier lanes or self-checkout stations ,demonstrating the principle of parallel computing.</a:t>
            </a:r>
          </a:p>
          <a:p>
            <a:pPr marL="0" indent="0">
              <a:buNone/>
            </a:pPr>
            <a:r>
              <a:rPr lang="en-GB" sz="1400" b="1" dirty="0" smtClean="0">
                <a:solidFill>
                  <a:srgbClr val="FFC000"/>
                </a:solidFill>
              </a:rPr>
              <a:t>Thread creation: </a:t>
            </a:r>
            <a:r>
              <a:rPr lang="en-GB" sz="1400" dirty="0" smtClean="0"/>
              <a:t>The program creates multiple threads using ‘pthread_create’.Each thread simulates the checkout process for a specific lane.</a:t>
            </a:r>
          </a:p>
          <a:p>
            <a:pPr marL="0" indent="0">
              <a:buNone/>
            </a:pPr>
            <a:r>
              <a:rPr lang="en-GB" sz="1400" dirty="0" smtClean="0"/>
              <a:t>Each thread runs concurrently ,allowing multiple customer checkouts to be processed at the same time.</a:t>
            </a:r>
          </a:p>
          <a:p>
            <a:pPr marL="0" indent="0">
              <a:buNone/>
            </a:pPr>
            <a:r>
              <a:rPr lang="en-GB" sz="1400" dirty="0" smtClean="0"/>
              <a:t>Each thread independently processes its assigned customers.(sleeping for a random amount of time to represent the time taken by each customer).</a:t>
            </a:r>
          </a:p>
          <a:p>
            <a:pPr marL="0" indent="0">
              <a:buNone/>
            </a:pPr>
            <a:r>
              <a:rPr lang="en-GB" sz="1400" dirty="0" smtClean="0"/>
              <a:t>The program uses ‘pthread_join’to wait for all threads to complete before proceeding .This ensures that all customers are processed before the program terminates.</a:t>
            </a:r>
            <a:endParaRPr lang="en-GB" sz="1400" dirty="0"/>
          </a:p>
        </p:txBody>
      </p:sp>
      <p:sp>
        <p:nvSpPr>
          <p:cNvPr id="661" name="Google Shape;661;p36"/>
          <p:cNvSpPr txBox="1"/>
          <p:nvPr/>
        </p:nvSpPr>
        <p:spPr>
          <a:xfrm>
            <a:off x="7774800" y="464675"/>
            <a:ext cx="649500" cy="533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3000" b="1">
                <a:solidFill>
                  <a:schemeClr val="dk2"/>
                </a:solidFill>
                <a:latin typeface="Blinker"/>
                <a:ea typeface="Blinker"/>
                <a:cs typeface="Blinker"/>
                <a:sym typeface="Blinker"/>
              </a:rPr>
              <a:t>//</a:t>
            </a:r>
            <a:r>
              <a:rPr lang="en" sz="3000" b="1">
                <a:solidFill>
                  <a:schemeClr val="lt2"/>
                </a:solidFill>
                <a:latin typeface="Blinker"/>
                <a:ea typeface="Blinker"/>
                <a:cs typeface="Blinker"/>
                <a:sym typeface="Blinker"/>
              </a:rPr>
              <a:t>&gt;</a:t>
            </a:r>
            <a:endParaRPr sz="3000" b="1" dirty="0">
              <a:solidFill>
                <a:schemeClr val="lt2"/>
              </a:solidFill>
              <a:latin typeface="Blinker"/>
              <a:ea typeface="Blinker"/>
              <a:cs typeface="Blinker"/>
              <a:sym typeface="Blinker"/>
            </a:endParaRPr>
          </a:p>
        </p:txBody>
      </p:sp>
      <p:sp>
        <p:nvSpPr>
          <p:cNvPr id="662" name="Google Shape;662;p36"/>
          <p:cNvSpPr txBox="1"/>
          <p:nvPr/>
        </p:nvSpPr>
        <p:spPr>
          <a:xfrm>
            <a:off x="720000" y="464675"/>
            <a:ext cx="649500" cy="5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chemeClr val="lt2"/>
                </a:solidFill>
                <a:latin typeface="Blinker"/>
                <a:ea typeface="Blinker"/>
                <a:cs typeface="Blinker"/>
                <a:sym typeface="Blinker"/>
              </a:rPr>
              <a:t>&lt;</a:t>
            </a:r>
            <a:r>
              <a:rPr lang="en" sz="3000" b="1">
                <a:solidFill>
                  <a:schemeClr val="dk2"/>
                </a:solidFill>
                <a:latin typeface="Blinker"/>
                <a:ea typeface="Blinker"/>
                <a:cs typeface="Blinker"/>
                <a:sym typeface="Blinker"/>
              </a:rPr>
              <a:t>//</a:t>
            </a:r>
            <a:endParaRPr sz="3000" b="1" dirty="0">
              <a:solidFill>
                <a:schemeClr val="lt2"/>
              </a:solidFill>
              <a:latin typeface="Blinker"/>
              <a:ea typeface="Blinker"/>
              <a:cs typeface="Blinker"/>
              <a:sym typeface="Blinker"/>
            </a:endParaRPr>
          </a:p>
        </p:txBody>
      </p:sp>
      <p:grpSp>
        <p:nvGrpSpPr>
          <p:cNvPr id="663" name="Google Shape;663;p36"/>
          <p:cNvGrpSpPr/>
          <p:nvPr/>
        </p:nvGrpSpPr>
        <p:grpSpPr>
          <a:xfrm>
            <a:off x="499680" y="2636323"/>
            <a:ext cx="385344" cy="385344"/>
            <a:chOff x="4717101" y="1160033"/>
            <a:chExt cx="385344" cy="385344"/>
          </a:xfrm>
        </p:grpSpPr>
        <p:sp>
          <p:nvSpPr>
            <p:cNvPr id="664" name="Google Shape;664;p36"/>
            <p:cNvSpPr/>
            <p:nvPr/>
          </p:nvSpPr>
          <p:spPr>
            <a:xfrm>
              <a:off x="4875698" y="1409711"/>
              <a:ext cx="47378" cy="67834"/>
            </a:xfrm>
            <a:custGeom>
              <a:avLst/>
              <a:gdLst/>
              <a:ahLst/>
              <a:cxnLst/>
              <a:rect l="l" t="t" r="r" b="b"/>
              <a:pathLst>
                <a:path w="1341" h="1920" extrusionOk="0">
                  <a:moveTo>
                    <a:pt x="985" y="1"/>
                  </a:moveTo>
                  <a:cubicBezTo>
                    <a:pt x="904" y="1"/>
                    <a:pt x="822" y="31"/>
                    <a:pt x="761" y="92"/>
                  </a:cubicBezTo>
                  <a:lnTo>
                    <a:pt x="122" y="732"/>
                  </a:lnTo>
                  <a:cubicBezTo>
                    <a:pt x="0" y="854"/>
                    <a:pt x="0" y="1057"/>
                    <a:pt x="122" y="1189"/>
                  </a:cubicBezTo>
                  <a:lnTo>
                    <a:pt x="761" y="1828"/>
                  </a:lnTo>
                  <a:cubicBezTo>
                    <a:pt x="822" y="1889"/>
                    <a:pt x="904" y="1920"/>
                    <a:pt x="985" y="1920"/>
                  </a:cubicBezTo>
                  <a:cubicBezTo>
                    <a:pt x="1066" y="1920"/>
                    <a:pt x="1147" y="1889"/>
                    <a:pt x="1208" y="1828"/>
                  </a:cubicBezTo>
                  <a:cubicBezTo>
                    <a:pt x="1341" y="1697"/>
                    <a:pt x="1341" y="1494"/>
                    <a:pt x="1208" y="1372"/>
                  </a:cubicBezTo>
                  <a:lnTo>
                    <a:pt x="802" y="955"/>
                  </a:lnTo>
                  <a:lnTo>
                    <a:pt x="1208" y="549"/>
                  </a:lnTo>
                  <a:cubicBezTo>
                    <a:pt x="1341" y="417"/>
                    <a:pt x="1341" y="224"/>
                    <a:pt x="1208" y="92"/>
                  </a:cubicBezTo>
                  <a:cubicBezTo>
                    <a:pt x="1147" y="31"/>
                    <a:pt x="1066" y="1"/>
                    <a:pt x="9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36"/>
            <p:cNvSpPr/>
            <p:nvPr/>
          </p:nvSpPr>
          <p:spPr>
            <a:xfrm>
              <a:off x="4988331" y="1409711"/>
              <a:ext cx="47413" cy="67834"/>
            </a:xfrm>
            <a:custGeom>
              <a:avLst/>
              <a:gdLst/>
              <a:ahLst/>
              <a:cxnLst/>
              <a:rect l="l" t="t" r="r" b="b"/>
              <a:pathLst>
                <a:path w="1342" h="1920" extrusionOk="0">
                  <a:moveTo>
                    <a:pt x="355" y="1"/>
                  </a:moveTo>
                  <a:cubicBezTo>
                    <a:pt x="272" y="1"/>
                    <a:pt x="188" y="31"/>
                    <a:pt x="123" y="92"/>
                  </a:cubicBezTo>
                  <a:cubicBezTo>
                    <a:pt x="1" y="224"/>
                    <a:pt x="1" y="417"/>
                    <a:pt x="123" y="549"/>
                  </a:cubicBezTo>
                  <a:lnTo>
                    <a:pt x="539" y="955"/>
                  </a:lnTo>
                  <a:lnTo>
                    <a:pt x="123" y="1372"/>
                  </a:lnTo>
                  <a:cubicBezTo>
                    <a:pt x="1" y="1494"/>
                    <a:pt x="1" y="1697"/>
                    <a:pt x="123" y="1828"/>
                  </a:cubicBezTo>
                  <a:cubicBezTo>
                    <a:pt x="188" y="1889"/>
                    <a:pt x="272" y="1920"/>
                    <a:pt x="355" y="1920"/>
                  </a:cubicBezTo>
                  <a:cubicBezTo>
                    <a:pt x="437" y="1920"/>
                    <a:pt x="518" y="1889"/>
                    <a:pt x="579" y="1828"/>
                  </a:cubicBezTo>
                  <a:lnTo>
                    <a:pt x="1219" y="1189"/>
                  </a:lnTo>
                  <a:cubicBezTo>
                    <a:pt x="1341" y="1057"/>
                    <a:pt x="1341" y="854"/>
                    <a:pt x="1219" y="732"/>
                  </a:cubicBezTo>
                  <a:lnTo>
                    <a:pt x="579" y="92"/>
                  </a:lnTo>
                  <a:cubicBezTo>
                    <a:pt x="518" y="31"/>
                    <a:pt x="437" y="1"/>
                    <a:pt x="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36"/>
            <p:cNvSpPr/>
            <p:nvPr/>
          </p:nvSpPr>
          <p:spPr>
            <a:xfrm>
              <a:off x="4932015" y="1387170"/>
              <a:ext cx="47378" cy="112950"/>
            </a:xfrm>
            <a:custGeom>
              <a:avLst/>
              <a:gdLst/>
              <a:ahLst/>
              <a:cxnLst/>
              <a:rect l="l" t="t" r="r" b="b"/>
              <a:pathLst>
                <a:path w="1341" h="3197" extrusionOk="0">
                  <a:moveTo>
                    <a:pt x="990" y="0"/>
                  </a:moveTo>
                  <a:cubicBezTo>
                    <a:pt x="846" y="0"/>
                    <a:pt x="716" y="96"/>
                    <a:pt x="681" y="243"/>
                  </a:cubicBezTo>
                  <a:lnTo>
                    <a:pt x="41" y="2802"/>
                  </a:lnTo>
                  <a:cubicBezTo>
                    <a:pt x="0" y="2974"/>
                    <a:pt x="102" y="3147"/>
                    <a:pt x="275" y="3188"/>
                  </a:cubicBezTo>
                  <a:cubicBezTo>
                    <a:pt x="300" y="3194"/>
                    <a:pt x="326" y="3197"/>
                    <a:pt x="351" y="3197"/>
                  </a:cubicBezTo>
                  <a:cubicBezTo>
                    <a:pt x="495" y="3197"/>
                    <a:pt x="626" y="3101"/>
                    <a:pt x="661" y="2954"/>
                  </a:cubicBezTo>
                  <a:lnTo>
                    <a:pt x="1300" y="395"/>
                  </a:lnTo>
                  <a:cubicBezTo>
                    <a:pt x="1341" y="223"/>
                    <a:pt x="1239" y="50"/>
                    <a:pt x="1067" y="9"/>
                  </a:cubicBezTo>
                  <a:cubicBezTo>
                    <a:pt x="1041" y="3"/>
                    <a:pt x="1015" y="0"/>
                    <a:pt x="9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36"/>
            <p:cNvSpPr/>
            <p:nvPr/>
          </p:nvSpPr>
          <p:spPr>
            <a:xfrm>
              <a:off x="4717101" y="1160033"/>
              <a:ext cx="385344" cy="385344"/>
            </a:xfrm>
            <a:custGeom>
              <a:avLst/>
              <a:gdLst/>
              <a:ahLst/>
              <a:cxnLst/>
              <a:rect l="l" t="t" r="r" b="b"/>
              <a:pathLst>
                <a:path w="10907" h="10907" extrusionOk="0">
                  <a:moveTo>
                    <a:pt x="6428" y="640"/>
                  </a:moveTo>
                  <a:lnTo>
                    <a:pt x="6428" y="1270"/>
                  </a:lnTo>
                  <a:lnTo>
                    <a:pt x="640" y="1270"/>
                  </a:lnTo>
                  <a:lnTo>
                    <a:pt x="640" y="640"/>
                  </a:lnTo>
                  <a:close/>
                  <a:moveTo>
                    <a:pt x="7708" y="640"/>
                  </a:moveTo>
                  <a:lnTo>
                    <a:pt x="7708" y="1270"/>
                  </a:lnTo>
                  <a:lnTo>
                    <a:pt x="7069" y="1270"/>
                  </a:lnTo>
                  <a:lnTo>
                    <a:pt x="7069" y="640"/>
                  </a:lnTo>
                  <a:close/>
                  <a:moveTo>
                    <a:pt x="8987" y="4509"/>
                  </a:moveTo>
                  <a:lnTo>
                    <a:pt x="8987" y="5149"/>
                  </a:lnTo>
                  <a:lnTo>
                    <a:pt x="3240" y="5149"/>
                  </a:lnTo>
                  <a:lnTo>
                    <a:pt x="3240" y="4509"/>
                  </a:lnTo>
                  <a:close/>
                  <a:moveTo>
                    <a:pt x="10267" y="4509"/>
                  </a:moveTo>
                  <a:lnTo>
                    <a:pt x="10267" y="5149"/>
                  </a:lnTo>
                  <a:lnTo>
                    <a:pt x="9628" y="5149"/>
                  </a:lnTo>
                  <a:lnTo>
                    <a:pt x="9628" y="4509"/>
                  </a:lnTo>
                  <a:close/>
                  <a:moveTo>
                    <a:pt x="7708" y="1909"/>
                  </a:moveTo>
                  <a:lnTo>
                    <a:pt x="7708" y="3869"/>
                  </a:lnTo>
                  <a:lnTo>
                    <a:pt x="2915" y="3869"/>
                  </a:lnTo>
                  <a:cubicBezTo>
                    <a:pt x="2743" y="3869"/>
                    <a:pt x="2601" y="4011"/>
                    <a:pt x="2601" y="4194"/>
                  </a:cubicBezTo>
                  <a:lnTo>
                    <a:pt x="2601" y="6428"/>
                  </a:lnTo>
                  <a:lnTo>
                    <a:pt x="640" y="6428"/>
                  </a:lnTo>
                  <a:lnTo>
                    <a:pt x="640" y="1909"/>
                  </a:lnTo>
                  <a:close/>
                  <a:moveTo>
                    <a:pt x="10267" y="5788"/>
                  </a:moveTo>
                  <a:lnTo>
                    <a:pt x="10267" y="10267"/>
                  </a:lnTo>
                  <a:lnTo>
                    <a:pt x="3240" y="10267"/>
                  </a:lnTo>
                  <a:lnTo>
                    <a:pt x="3240" y="5788"/>
                  </a:lnTo>
                  <a:close/>
                  <a:moveTo>
                    <a:pt x="315" y="0"/>
                  </a:moveTo>
                  <a:cubicBezTo>
                    <a:pt x="143" y="0"/>
                    <a:pt x="1" y="142"/>
                    <a:pt x="1" y="315"/>
                  </a:cubicBezTo>
                  <a:lnTo>
                    <a:pt x="1" y="6753"/>
                  </a:lnTo>
                  <a:cubicBezTo>
                    <a:pt x="1" y="6925"/>
                    <a:pt x="143" y="7068"/>
                    <a:pt x="315" y="7068"/>
                  </a:cubicBezTo>
                  <a:lnTo>
                    <a:pt x="2601" y="7068"/>
                  </a:lnTo>
                  <a:lnTo>
                    <a:pt x="2601" y="10581"/>
                  </a:lnTo>
                  <a:cubicBezTo>
                    <a:pt x="2601" y="10764"/>
                    <a:pt x="2743" y="10906"/>
                    <a:pt x="2915" y="10906"/>
                  </a:cubicBezTo>
                  <a:lnTo>
                    <a:pt x="10582" y="10906"/>
                  </a:lnTo>
                  <a:cubicBezTo>
                    <a:pt x="10765" y="10906"/>
                    <a:pt x="10907" y="10764"/>
                    <a:pt x="10907" y="10581"/>
                  </a:cubicBezTo>
                  <a:lnTo>
                    <a:pt x="10907" y="4194"/>
                  </a:lnTo>
                  <a:cubicBezTo>
                    <a:pt x="10907" y="4011"/>
                    <a:pt x="10765" y="3869"/>
                    <a:pt x="10582" y="3869"/>
                  </a:cubicBezTo>
                  <a:lnTo>
                    <a:pt x="8348" y="3869"/>
                  </a:lnTo>
                  <a:lnTo>
                    <a:pt x="8348" y="315"/>
                  </a:lnTo>
                  <a:cubicBezTo>
                    <a:pt x="8348" y="142"/>
                    <a:pt x="8206" y="0"/>
                    <a:pt x="8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8" name="Google Shape;668;p36"/>
          <p:cNvSpPr/>
          <p:nvPr/>
        </p:nvSpPr>
        <p:spPr>
          <a:xfrm>
            <a:off x="228835" y="2720308"/>
            <a:ext cx="197022" cy="217375"/>
          </a:xfrm>
          <a:prstGeom prst="rect">
            <a:avLst/>
          </a:prstGeom>
        </p:spPr>
        <p:txBody>
          <a:bodyPr>
            <a:prstTxWarp prst="textPlain">
              <a:avLst/>
            </a:prstTxWarp>
          </a:bodyPr>
          <a:lstStyle/>
          <a:p>
            <a:pPr lvl="0" algn="ctr"/>
            <a:r>
              <a:rPr b="1" i="0" dirty="0">
                <a:ln>
                  <a:noFill/>
                </a:ln>
                <a:solidFill>
                  <a:schemeClr val="dk1"/>
                </a:solidFill>
                <a:latin typeface="Blinker"/>
              </a:rPr>
              <a:t>&lt;</a:t>
            </a:r>
          </a:p>
        </p:txBody>
      </p:sp>
      <p:sp>
        <p:nvSpPr>
          <p:cNvPr id="669" name="Google Shape;669;p36"/>
          <p:cNvSpPr/>
          <p:nvPr/>
        </p:nvSpPr>
        <p:spPr>
          <a:xfrm flipH="1">
            <a:off x="976886" y="2702543"/>
            <a:ext cx="197022" cy="217375"/>
          </a:xfrm>
          <a:prstGeom prst="rect">
            <a:avLst/>
          </a:prstGeom>
        </p:spPr>
        <p:txBody>
          <a:bodyPr>
            <a:prstTxWarp prst="textPlain">
              <a:avLst/>
            </a:prstTxWarp>
          </a:bodyPr>
          <a:lstStyle/>
          <a:p>
            <a:pPr lvl="0" algn="ctr"/>
            <a:r>
              <a:rPr b="1" i="0" dirty="0">
                <a:ln>
                  <a:noFill/>
                </a:ln>
                <a:solidFill>
                  <a:schemeClr val="dk1"/>
                </a:solidFill>
                <a:latin typeface="Blinker"/>
              </a:rPr>
              <a:t>&lt;</a:t>
            </a:r>
          </a:p>
        </p:txBody>
      </p:sp>
      <p:cxnSp>
        <p:nvCxnSpPr>
          <p:cNvPr id="670" name="Google Shape;670;p36"/>
          <p:cNvCxnSpPr/>
          <p:nvPr/>
        </p:nvCxnSpPr>
        <p:spPr>
          <a:xfrm>
            <a:off x="732067" y="3105652"/>
            <a:ext cx="0" cy="1917600"/>
          </a:xfrm>
          <a:prstGeom prst="straightConnector1">
            <a:avLst/>
          </a:prstGeom>
          <a:noFill/>
          <a:ln w="19050" cap="flat" cmpd="sng">
            <a:solidFill>
              <a:schemeClr val="dk2"/>
            </a:solidFill>
            <a:prstDash val="solid"/>
            <a:round/>
            <a:headEnd type="none" w="med" len="med"/>
            <a:tailEnd type="none" w="med" len="med"/>
          </a:ln>
        </p:spPr>
      </p:cxnSp>
      <p:cxnSp>
        <p:nvCxnSpPr>
          <p:cNvPr id="671" name="Google Shape;671;p36"/>
          <p:cNvCxnSpPr/>
          <p:nvPr/>
        </p:nvCxnSpPr>
        <p:spPr>
          <a:xfrm>
            <a:off x="8404800" y="797792"/>
            <a:ext cx="739200" cy="0"/>
          </a:xfrm>
          <a:prstGeom prst="straightConnector1">
            <a:avLst/>
          </a:prstGeom>
          <a:noFill/>
          <a:ln w="19050" cap="flat" cmpd="sng">
            <a:solidFill>
              <a:schemeClr val="dk2"/>
            </a:solidFill>
            <a:prstDash val="solid"/>
            <a:round/>
            <a:headEnd type="none" w="med" len="med"/>
            <a:tailEnd type="none" w="med" len="med"/>
          </a:ln>
        </p:spPr>
      </p:cxnSp>
      <p:cxnSp>
        <p:nvCxnSpPr>
          <p:cNvPr id="672" name="Google Shape;672;p36"/>
          <p:cNvCxnSpPr/>
          <p:nvPr/>
        </p:nvCxnSpPr>
        <p:spPr>
          <a:xfrm>
            <a:off x="100" y="797792"/>
            <a:ext cx="739200" cy="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38660132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2"/>
          <p:cNvSpPr txBox="1">
            <a:spLocks noGrp="1"/>
          </p:cNvSpPr>
          <p:nvPr>
            <p:ph type="title"/>
          </p:nvPr>
        </p:nvSpPr>
        <p:spPr>
          <a:xfrm>
            <a:off x="761906" y="894571"/>
            <a:ext cx="1038900" cy="107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01</a:t>
            </a:r>
            <a:endParaRPr sz="4000" dirty="0"/>
          </a:p>
        </p:txBody>
      </p:sp>
      <p:sp>
        <p:nvSpPr>
          <p:cNvPr id="563" name="Google Shape;563;p32"/>
          <p:cNvSpPr txBox="1">
            <a:spLocks noGrp="1"/>
          </p:cNvSpPr>
          <p:nvPr>
            <p:ph type="subTitle" idx="1"/>
          </p:nvPr>
        </p:nvSpPr>
        <p:spPr>
          <a:xfrm>
            <a:off x="1758900" y="1340214"/>
            <a:ext cx="2196651" cy="44022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Introduction</a:t>
            </a:r>
            <a:endParaRPr dirty="0"/>
          </a:p>
        </p:txBody>
      </p:sp>
      <p:sp>
        <p:nvSpPr>
          <p:cNvPr id="565" name="Google Shape;565;p32"/>
          <p:cNvSpPr txBox="1">
            <a:spLocks noGrp="1"/>
          </p:cNvSpPr>
          <p:nvPr>
            <p:ph type="subTitle" idx="3"/>
          </p:nvPr>
        </p:nvSpPr>
        <p:spPr>
          <a:xfrm>
            <a:off x="5498957" y="1120854"/>
            <a:ext cx="2728500" cy="50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Program Overview</a:t>
            </a:r>
            <a:endParaRPr dirty="0"/>
          </a:p>
        </p:txBody>
      </p:sp>
      <p:sp>
        <p:nvSpPr>
          <p:cNvPr id="567" name="Google Shape;567;p32"/>
          <p:cNvSpPr txBox="1">
            <a:spLocks noGrp="1"/>
          </p:cNvSpPr>
          <p:nvPr>
            <p:ph type="title" idx="5"/>
          </p:nvPr>
        </p:nvSpPr>
        <p:spPr>
          <a:xfrm>
            <a:off x="4656600" y="1017725"/>
            <a:ext cx="842357" cy="85566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t>02</a:t>
            </a:r>
            <a:endParaRPr sz="4000" dirty="0"/>
          </a:p>
        </p:txBody>
      </p:sp>
      <p:sp>
        <p:nvSpPr>
          <p:cNvPr id="568" name="Google Shape;568;p32"/>
          <p:cNvSpPr txBox="1">
            <a:spLocks noGrp="1"/>
          </p:cNvSpPr>
          <p:nvPr>
            <p:ph type="subTitle" idx="6"/>
          </p:nvPr>
        </p:nvSpPr>
        <p:spPr>
          <a:xfrm>
            <a:off x="1867281" y="2446415"/>
            <a:ext cx="2728500" cy="50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Code Breakdown </a:t>
            </a:r>
            <a:endParaRPr dirty="0"/>
          </a:p>
        </p:txBody>
      </p:sp>
      <p:sp>
        <p:nvSpPr>
          <p:cNvPr id="570" name="Google Shape;570;p32"/>
          <p:cNvSpPr txBox="1">
            <a:spLocks noGrp="1"/>
          </p:cNvSpPr>
          <p:nvPr>
            <p:ph type="title" idx="8"/>
          </p:nvPr>
        </p:nvSpPr>
        <p:spPr>
          <a:xfrm>
            <a:off x="805430" y="2327230"/>
            <a:ext cx="996994" cy="77719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03</a:t>
            </a:r>
            <a:endParaRPr sz="4000" dirty="0"/>
          </a:p>
        </p:txBody>
      </p:sp>
      <p:sp>
        <p:nvSpPr>
          <p:cNvPr id="571" name="Google Shape;571;p32"/>
          <p:cNvSpPr txBox="1">
            <a:spLocks noGrp="1"/>
          </p:cNvSpPr>
          <p:nvPr>
            <p:ph type="subTitle" idx="9"/>
          </p:nvPr>
        </p:nvSpPr>
        <p:spPr>
          <a:xfrm>
            <a:off x="5695500" y="2327230"/>
            <a:ext cx="2728500" cy="50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Screens and Journey</a:t>
            </a:r>
            <a:endParaRPr dirty="0"/>
          </a:p>
        </p:txBody>
      </p:sp>
      <p:sp>
        <p:nvSpPr>
          <p:cNvPr id="573" name="Google Shape;573;p32"/>
          <p:cNvSpPr txBox="1">
            <a:spLocks noGrp="1"/>
          </p:cNvSpPr>
          <p:nvPr>
            <p:ph type="title" idx="14"/>
          </p:nvPr>
        </p:nvSpPr>
        <p:spPr>
          <a:xfrm>
            <a:off x="4669281" y="2293045"/>
            <a:ext cx="1026219" cy="81137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t>04</a:t>
            </a:r>
            <a:endParaRPr sz="4000" dirty="0"/>
          </a:p>
        </p:txBody>
      </p:sp>
      <p:sp>
        <p:nvSpPr>
          <p:cNvPr id="574" name="Google Shape;574;p32"/>
          <p:cNvSpPr txBox="1">
            <a:spLocks noGrp="1"/>
          </p:cNvSpPr>
          <p:nvPr>
            <p:ph type="title" idx="15"/>
          </p:nvPr>
        </p:nvSpPr>
        <p:spPr>
          <a:xfrm>
            <a:off x="1464050" y="445025"/>
            <a:ext cx="6216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a:t>
            </a:r>
            <a:r>
              <a:rPr lang="en">
                <a:solidFill>
                  <a:schemeClr val="lt2"/>
                </a:solidFill>
              </a:rPr>
              <a:t>contents</a:t>
            </a:r>
            <a:endParaRPr dirty="0">
              <a:solidFill>
                <a:schemeClr val="lt2"/>
              </a:solidFill>
            </a:endParaRPr>
          </a:p>
        </p:txBody>
      </p:sp>
      <p:sp>
        <p:nvSpPr>
          <p:cNvPr id="575" name="Google Shape;575;p32"/>
          <p:cNvSpPr txBox="1"/>
          <p:nvPr/>
        </p:nvSpPr>
        <p:spPr>
          <a:xfrm>
            <a:off x="7774800" y="464675"/>
            <a:ext cx="649500" cy="533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3000" b="1">
                <a:solidFill>
                  <a:schemeClr val="dk2"/>
                </a:solidFill>
                <a:latin typeface="Blinker"/>
                <a:ea typeface="Blinker"/>
                <a:cs typeface="Blinker"/>
                <a:sym typeface="Blinker"/>
              </a:rPr>
              <a:t>//</a:t>
            </a:r>
            <a:r>
              <a:rPr lang="en" sz="3000" b="1">
                <a:solidFill>
                  <a:schemeClr val="lt2"/>
                </a:solidFill>
                <a:latin typeface="Blinker"/>
                <a:ea typeface="Blinker"/>
                <a:cs typeface="Blinker"/>
                <a:sym typeface="Blinker"/>
              </a:rPr>
              <a:t>&gt;</a:t>
            </a:r>
            <a:endParaRPr sz="3000" b="1" dirty="0">
              <a:solidFill>
                <a:schemeClr val="lt2"/>
              </a:solidFill>
              <a:latin typeface="Blinker"/>
              <a:ea typeface="Blinker"/>
              <a:cs typeface="Blinker"/>
              <a:sym typeface="Blinker"/>
            </a:endParaRPr>
          </a:p>
        </p:txBody>
      </p:sp>
      <p:sp>
        <p:nvSpPr>
          <p:cNvPr id="576" name="Google Shape;576;p32"/>
          <p:cNvSpPr txBox="1"/>
          <p:nvPr/>
        </p:nvSpPr>
        <p:spPr>
          <a:xfrm>
            <a:off x="720000" y="464675"/>
            <a:ext cx="649500" cy="5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chemeClr val="lt2"/>
                </a:solidFill>
                <a:latin typeface="Blinker"/>
                <a:ea typeface="Blinker"/>
                <a:cs typeface="Blinker"/>
                <a:sym typeface="Blinker"/>
              </a:rPr>
              <a:t>&lt;</a:t>
            </a:r>
            <a:r>
              <a:rPr lang="en" sz="3000" b="1">
                <a:solidFill>
                  <a:schemeClr val="dk2"/>
                </a:solidFill>
                <a:latin typeface="Blinker"/>
                <a:ea typeface="Blinker"/>
                <a:cs typeface="Blinker"/>
                <a:sym typeface="Blinker"/>
              </a:rPr>
              <a:t>//</a:t>
            </a:r>
            <a:endParaRPr sz="3000" b="1" dirty="0">
              <a:solidFill>
                <a:schemeClr val="lt2"/>
              </a:solidFill>
              <a:latin typeface="Blinker"/>
              <a:ea typeface="Blinker"/>
              <a:cs typeface="Blinker"/>
              <a:sym typeface="Blinker"/>
            </a:endParaRPr>
          </a:p>
        </p:txBody>
      </p:sp>
      <p:sp>
        <p:nvSpPr>
          <p:cNvPr id="20" name="Google Shape;573;p32"/>
          <p:cNvSpPr txBox="1">
            <a:spLocks/>
          </p:cNvSpPr>
          <p:nvPr/>
        </p:nvSpPr>
        <p:spPr>
          <a:xfrm>
            <a:off x="950940" y="3400861"/>
            <a:ext cx="1026219" cy="8113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000"/>
              <a:buFont typeface="Blinker"/>
              <a:buNone/>
              <a:defRPr sz="5900" b="1" i="0" u="none" strike="noStrike" cap="none">
                <a:solidFill>
                  <a:schemeClr val="dk1"/>
                </a:solidFill>
                <a:latin typeface="Blinker"/>
                <a:ea typeface="Blinker"/>
                <a:cs typeface="Blinker"/>
                <a:sym typeface="Blinker"/>
              </a:defRPr>
            </a:lvl1pPr>
            <a:lvl2pPr marR="0" lvl="1" algn="ctr" rtl="0">
              <a:lnSpc>
                <a:spcPct val="100000"/>
              </a:lnSpc>
              <a:spcBef>
                <a:spcPts val="0"/>
              </a:spcBef>
              <a:spcAft>
                <a:spcPts val="0"/>
              </a:spcAft>
              <a:buClr>
                <a:schemeClr val="dk1"/>
              </a:buClr>
              <a:buSzPts val="4000"/>
              <a:buFont typeface="Blinker"/>
              <a:buNone/>
              <a:defRPr sz="4000" b="1" i="0" u="none" strike="noStrike" cap="none">
                <a:solidFill>
                  <a:schemeClr val="dk1"/>
                </a:solidFill>
                <a:latin typeface="Blinker"/>
                <a:ea typeface="Blinker"/>
                <a:cs typeface="Blinker"/>
                <a:sym typeface="Blinker"/>
              </a:defRPr>
            </a:lvl2pPr>
            <a:lvl3pPr marR="0" lvl="2" algn="ctr" rtl="0">
              <a:lnSpc>
                <a:spcPct val="100000"/>
              </a:lnSpc>
              <a:spcBef>
                <a:spcPts val="0"/>
              </a:spcBef>
              <a:spcAft>
                <a:spcPts val="0"/>
              </a:spcAft>
              <a:buClr>
                <a:schemeClr val="dk1"/>
              </a:buClr>
              <a:buSzPts val="4000"/>
              <a:buFont typeface="Blinker"/>
              <a:buNone/>
              <a:defRPr sz="4000" b="1" i="0" u="none" strike="noStrike" cap="none">
                <a:solidFill>
                  <a:schemeClr val="dk1"/>
                </a:solidFill>
                <a:latin typeface="Blinker"/>
                <a:ea typeface="Blinker"/>
                <a:cs typeface="Blinker"/>
                <a:sym typeface="Blinker"/>
              </a:defRPr>
            </a:lvl3pPr>
            <a:lvl4pPr marR="0" lvl="3" algn="ctr" rtl="0">
              <a:lnSpc>
                <a:spcPct val="100000"/>
              </a:lnSpc>
              <a:spcBef>
                <a:spcPts val="0"/>
              </a:spcBef>
              <a:spcAft>
                <a:spcPts val="0"/>
              </a:spcAft>
              <a:buClr>
                <a:schemeClr val="dk1"/>
              </a:buClr>
              <a:buSzPts val="4000"/>
              <a:buFont typeface="Blinker"/>
              <a:buNone/>
              <a:defRPr sz="4000" b="1" i="0" u="none" strike="noStrike" cap="none">
                <a:solidFill>
                  <a:schemeClr val="dk1"/>
                </a:solidFill>
                <a:latin typeface="Blinker"/>
                <a:ea typeface="Blinker"/>
                <a:cs typeface="Blinker"/>
                <a:sym typeface="Blinker"/>
              </a:defRPr>
            </a:lvl4pPr>
            <a:lvl5pPr marR="0" lvl="4" algn="ctr" rtl="0">
              <a:lnSpc>
                <a:spcPct val="100000"/>
              </a:lnSpc>
              <a:spcBef>
                <a:spcPts val="0"/>
              </a:spcBef>
              <a:spcAft>
                <a:spcPts val="0"/>
              </a:spcAft>
              <a:buClr>
                <a:schemeClr val="dk1"/>
              </a:buClr>
              <a:buSzPts val="4000"/>
              <a:buFont typeface="Blinker"/>
              <a:buNone/>
              <a:defRPr sz="4000" b="1" i="0" u="none" strike="noStrike" cap="none">
                <a:solidFill>
                  <a:schemeClr val="dk1"/>
                </a:solidFill>
                <a:latin typeface="Blinker"/>
                <a:ea typeface="Blinker"/>
                <a:cs typeface="Blinker"/>
                <a:sym typeface="Blinker"/>
              </a:defRPr>
            </a:lvl5pPr>
            <a:lvl6pPr marR="0" lvl="5" algn="ctr" rtl="0">
              <a:lnSpc>
                <a:spcPct val="100000"/>
              </a:lnSpc>
              <a:spcBef>
                <a:spcPts val="0"/>
              </a:spcBef>
              <a:spcAft>
                <a:spcPts val="0"/>
              </a:spcAft>
              <a:buClr>
                <a:schemeClr val="dk1"/>
              </a:buClr>
              <a:buSzPts val="4000"/>
              <a:buFont typeface="Blinker"/>
              <a:buNone/>
              <a:defRPr sz="4000" b="1" i="0" u="none" strike="noStrike" cap="none">
                <a:solidFill>
                  <a:schemeClr val="dk1"/>
                </a:solidFill>
                <a:latin typeface="Blinker"/>
                <a:ea typeface="Blinker"/>
                <a:cs typeface="Blinker"/>
                <a:sym typeface="Blinker"/>
              </a:defRPr>
            </a:lvl6pPr>
            <a:lvl7pPr marR="0" lvl="6" algn="ctr" rtl="0">
              <a:lnSpc>
                <a:spcPct val="100000"/>
              </a:lnSpc>
              <a:spcBef>
                <a:spcPts val="0"/>
              </a:spcBef>
              <a:spcAft>
                <a:spcPts val="0"/>
              </a:spcAft>
              <a:buClr>
                <a:schemeClr val="dk1"/>
              </a:buClr>
              <a:buSzPts val="4000"/>
              <a:buFont typeface="Blinker"/>
              <a:buNone/>
              <a:defRPr sz="4000" b="1" i="0" u="none" strike="noStrike" cap="none">
                <a:solidFill>
                  <a:schemeClr val="dk1"/>
                </a:solidFill>
                <a:latin typeface="Blinker"/>
                <a:ea typeface="Blinker"/>
                <a:cs typeface="Blinker"/>
                <a:sym typeface="Blinker"/>
              </a:defRPr>
            </a:lvl7pPr>
            <a:lvl8pPr marR="0" lvl="7" algn="ctr" rtl="0">
              <a:lnSpc>
                <a:spcPct val="100000"/>
              </a:lnSpc>
              <a:spcBef>
                <a:spcPts val="0"/>
              </a:spcBef>
              <a:spcAft>
                <a:spcPts val="0"/>
              </a:spcAft>
              <a:buClr>
                <a:schemeClr val="dk1"/>
              </a:buClr>
              <a:buSzPts val="4000"/>
              <a:buFont typeface="Blinker"/>
              <a:buNone/>
              <a:defRPr sz="4000" b="1" i="0" u="none" strike="noStrike" cap="none">
                <a:solidFill>
                  <a:schemeClr val="dk1"/>
                </a:solidFill>
                <a:latin typeface="Blinker"/>
                <a:ea typeface="Blinker"/>
                <a:cs typeface="Blinker"/>
                <a:sym typeface="Blinker"/>
              </a:defRPr>
            </a:lvl8pPr>
            <a:lvl9pPr marR="0" lvl="8" algn="ctr" rtl="0">
              <a:lnSpc>
                <a:spcPct val="100000"/>
              </a:lnSpc>
              <a:spcBef>
                <a:spcPts val="0"/>
              </a:spcBef>
              <a:spcAft>
                <a:spcPts val="0"/>
              </a:spcAft>
              <a:buClr>
                <a:schemeClr val="dk1"/>
              </a:buClr>
              <a:buSzPts val="4000"/>
              <a:buFont typeface="Blinker"/>
              <a:buNone/>
              <a:defRPr sz="4000" b="1" i="0" u="none" strike="noStrike" cap="none">
                <a:solidFill>
                  <a:schemeClr val="dk1"/>
                </a:solidFill>
                <a:latin typeface="Blinker"/>
                <a:ea typeface="Blinker"/>
                <a:cs typeface="Blinker"/>
                <a:sym typeface="Blinker"/>
              </a:defRPr>
            </a:lvl9pPr>
          </a:lstStyle>
          <a:p>
            <a:r>
              <a:rPr lang="en" sz="4000" dirty="0" smtClean="0"/>
              <a:t>05</a:t>
            </a:r>
            <a:endParaRPr lang="en" sz="4000" dirty="0"/>
          </a:p>
        </p:txBody>
      </p:sp>
      <p:sp>
        <p:nvSpPr>
          <p:cNvPr id="21" name="Google Shape;571;p32"/>
          <p:cNvSpPr txBox="1">
            <a:spLocks noGrp="1"/>
          </p:cNvSpPr>
          <p:nvPr>
            <p:ph type="subTitle" idx="9"/>
          </p:nvPr>
        </p:nvSpPr>
        <p:spPr>
          <a:xfrm>
            <a:off x="1843550" y="3556199"/>
            <a:ext cx="2728500" cy="50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Conclusion</a:t>
            </a: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6"/>
          <p:cNvSpPr/>
          <p:nvPr/>
        </p:nvSpPr>
        <p:spPr>
          <a:xfrm>
            <a:off x="1406400" y="2570988"/>
            <a:ext cx="684000" cy="684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36"/>
          <p:cNvSpPr txBox="1">
            <a:spLocks noGrp="1"/>
          </p:cNvSpPr>
          <p:nvPr>
            <p:ph type="title"/>
          </p:nvPr>
        </p:nvSpPr>
        <p:spPr>
          <a:xfrm>
            <a:off x="1464050" y="445025"/>
            <a:ext cx="6216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smtClean="0">
                <a:solidFill>
                  <a:schemeClr val="lt2"/>
                </a:solidFill>
              </a:rPr>
              <a:t>1. Introduction </a:t>
            </a:r>
            <a:endParaRPr dirty="0">
              <a:solidFill>
                <a:schemeClr val="lt2"/>
              </a:solidFill>
            </a:endParaRPr>
          </a:p>
        </p:txBody>
      </p:sp>
      <p:sp>
        <p:nvSpPr>
          <p:cNvPr id="660" name="Google Shape;660;p36"/>
          <p:cNvSpPr txBox="1">
            <a:spLocks noGrp="1"/>
          </p:cNvSpPr>
          <p:nvPr>
            <p:ph type="body" idx="1"/>
          </p:nvPr>
        </p:nvSpPr>
        <p:spPr>
          <a:xfrm>
            <a:off x="2352626" y="976672"/>
            <a:ext cx="6709181" cy="3872605"/>
          </a:xfrm>
          <a:prstGeom prst="rect">
            <a:avLst/>
          </a:prstGeom>
        </p:spPr>
        <p:txBody>
          <a:bodyPr spcFirstLastPara="1" wrap="square" lIns="91425" tIns="91425" rIns="91425" bIns="91425" anchor="t" anchorCtr="0">
            <a:noAutofit/>
          </a:bodyPr>
          <a:lstStyle/>
          <a:p>
            <a:pPr marL="285750" indent="-285750">
              <a:buFont typeface="Wingdings" panose="05000000000000000000" pitchFamily="2" charset="2"/>
              <a:buChar char="v"/>
            </a:pPr>
            <a:r>
              <a:rPr lang="en-GB" sz="1800" b="1" i="1" dirty="0" smtClean="0">
                <a:solidFill>
                  <a:srgbClr val="FFC000"/>
                </a:solidFill>
              </a:rPr>
              <a:t>Parallelism Concept</a:t>
            </a:r>
            <a:r>
              <a:rPr lang="en-GB" sz="1800" b="1" dirty="0" smtClean="0">
                <a:solidFill>
                  <a:schemeClr val="tx1"/>
                </a:solidFill>
              </a:rPr>
              <a:t>: Parallelism </a:t>
            </a:r>
            <a:r>
              <a:rPr lang="en-GB" b="1" dirty="0"/>
              <a:t>is the simultaneous execution of multiple tasks or processes .It can significantly improve performance by utilizing multiple CPU cores.</a:t>
            </a:r>
          </a:p>
          <a:p>
            <a:pPr marL="285750" indent="-285750">
              <a:buFont typeface="Wingdings" panose="05000000000000000000" pitchFamily="2" charset="2"/>
              <a:buChar char="v"/>
            </a:pPr>
            <a:r>
              <a:rPr lang="en-GB" b="1" i="1" dirty="0">
                <a:solidFill>
                  <a:srgbClr val="FFC000"/>
                </a:solidFill>
              </a:rPr>
              <a:t>Multithreading</a:t>
            </a:r>
            <a:r>
              <a:rPr lang="en-GB" b="1" i="1" dirty="0"/>
              <a:t>:</a:t>
            </a:r>
            <a:r>
              <a:rPr lang="en-GB" b="1" dirty="0"/>
              <a:t> The code uses POSIX threads(p threads for parallel execution .</a:t>
            </a:r>
          </a:p>
          <a:p>
            <a:pPr marL="285750" indent="-285750">
              <a:buFont typeface="Wingdings" panose="05000000000000000000" pitchFamily="2" charset="2"/>
              <a:buChar char="v"/>
            </a:pPr>
            <a:r>
              <a:rPr lang="en-GB" b="1" dirty="0"/>
              <a:t>Each thread represents an independent path of execution within the program ,allowing multiple threads to run concurrently.</a:t>
            </a:r>
          </a:p>
          <a:p>
            <a:pPr marL="285750" indent="-285750">
              <a:buFont typeface="Wingdings" panose="05000000000000000000" pitchFamily="2" charset="2"/>
              <a:buChar char="v"/>
            </a:pPr>
            <a:r>
              <a:rPr lang="en-GB" sz="1800" b="1" i="1" dirty="0" smtClean="0">
                <a:solidFill>
                  <a:srgbClr val="FFC000"/>
                </a:solidFill>
              </a:rPr>
              <a:t>Implementation </a:t>
            </a:r>
            <a:r>
              <a:rPr lang="en-GB" sz="1800" b="1" i="1" dirty="0">
                <a:solidFill>
                  <a:srgbClr val="FFC000"/>
                </a:solidFill>
              </a:rPr>
              <a:t>in the code</a:t>
            </a:r>
            <a:r>
              <a:rPr lang="en-GB" sz="1800" b="1" dirty="0">
                <a:solidFill>
                  <a:srgbClr val="FFC000"/>
                </a:solidFill>
              </a:rPr>
              <a:t>:</a:t>
            </a:r>
            <a:r>
              <a:rPr lang="en-GB" sz="1800" b="1" dirty="0"/>
              <a:t> </a:t>
            </a:r>
            <a:endParaRPr lang="en-GB" sz="1800" b="1" dirty="0" smtClean="0"/>
          </a:p>
          <a:p>
            <a:pPr marL="285750" indent="-285750">
              <a:buFont typeface="Wingdings" panose="05000000000000000000" pitchFamily="2" charset="2"/>
              <a:buChar char="v"/>
            </a:pPr>
            <a:r>
              <a:rPr lang="en-GB" b="1" dirty="0" smtClean="0"/>
              <a:t>Self-checkout </a:t>
            </a:r>
            <a:r>
              <a:rPr lang="en-GB" b="1" dirty="0"/>
              <a:t>and Cashier Lanes</a:t>
            </a:r>
            <a:r>
              <a:rPr lang="en-GB" b="1" dirty="0" smtClean="0"/>
              <a:t>: The </a:t>
            </a:r>
            <a:r>
              <a:rPr lang="en-GB" b="1" dirty="0"/>
              <a:t>program simulates customers using self-checkout and cashier lanes in parallel.</a:t>
            </a:r>
          </a:p>
          <a:p>
            <a:pPr marL="285750" indent="-285750">
              <a:buFont typeface="Wingdings" panose="05000000000000000000" pitchFamily="2" charset="2"/>
              <a:buChar char="v"/>
            </a:pPr>
            <a:r>
              <a:rPr lang="en-GB" b="1" dirty="0">
                <a:solidFill>
                  <a:srgbClr val="FFC000"/>
                </a:solidFill>
              </a:rPr>
              <a:t>Thread creation:</a:t>
            </a:r>
            <a:r>
              <a:rPr lang="en-GB" b="1" dirty="0"/>
              <a:t> For each lane(Self-checkout or cashier ), a new thread is created .Each thread processes its own set of customers independently.</a:t>
            </a:r>
          </a:p>
          <a:p>
            <a:pPr marL="0" lvl="0" indent="0" algn="l" rtl="0">
              <a:spcBef>
                <a:spcPts val="0"/>
              </a:spcBef>
              <a:spcAft>
                <a:spcPts val="0"/>
              </a:spcAft>
              <a:buClr>
                <a:schemeClr val="hlink"/>
              </a:buClr>
              <a:buSzPts val="1100"/>
              <a:buFont typeface="Arial"/>
              <a:buNone/>
            </a:pPr>
            <a:endParaRPr b="1" dirty="0"/>
          </a:p>
        </p:txBody>
      </p:sp>
      <p:sp>
        <p:nvSpPr>
          <p:cNvPr id="661" name="Google Shape;661;p36"/>
          <p:cNvSpPr txBox="1"/>
          <p:nvPr/>
        </p:nvSpPr>
        <p:spPr>
          <a:xfrm>
            <a:off x="7774800" y="464675"/>
            <a:ext cx="649500" cy="533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3000" b="1">
                <a:solidFill>
                  <a:schemeClr val="dk2"/>
                </a:solidFill>
                <a:latin typeface="Blinker"/>
                <a:ea typeface="Blinker"/>
                <a:cs typeface="Blinker"/>
                <a:sym typeface="Blinker"/>
              </a:rPr>
              <a:t>//</a:t>
            </a:r>
            <a:r>
              <a:rPr lang="en" sz="3000" b="1">
                <a:solidFill>
                  <a:schemeClr val="lt2"/>
                </a:solidFill>
                <a:latin typeface="Blinker"/>
                <a:ea typeface="Blinker"/>
                <a:cs typeface="Blinker"/>
                <a:sym typeface="Blinker"/>
              </a:rPr>
              <a:t>&gt;</a:t>
            </a:r>
            <a:endParaRPr sz="3000" b="1" dirty="0">
              <a:solidFill>
                <a:schemeClr val="lt2"/>
              </a:solidFill>
              <a:latin typeface="Blinker"/>
              <a:ea typeface="Blinker"/>
              <a:cs typeface="Blinker"/>
              <a:sym typeface="Blinker"/>
            </a:endParaRPr>
          </a:p>
        </p:txBody>
      </p:sp>
      <p:sp>
        <p:nvSpPr>
          <p:cNvPr id="662" name="Google Shape;662;p36"/>
          <p:cNvSpPr txBox="1"/>
          <p:nvPr/>
        </p:nvSpPr>
        <p:spPr>
          <a:xfrm>
            <a:off x="720000" y="464675"/>
            <a:ext cx="649500" cy="5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chemeClr val="lt2"/>
                </a:solidFill>
                <a:latin typeface="Blinker"/>
                <a:ea typeface="Blinker"/>
                <a:cs typeface="Blinker"/>
                <a:sym typeface="Blinker"/>
              </a:rPr>
              <a:t>&lt;</a:t>
            </a:r>
            <a:r>
              <a:rPr lang="en" sz="3000" b="1" dirty="0">
                <a:solidFill>
                  <a:schemeClr val="dk2"/>
                </a:solidFill>
                <a:latin typeface="Blinker"/>
                <a:ea typeface="Blinker"/>
                <a:cs typeface="Blinker"/>
                <a:sym typeface="Blinker"/>
              </a:rPr>
              <a:t>//</a:t>
            </a:r>
            <a:endParaRPr sz="3000" b="1" dirty="0">
              <a:solidFill>
                <a:schemeClr val="lt2"/>
              </a:solidFill>
              <a:latin typeface="Blinker"/>
              <a:ea typeface="Blinker"/>
              <a:cs typeface="Blinker"/>
              <a:sym typeface="Blinker"/>
            </a:endParaRPr>
          </a:p>
        </p:txBody>
      </p:sp>
      <p:grpSp>
        <p:nvGrpSpPr>
          <p:cNvPr id="663" name="Google Shape;663;p36"/>
          <p:cNvGrpSpPr/>
          <p:nvPr/>
        </p:nvGrpSpPr>
        <p:grpSpPr>
          <a:xfrm>
            <a:off x="1544801" y="2720308"/>
            <a:ext cx="385344" cy="385344"/>
            <a:chOff x="4717101" y="1160033"/>
            <a:chExt cx="385344" cy="385344"/>
          </a:xfrm>
        </p:grpSpPr>
        <p:sp>
          <p:nvSpPr>
            <p:cNvPr id="664" name="Google Shape;664;p36"/>
            <p:cNvSpPr/>
            <p:nvPr/>
          </p:nvSpPr>
          <p:spPr>
            <a:xfrm>
              <a:off x="4875698" y="1409711"/>
              <a:ext cx="47378" cy="67834"/>
            </a:xfrm>
            <a:custGeom>
              <a:avLst/>
              <a:gdLst/>
              <a:ahLst/>
              <a:cxnLst/>
              <a:rect l="l" t="t" r="r" b="b"/>
              <a:pathLst>
                <a:path w="1341" h="1920" extrusionOk="0">
                  <a:moveTo>
                    <a:pt x="985" y="1"/>
                  </a:moveTo>
                  <a:cubicBezTo>
                    <a:pt x="904" y="1"/>
                    <a:pt x="822" y="31"/>
                    <a:pt x="761" y="92"/>
                  </a:cubicBezTo>
                  <a:lnTo>
                    <a:pt x="122" y="732"/>
                  </a:lnTo>
                  <a:cubicBezTo>
                    <a:pt x="0" y="854"/>
                    <a:pt x="0" y="1057"/>
                    <a:pt x="122" y="1189"/>
                  </a:cubicBezTo>
                  <a:lnTo>
                    <a:pt x="761" y="1828"/>
                  </a:lnTo>
                  <a:cubicBezTo>
                    <a:pt x="822" y="1889"/>
                    <a:pt x="904" y="1920"/>
                    <a:pt x="985" y="1920"/>
                  </a:cubicBezTo>
                  <a:cubicBezTo>
                    <a:pt x="1066" y="1920"/>
                    <a:pt x="1147" y="1889"/>
                    <a:pt x="1208" y="1828"/>
                  </a:cubicBezTo>
                  <a:cubicBezTo>
                    <a:pt x="1341" y="1697"/>
                    <a:pt x="1341" y="1494"/>
                    <a:pt x="1208" y="1372"/>
                  </a:cubicBezTo>
                  <a:lnTo>
                    <a:pt x="802" y="955"/>
                  </a:lnTo>
                  <a:lnTo>
                    <a:pt x="1208" y="549"/>
                  </a:lnTo>
                  <a:cubicBezTo>
                    <a:pt x="1341" y="417"/>
                    <a:pt x="1341" y="224"/>
                    <a:pt x="1208" y="92"/>
                  </a:cubicBezTo>
                  <a:cubicBezTo>
                    <a:pt x="1147" y="31"/>
                    <a:pt x="1066" y="1"/>
                    <a:pt x="9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36"/>
            <p:cNvSpPr/>
            <p:nvPr/>
          </p:nvSpPr>
          <p:spPr>
            <a:xfrm>
              <a:off x="4988331" y="1409711"/>
              <a:ext cx="47413" cy="67834"/>
            </a:xfrm>
            <a:custGeom>
              <a:avLst/>
              <a:gdLst/>
              <a:ahLst/>
              <a:cxnLst/>
              <a:rect l="l" t="t" r="r" b="b"/>
              <a:pathLst>
                <a:path w="1342" h="1920" extrusionOk="0">
                  <a:moveTo>
                    <a:pt x="355" y="1"/>
                  </a:moveTo>
                  <a:cubicBezTo>
                    <a:pt x="272" y="1"/>
                    <a:pt x="188" y="31"/>
                    <a:pt x="123" y="92"/>
                  </a:cubicBezTo>
                  <a:cubicBezTo>
                    <a:pt x="1" y="224"/>
                    <a:pt x="1" y="417"/>
                    <a:pt x="123" y="549"/>
                  </a:cubicBezTo>
                  <a:lnTo>
                    <a:pt x="539" y="955"/>
                  </a:lnTo>
                  <a:lnTo>
                    <a:pt x="123" y="1372"/>
                  </a:lnTo>
                  <a:cubicBezTo>
                    <a:pt x="1" y="1494"/>
                    <a:pt x="1" y="1697"/>
                    <a:pt x="123" y="1828"/>
                  </a:cubicBezTo>
                  <a:cubicBezTo>
                    <a:pt x="188" y="1889"/>
                    <a:pt x="272" y="1920"/>
                    <a:pt x="355" y="1920"/>
                  </a:cubicBezTo>
                  <a:cubicBezTo>
                    <a:pt x="437" y="1920"/>
                    <a:pt x="518" y="1889"/>
                    <a:pt x="579" y="1828"/>
                  </a:cubicBezTo>
                  <a:lnTo>
                    <a:pt x="1219" y="1189"/>
                  </a:lnTo>
                  <a:cubicBezTo>
                    <a:pt x="1341" y="1057"/>
                    <a:pt x="1341" y="854"/>
                    <a:pt x="1219" y="732"/>
                  </a:cubicBezTo>
                  <a:lnTo>
                    <a:pt x="579" y="92"/>
                  </a:lnTo>
                  <a:cubicBezTo>
                    <a:pt x="518" y="31"/>
                    <a:pt x="437" y="1"/>
                    <a:pt x="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36"/>
            <p:cNvSpPr/>
            <p:nvPr/>
          </p:nvSpPr>
          <p:spPr>
            <a:xfrm>
              <a:off x="4932015" y="1387170"/>
              <a:ext cx="47378" cy="112950"/>
            </a:xfrm>
            <a:custGeom>
              <a:avLst/>
              <a:gdLst/>
              <a:ahLst/>
              <a:cxnLst/>
              <a:rect l="l" t="t" r="r" b="b"/>
              <a:pathLst>
                <a:path w="1341" h="3197" extrusionOk="0">
                  <a:moveTo>
                    <a:pt x="990" y="0"/>
                  </a:moveTo>
                  <a:cubicBezTo>
                    <a:pt x="846" y="0"/>
                    <a:pt x="716" y="96"/>
                    <a:pt x="681" y="243"/>
                  </a:cubicBezTo>
                  <a:lnTo>
                    <a:pt x="41" y="2802"/>
                  </a:lnTo>
                  <a:cubicBezTo>
                    <a:pt x="0" y="2974"/>
                    <a:pt x="102" y="3147"/>
                    <a:pt x="275" y="3188"/>
                  </a:cubicBezTo>
                  <a:cubicBezTo>
                    <a:pt x="300" y="3194"/>
                    <a:pt x="326" y="3197"/>
                    <a:pt x="351" y="3197"/>
                  </a:cubicBezTo>
                  <a:cubicBezTo>
                    <a:pt x="495" y="3197"/>
                    <a:pt x="626" y="3101"/>
                    <a:pt x="661" y="2954"/>
                  </a:cubicBezTo>
                  <a:lnTo>
                    <a:pt x="1300" y="395"/>
                  </a:lnTo>
                  <a:cubicBezTo>
                    <a:pt x="1341" y="223"/>
                    <a:pt x="1239" y="50"/>
                    <a:pt x="1067" y="9"/>
                  </a:cubicBezTo>
                  <a:cubicBezTo>
                    <a:pt x="1041" y="3"/>
                    <a:pt x="1015" y="0"/>
                    <a:pt x="9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36"/>
            <p:cNvSpPr/>
            <p:nvPr/>
          </p:nvSpPr>
          <p:spPr>
            <a:xfrm>
              <a:off x="4717101" y="1160033"/>
              <a:ext cx="385344" cy="385344"/>
            </a:xfrm>
            <a:custGeom>
              <a:avLst/>
              <a:gdLst/>
              <a:ahLst/>
              <a:cxnLst/>
              <a:rect l="l" t="t" r="r" b="b"/>
              <a:pathLst>
                <a:path w="10907" h="10907" extrusionOk="0">
                  <a:moveTo>
                    <a:pt x="6428" y="640"/>
                  </a:moveTo>
                  <a:lnTo>
                    <a:pt x="6428" y="1270"/>
                  </a:lnTo>
                  <a:lnTo>
                    <a:pt x="640" y="1270"/>
                  </a:lnTo>
                  <a:lnTo>
                    <a:pt x="640" y="640"/>
                  </a:lnTo>
                  <a:close/>
                  <a:moveTo>
                    <a:pt x="7708" y="640"/>
                  </a:moveTo>
                  <a:lnTo>
                    <a:pt x="7708" y="1270"/>
                  </a:lnTo>
                  <a:lnTo>
                    <a:pt x="7069" y="1270"/>
                  </a:lnTo>
                  <a:lnTo>
                    <a:pt x="7069" y="640"/>
                  </a:lnTo>
                  <a:close/>
                  <a:moveTo>
                    <a:pt x="8987" y="4509"/>
                  </a:moveTo>
                  <a:lnTo>
                    <a:pt x="8987" y="5149"/>
                  </a:lnTo>
                  <a:lnTo>
                    <a:pt x="3240" y="5149"/>
                  </a:lnTo>
                  <a:lnTo>
                    <a:pt x="3240" y="4509"/>
                  </a:lnTo>
                  <a:close/>
                  <a:moveTo>
                    <a:pt x="10267" y="4509"/>
                  </a:moveTo>
                  <a:lnTo>
                    <a:pt x="10267" y="5149"/>
                  </a:lnTo>
                  <a:lnTo>
                    <a:pt x="9628" y="5149"/>
                  </a:lnTo>
                  <a:lnTo>
                    <a:pt x="9628" y="4509"/>
                  </a:lnTo>
                  <a:close/>
                  <a:moveTo>
                    <a:pt x="7708" y="1909"/>
                  </a:moveTo>
                  <a:lnTo>
                    <a:pt x="7708" y="3869"/>
                  </a:lnTo>
                  <a:lnTo>
                    <a:pt x="2915" y="3869"/>
                  </a:lnTo>
                  <a:cubicBezTo>
                    <a:pt x="2743" y="3869"/>
                    <a:pt x="2601" y="4011"/>
                    <a:pt x="2601" y="4194"/>
                  </a:cubicBezTo>
                  <a:lnTo>
                    <a:pt x="2601" y="6428"/>
                  </a:lnTo>
                  <a:lnTo>
                    <a:pt x="640" y="6428"/>
                  </a:lnTo>
                  <a:lnTo>
                    <a:pt x="640" y="1909"/>
                  </a:lnTo>
                  <a:close/>
                  <a:moveTo>
                    <a:pt x="10267" y="5788"/>
                  </a:moveTo>
                  <a:lnTo>
                    <a:pt x="10267" y="10267"/>
                  </a:lnTo>
                  <a:lnTo>
                    <a:pt x="3240" y="10267"/>
                  </a:lnTo>
                  <a:lnTo>
                    <a:pt x="3240" y="5788"/>
                  </a:lnTo>
                  <a:close/>
                  <a:moveTo>
                    <a:pt x="315" y="0"/>
                  </a:moveTo>
                  <a:cubicBezTo>
                    <a:pt x="143" y="0"/>
                    <a:pt x="1" y="142"/>
                    <a:pt x="1" y="315"/>
                  </a:cubicBezTo>
                  <a:lnTo>
                    <a:pt x="1" y="6753"/>
                  </a:lnTo>
                  <a:cubicBezTo>
                    <a:pt x="1" y="6925"/>
                    <a:pt x="143" y="7068"/>
                    <a:pt x="315" y="7068"/>
                  </a:cubicBezTo>
                  <a:lnTo>
                    <a:pt x="2601" y="7068"/>
                  </a:lnTo>
                  <a:lnTo>
                    <a:pt x="2601" y="10581"/>
                  </a:lnTo>
                  <a:cubicBezTo>
                    <a:pt x="2601" y="10764"/>
                    <a:pt x="2743" y="10906"/>
                    <a:pt x="2915" y="10906"/>
                  </a:cubicBezTo>
                  <a:lnTo>
                    <a:pt x="10582" y="10906"/>
                  </a:lnTo>
                  <a:cubicBezTo>
                    <a:pt x="10765" y="10906"/>
                    <a:pt x="10907" y="10764"/>
                    <a:pt x="10907" y="10581"/>
                  </a:cubicBezTo>
                  <a:lnTo>
                    <a:pt x="10907" y="4194"/>
                  </a:lnTo>
                  <a:cubicBezTo>
                    <a:pt x="10907" y="4011"/>
                    <a:pt x="10765" y="3869"/>
                    <a:pt x="10582" y="3869"/>
                  </a:cubicBezTo>
                  <a:lnTo>
                    <a:pt x="8348" y="3869"/>
                  </a:lnTo>
                  <a:lnTo>
                    <a:pt x="8348" y="315"/>
                  </a:lnTo>
                  <a:cubicBezTo>
                    <a:pt x="8348" y="142"/>
                    <a:pt x="8206" y="0"/>
                    <a:pt x="8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8" name="Google Shape;668;p36"/>
          <p:cNvSpPr/>
          <p:nvPr/>
        </p:nvSpPr>
        <p:spPr>
          <a:xfrm>
            <a:off x="1154927" y="2804288"/>
            <a:ext cx="197022" cy="217375"/>
          </a:xfrm>
          <a:prstGeom prst="rect">
            <a:avLst/>
          </a:prstGeom>
        </p:spPr>
        <p:txBody>
          <a:bodyPr>
            <a:prstTxWarp prst="textPlain">
              <a:avLst/>
            </a:prstTxWarp>
          </a:bodyPr>
          <a:lstStyle/>
          <a:p>
            <a:pPr lvl="0" algn="ctr"/>
            <a:r>
              <a:rPr b="1" i="0" dirty="0">
                <a:ln>
                  <a:noFill/>
                </a:ln>
                <a:solidFill>
                  <a:schemeClr val="dk1"/>
                </a:solidFill>
                <a:latin typeface="Blinker"/>
              </a:rPr>
              <a:t>&lt;</a:t>
            </a:r>
          </a:p>
        </p:txBody>
      </p:sp>
      <p:sp>
        <p:nvSpPr>
          <p:cNvPr id="669" name="Google Shape;669;p36"/>
          <p:cNvSpPr/>
          <p:nvPr/>
        </p:nvSpPr>
        <p:spPr>
          <a:xfrm flipH="1">
            <a:off x="2123002" y="2804288"/>
            <a:ext cx="197022" cy="217375"/>
          </a:xfrm>
          <a:prstGeom prst="rect">
            <a:avLst/>
          </a:prstGeom>
        </p:spPr>
        <p:txBody>
          <a:bodyPr>
            <a:prstTxWarp prst="textPlain">
              <a:avLst/>
            </a:prstTxWarp>
          </a:bodyPr>
          <a:lstStyle/>
          <a:p>
            <a:pPr lvl="0" algn="ctr"/>
            <a:r>
              <a:rPr b="1" i="0" dirty="0">
                <a:ln>
                  <a:noFill/>
                </a:ln>
                <a:solidFill>
                  <a:schemeClr val="dk1"/>
                </a:solidFill>
                <a:latin typeface="Blinker"/>
              </a:rPr>
              <a:t>&lt;</a:t>
            </a:r>
          </a:p>
        </p:txBody>
      </p:sp>
      <p:cxnSp>
        <p:nvCxnSpPr>
          <p:cNvPr id="670" name="Google Shape;670;p36"/>
          <p:cNvCxnSpPr>
            <a:stCxn id="658" idx="4"/>
          </p:cNvCxnSpPr>
          <p:nvPr/>
        </p:nvCxnSpPr>
        <p:spPr>
          <a:xfrm>
            <a:off x="1748400" y="3254988"/>
            <a:ext cx="0" cy="1917600"/>
          </a:xfrm>
          <a:prstGeom prst="straightConnector1">
            <a:avLst/>
          </a:prstGeom>
          <a:noFill/>
          <a:ln w="19050" cap="flat" cmpd="sng">
            <a:solidFill>
              <a:schemeClr val="dk2"/>
            </a:solidFill>
            <a:prstDash val="solid"/>
            <a:round/>
            <a:headEnd type="none" w="med" len="med"/>
            <a:tailEnd type="none" w="med" len="med"/>
          </a:ln>
        </p:spPr>
      </p:cxnSp>
      <p:cxnSp>
        <p:nvCxnSpPr>
          <p:cNvPr id="671" name="Google Shape;671;p36"/>
          <p:cNvCxnSpPr/>
          <p:nvPr/>
        </p:nvCxnSpPr>
        <p:spPr>
          <a:xfrm>
            <a:off x="8404800" y="797792"/>
            <a:ext cx="739200" cy="0"/>
          </a:xfrm>
          <a:prstGeom prst="straightConnector1">
            <a:avLst/>
          </a:prstGeom>
          <a:noFill/>
          <a:ln w="19050" cap="flat" cmpd="sng">
            <a:solidFill>
              <a:schemeClr val="dk2"/>
            </a:solidFill>
            <a:prstDash val="solid"/>
            <a:round/>
            <a:headEnd type="none" w="med" len="med"/>
            <a:tailEnd type="none" w="med" len="med"/>
          </a:ln>
        </p:spPr>
      </p:cxnSp>
      <p:cxnSp>
        <p:nvCxnSpPr>
          <p:cNvPr id="672" name="Google Shape;672;p36"/>
          <p:cNvCxnSpPr/>
          <p:nvPr/>
        </p:nvCxnSpPr>
        <p:spPr>
          <a:xfrm>
            <a:off x="100" y="797792"/>
            <a:ext cx="739200" cy="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482352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6"/>
          <p:cNvSpPr/>
          <p:nvPr/>
        </p:nvSpPr>
        <p:spPr>
          <a:xfrm>
            <a:off x="468211" y="2378308"/>
            <a:ext cx="684000" cy="684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36"/>
          <p:cNvSpPr txBox="1">
            <a:spLocks noGrp="1"/>
          </p:cNvSpPr>
          <p:nvPr>
            <p:ph type="title"/>
          </p:nvPr>
        </p:nvSpPr>
        <p:spPr>
          <a:xfrm>
            <a:off x="1464050" y="445025"/>
            <a:ext cx="6216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smtClean="0">
                <a:solidFill>
                  <a:schemeClr val="lt2"/>
                </a:solidFill>
              </a:rPr>
              <a:t>2.1 Program Overview</a:t>
            </a:r>
            <a:endParaRPr dirty="0">
              <a:solidFill>
                <a:schemeClr val="lt2"/>
              </a:solidFill>
            </a:endParaRPr>
          </a:p>
        </p:txBody>
      </p:sp>
      <p:sp>
        <p:nvSpPr>
          <p:cNvPr id="660" name="Google Shape;660;p36"/>
          <p:cNvSpPr txBox="1">
            <a:spLocks noGrp="1"/>
          </p:cNvSpPr>
          <p:nvPr>
            <p:ph type="body" idx="1"/>
          </p:nvPr>
        </p:nvSpPr>
        <p:spPr>
          <a:xfrm>
            <a:off x="1310809" y="998076"/>
            <a:ext cx="7566064" cy="3885672"/>
          </a:xfrm>
          <a:prstGeom prst="rect">
            <a:avLst/>
          </a:prstGeom>
        </p:spPr>
        <p:txBody>
          <a:bodyPr spcFirstLastPara="1" wrap="square" lIns="91425" tIns="91425" rIns="91425" bIns="91425" anchor="t" anchorCtr="0">
            <a:noAutofit/>
          </a:bodyPr>
          <a:lstStyle/>
          <a:p>
            <a:pPr marL="127000" indent="0">
              <a:buNone/>
            </a:pPr>
            <a:r>
              <a:rPr lang="en-GB" sz="1400" b="1" dirty="0" smtClean="0">
                <a:solidFill>
                  <a:srgbClr val="FFC000"/>
                </a:solidFill>
              </a:rPr>
              <a:t>Define </a:t>
            </a:r>
            <a:r>
              <a:rPr lang="en-GB" sz="1400" b="1" dirty="0" smtClean="0">
                <a:solidFill>
                  <a:srgbClr val="FFC000"/>
                </a:solidFill>
              </a:rPr>
              <a:t>Headers and constants</a:t>
            </a:r>
            <a:endParaRPr lang="en-GB" sz="1400" b="1" dirty="0" smtClean="0"/>
          </a:p>
          <a:p>
            <a:pPr>
              <a:buFont typeface="Wingdings" panose="05000000000000000000" pitchFamily="2" charset="2"/>
              <a:buChar char="v"/>
            </a:pPr>
            <a:r>
              <a:rPr lang="en-GB" sz="1400" b="1" dirty="0" smtClean="0"/>
              <a:t>‘</a:t>
            </a:r>
            <a:r>
              <a:rPr lang="en-GB" sz="1400" b="1" dirty="0"/>
              <a:t>NUM_SELF_CHECKOUT_LANES’: Defines the number of self-checkout lanes(4 in this case).</a:t>
            </a:r>
          </a:p>
          <a:p>
            <a:pPr marL="0" indent="0">
              <a:buNone/>
            </a:pPr>
            <a:r>
              <a:rPr lang="en-GB" sz="1400" b="1" dirty="0"/>
              <a:t>‘NUM_CASHIERS’ ;Defines the number of cashier lanes(3 in this case).</a:t>
            </a:r>
          </a:p>
          <a:p>
            <a:pPr>
              <a:buFont typeface="Wingdings" panose="05000000000000000000" pitchFamily="2" charset="2"/>
              <a:buChar char="v"/>
            </a:pPr>
            <a:r>
              <a:rPr lang="en-GB" sz="1400" b="1" dirty="0"/>
              <a:t>‘FAST_LANE_ID’ : Represents the ID of a specific </a:t>
            </a:r>
            <a:r>
              <a:rPr lang="en-GB" sz="1400" b="1" dirty="0" smtClean="0"/>
              <a:t>fast, though </a:t>
            </a:r>
            <a:r>
              <a:rPr lang="en-GB" sz="1400" b="1" dirty="0"/>
              <a:t>it is not actively used in the current </a:t>
            </a:r>
            <a:r>
              <a:rPr lang="en-GB" sz="1400" b="1" dirty="0" smtClean="0"/>
              <a:t>code.</a:t>
            </a:r>
          </a:p>
          <a:p>
            <a:pPr>
              <a:buFont typeface="Wingdings" panose="05000000000000000000" pitchFamily="2" charset="2"/>
              <a:buChar char="v"/>
            </a:pPr>
            <a:r>
              <a:rPr lang="en-GB" sz="1400" b="1" dirty="0" smtClean="0"/>
              <a:t>Pthread.h:POSIX thread library for multithreading.</a:t>
            </a:r>
          </a:p>
          <a:p>
            <a:pPr>
              <a:buFont typeface="Wingdings" panose="05000000000000000000" pitchFamily="2" charset="2"/>
              <a:buChar char="v"/>
            </a:pPr>
            <a:r>
              <a:rPr lang="en-GB" sz="1400" b="1" dirty="0" smtClean="0"/>
              <a:t>Unistd.h: Provides access to the POSIX operating system API.</a:t>
            </a:r>
          </a:p>
          <a:p>
            <a:pPr>
              <a:buFont typeface="Wingdings" panose="05000000000000000000" pitchFamily="2" charset="2"/>
              <a:buChar char="v"/>
            </a:pPr>
            <a:endParaRPr lang="en-GB" sz="1400" b="1" dirty="0"/>
          </a:p>
          <a:p>
            <a:pPr marL="0" lvl="0" indent="0" algn="l" rtl="0">
              <a:spcBef>
                <a:spcPts val="0"/>
              </a:spcBef>
              <a:spcAft>
                <a:spcPts val="0"/>
              </a:spcAft>
              <a:buClr>
                <a:schemeClr val="hlink"/>
              </a:buClr>
              <a:buSzPts val="1100"/>
              <a:buFont typeface="Arial"/>
              <a:buNone/>
            </a:pPr>
            <a:endParaRPr sz="1400" b="1" dirty="0"/>
          </a:p>
        </p:txBody>
      </p:sp>
      <p:sp>
        <p:nvSpPr>
          <p:cNvPr id="661" name="Google Shape;661;p36"/>
          <p:cNvSpPr txBox="1"/>
          <p:nvPr/>
        </p:nvSpPr>
        <p:spPr>
          <a:xfrm>
            <a:off x="7774800" y="464675"/>
            <a:ext cx="649500" cy="533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3000" b="1">
                <a:solidFill>
                  <a:schemeClr val="dk2"/>
                </a:solidFill>
                <a:latin typeface="Blinker"/>
                <a:ea typeface="Blinker"/>
                <a:cs typeface="Blinker"/>
                <a:sym typeface="Blinker"/>
              </a:rPr>
              <a:t>//</a:t>
            </a:r>
            <a:r>
              <a:rPr lang="en" sz="3000" b="1">
                <a:solidFill>
                  <a:schemeClr val="lt2"/>
                </a:solidFill>
                <a:latin typeface="Blinker"/>
                <a:ea typeface="Blinker"/>
                <a:cs typeface="Blinker"/>
                <a:sym typeface="Blinker"/>
              </a:rPr>
              <a:t>&gt;</a:t>
            </a:r>
            <a:endParaRPr sz="3000" b="1" dirty="0">
              <a:solidFill>
                <a:schemeClr val="lt2"/>
              </a:solidFill>
              <a:latin typeface="Blinker"/>
              <a:ea typeface="Blinker"/>
              <a:cs typeface="Blinker"/>
              <a:sym typeface="Blinker"/>
            </a:endParaRPr>
          </a:p>
        </p:txBody>
      </p:sp>
      <p:sp>
        <p:nvSpPr>
          <p:cNvPr id="662" name="Google Shape;662;p36"/>
          <p:cNvSpPr txBox="1"/>
          <p:nvPr/>
        </p:nvSpPr>
        <p:spPr>
          <a:xfrm>
            <a:off x="720000" y="464675"/>
            <a:ext cx="649500" cy="5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chemeClr val="lt2"/>
                </a:solidFill>
                <a:latin typeface="Blinker"/>
                <a:ea typeface="Blinker"/>
                <a:cs typeface="Blinker"/>
                <a:sym typeface="Blinker"/>
              </a:rPr>
              <a:t>&lt;</a:t>
            </a:r>
            <a:r>
              <a:rPr lang="en" sz="3000" b="1">
                <a:solidFill>
                  <a:schemeClr val="dk2"/>
                </a:solidFill>
                <a:latin typeface="Blinker"/>
                <a:ea typeface="Blinker"/>
                <a:cs typeface="Blinker"/>
                <a:sym typeface="Blinker"/>
              </a:rPr>
              <a:t>//</a:t>
            </a:r>
            <a:endParaRPr sz="3000" b="1" dirty="0">
              <a:solidFill>
                <a:schemeClr val="lt2"/>
              </a:solidFill>
              <a:latin typeface="Blinker"/>
              <a:ea typeface="Blinker"/>
              <a:cs typeface="Blinker"/>
              <a:sym typeface="Blinker"/>
            </a:endParaRPr>
          </a:p>
        </p:txBody>
      </p:sp>
      <p:grpSp>
        <p:nvGrpSpPr>
          <p:cNvPr id="663" name="Google Shape;663;p36"/>
          <p:cNvGrpSpPr/>
          <p:nvPr/>
        </p:nvGrpSpPr>
        <p:grpSpPr>
          <a:xfrm>
            <a:off x="527491" y="2637316"/>
            <a:ext cx="385344" cy="385344"/>
            <a:chOff x="4717101" y="1160033"/>
            <a:chExt cx="385344" cy="385344"/>
          </a:xfrm>
        </p:grpSpPr>
        <p:sp>
          <p:nvSpPr>
            <p:cNvPr id="664" name="Google Shape;664;p36"/>
            <p:cNvSpPr/>
            <p:nvPr/>
          </p:nvSpPr>
          <p:spPr>
            <a:xfrm>
              <a:off x="4875698" y="1409711"/>
              <a:ext cx="47378" cy="67834"/>
            </a:xfrm>
            <a:custGeom>
              <a:avLst/>
              <a:gdLst/>
              <a:ahLst/>
              <a:cxnLst/>
              <a:rect l="l" t="t" r="r" b="b"/>
              <a:pathLst>
                <a:path w="1341" h="1920" extrusionOk="0">
                  <a:moveTo>
                    <a:pt x="985" y="1"/>
                  </a:moveTo>
                  <a:cubicBezTo>
                    <a:pt x="904" y="1"/>
                    <a:pt x="822" y="31"/>
                    <a:pt x="761" y="92"/>
                  </a:cubicBezTo>
                  <a:lnTo>
                    <a:pt x="122" y="732"/>
                  </a:lnTo>
                  <a:cubicBezTo>
                    <a:pt x="0" y="854"/>
                    <a:pt x="0" y="1057"/>
                    <a:pt x="122" y="1189"/>
                  </a:cubicBezTo>
                  <a:lnTo>
                    <a:pt x="761" y="1828"/>
                  </a:lnTo>
                  <a:cubicBezTo>
                    <a:pt x="822" y="1889"/>
                    <a:pt x="904" y="1920"/>
                    <a:pt x="985" y="1920"/>
                  </a:cubicBezTo>
                  <a:cubicBezTo>
                    <a:pt x="1066" y="1920"/>
                    <a:pt x="1147" y="1889"/>
                    <a:pt x="1208" y="1828"/>
                  </a:cubicBezTo>
                  <a:cubicBezTo>
                    <a:pt x="1341" y="1697"/>
                    <a:pt x="1341" y="1494"/>
                    <a:pt x="1208" y="1372"/>
                  </a:cubicBezTo>
                  <a:lnTo>
                    <a:pt x="802" y="955"/>
                  </a:lnTo>
                  <a:lnTo>
                    <a:pt x="1208" y="549"/>
                  </a:lnTo>
                  <a:cubicBezTo>
                    <a:pt x="1341" y="417"/>
                    <a:pt x="1341" y="224"/>
                    <a:pt x="1208" y="92"/>
                  </a:cubicBezTo>
                  <a:cubicBezTo>
                    <a:pt x="1147" y="31"/>
                    <a:pt x="1066" y="1"/>
                    <a:pt x="9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36"/>
            <p:cNvSpPr/>
            <p:nvPr/>
          </p:nvSpPr>
          <p:spPr>
            <a:xfrm>
              <a:off x="4988331" y="1409711"/>
              <a:ext cx="47413" cy="67834"/>
            </a:xfrm>
            <a:custGeom>
              <a:avLst/>
              <a:gdLst/>
              <a:ahLst/>
              <a:cxnLst/>
              <a:rect l="l" t="t" r="r" b="b"/>
              <a:pathLst>
                <a:path w="1342" h="1920" extrusionOk="0">
                  <a:moveTo>
                    <a:pt x="355" y="1"/>
                  </a:moveTo>
                  <a:cubicBezTo>
                    <a:pt x="272" y="1"/>
                    <a:pt x="188" y="31"/>
                    <a:pt x="123" y="92"/>
                  </a:cubicBezTo>
                  <a:cubicBezTo>
                    <a:pt x="1" y="224"/>
                    <a:pt x="1" y="417"/>
                    <a:pt x="123" y="549"/>
                  </a:cubicBezTo>
                  <a:lnTo>
                    <a:pt x="539" y="955"/>
                  </a:lnTo>
                  <a:lnTo>
                    <a:pt x="123" y="1372"/>
                  </a:lnTo>
                  <a:cubicBezTo>
                    <a:pt x="1" y="1494"/>
                    <a:pt x="1" y="1697"/>
                    <a:pt x="123" y="1828"/>
                  </a:cubicBezTo>
                  <a:cubicBezTo>
                    <a:pt x="188" y="1889"/>
                    <a:pt x="272" y="1920"/>
                    <a:pt x="355" y="1920"/>
                  </a:cubicBezTo>
                  <a:cubicBezTo>
                    <a:pt x="437" y="1920"/>
                    <a:pt x="518" y="1889"/>
                    <a:pt x="579" y="1828"/>
                  </a:cubicBezTo>
                  <a:lnTo>
                    <a:pt x="1219" y="1189"/>
                  </a:lnTo>
                  <a:cubicBezTo>
                    <a:pt x="1341" y="1057"/>
                    <a:pt x="1341" y="854"/>
                    <a:pt x="1219" y="732"/>
                  </a:cubicBezTo>
                  <a:lnTo>
                    <a:pt x="579" y="92"/>
                  </a:lnTo>
                  <a:cubicBezTo>
                    <a:pt x="518" y="31"/>
                    <a:pt x="437" y="1"/>
                    <a:pt x="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36"/>
            <p:cNvSpPr/>
            <p:nvPr/>
          </p:nvSpPr>
          <p:spPr>
            <a:xfrm>
              <a:off x="4932015" y="1387170"/>
              <a:ext cx="47378" cy="112950"/>
            </a:xfrm>
            <a:custGeom>
              <a:avLst/>
              <a:gdLst/>
              <a:ahLst/>
              <a:cxnLst/>
              <a:rect l="l" t="t" r="r" b="b"/>
              <a:pathLst>
                <a:path w="1341" h="3197" extrusionOk="0">
                  <a:moveTo>
                    <a:pt x="990" y="0"/>
                  </a:moveTo>
                  <a:cubicBezTo>
                    <a:pt x="846" y="0"/>
                    <a:pt x="716" y="96"/>
                    <a:pt x="681" y="243"/>
                  </a:cubicBezTo>
                  <a:lnTo>
                    <a:pt x="41" y="2802"/>
                  </a:lnTo>
                  <a:cubicBezTo>
                    <a:pt x="0" y="2974"/>
                    <a:pt x="102" y="3147"/>
                    <a:pt x="275" y="3188"/>
                  </a:cubicBezTo>
                  <a:cubicBezTo>
                    <a:pt x="300" y="3194"/>
                    <a:pt x="326" y="3197"/>
                    <a:pt x="351" y="3197"/>
                  </a:cubicBezTo>
                  <a:cubicBezTo>
                    <a:pt x="495" y="3197"/>
                    <a:pt x="626" y="3101"/>
                    <a:pt x="661" y="2954"/>
                  </a:cubicBezTo>
                  <a:lnTo>
                    <a:pt x="1300" y="395"/>
                  </a:lnTo>
                  <a:cubicBezTo>
                    <a:pt x="1341" y="223"/>
                    <a:pt x="1239" y="50"/>
                    <a:pt x="1067" y="9"/>
                  </a:cubicBezTo>
                  <a:cubicBezTo>
                    <a:pt x="1041" y="3"/>
                    <a:pt x="1015" y="0"/>
                    <a:pt x="9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36"/>
            <p:cNvSpPr/>
            <p:nvPr/>
          </p:nvSpPr>
          <p:spPr>
            <a:xfrm>
              <a:off x="4717101" y="1160033"/>
              <a:ext cx="385344" cy="385344"/>
            </a:xfrm>
            <a:custGeom>
              <a:avLst/>
              <a:gdLst/>
              <a:ahLst/>
              <a:cxnLst/>
              <a:rect l="l" t="t" r="r" b="b"/>
              <a:pathLst>
                <a:path w="10907" h="10907" extrusionOk="0">
                  <a:moveTo>
                    <a:pt x="6428" y="640"/>
                  </a:moveTo>
                  <a:lnTo>
                    <a:pt x="6428" y="1270"/>
                  </a:lnTo>
                  <a:lnTo>
                    <a:pt x="640" y="1270"/>
                  </a:lnTo>
                  <a:lnTo>
                    <a:pt x="640" y="640"/>
                  </a:lnTo>
                  <a:close/>
                  <a:moveTo>
                    <a:pt x="7708" y="640"/>
                  </a:moveTo>
                  <a:lnTo>
                    <a:pt x="7708" y="1270"/>
                  </a:lnTo>
                  <a:lnTo>
                    <a:pt x="7069" y="1270"/>
                  </a:lnTo>
                  <a:lnTo>
                    <a:pt x="7069" y="640"/>
                  </a:lnTo>
                  <a:close/>
                  <a:moveTo>
                    <a:pt x="8987" y="4509"/>
                  </a:moveTo>
                  <a:lnTo>
                    <a:pt x="8987" y="5149"/>
                  </a:lnTo>
                  <a:lnTo>
                    <a:pt x="3240" y="5149"/>
                  </a:lnTo>
                  <a:lnTo>
                    <a:pt x="3240" y="4509"/>
                  </a:lnTo>
                  <a:close/>
                  <a:moveTo>
                    <a:pt x="10267" y="4509"/>
                  </a:moveTo>
                  <a:lnTo>
                    <a:pt x="10267" y="5149"/>
                  </a:lnTo>
                  <a:lnTo>
                    <a:pt x="9628" y="5149"/>
                  </a:lnTo>
                  <a:lnTo>
                    <a:pt x="9628" y="4509"/>
                  </a:lnTo>
                  <a:close/>
                  <a:moveTo>
                    <a:pt x="7708" y="1909"/>
                  </a:moveTo>
                  <a:lnTo>
                    <a:pt x="7708" y="3869"/>
                  </a:lnTo>
                  <a:lnTo>
                    <a:pt x="2915" y="3869"/>
                  </a:lnTo>
                  <a:cubicBezTo>
                    <a:pt x="2743" y="3869"/>
                    <a:pt x="2601" y="4011"/>
                    <a:pt x="2601" y="4194"/>
                  </a:cubicBezTo>
                  <a:lnTo>
                    <a:pt x="2601" y="6428"/>
                  </a:lnTo>
                  <a:lnTo>
                    <a:pt x="640" y="6428"/>
                  </a:lnTo>
                  <a:lnTo>
                    <a:pt x="640" y="1909"/>
                  </a:lnTo>
                  <a:close/>
                  <a:moveTo>
                    <a:pt x="10267" y="5788"/>
                  </a:moveTo>
                  <a:lnTo>
                    <a:pt x="10267" y="10267"/>
                  </a:lnTo>
                  <a:lnTo>
                    <a:pt x="3240" y="10267"/>
                  </a:lnTo>
                  <a:lnTo>
                    <a:pt x="3240" y="5788"/>
                  </a:lnTo>
                  <a:close/>
                  <a:moveTo>
                    <a:pt x="315" y="0"/>
                  </a:moveTo>
                  <a:cubicBezTo>
                    <a:pt x="143" y="0"/>
                    <a:pt x="1" y="142"/>
                    <a:pt x="1" y="315"/>
                  </a:cubicBezTo>
                  <a:lnTo>
                    <a:pt x="1" y="6753"/>
                  </a:lnTo>
                  <a:cubicBezTo>
                    <a:pt x="1" y="6925"/>
                    <a:pt x="143" y="7068"/>
                    <a:pt x="315" y="7068"/>
                  </a:cubicBezTo>
                  <a:lnTo>
                    <a:pt x="2601" y="7068"/>
                  </a:lnTo>
                  <a:lnTo>
                    <a:pt x="2601" y="10581"/>
                  </a:lnTo>
                  <a:cubicBezTo>
                    <a:pt x="2601" y="10764"/>
                    <a:pt x="2743" y="10906"/>
                    <a:pt x="2915" y="10906"/>
                  </a:cubicBezTo>
                  <a:lnTo>
                    <a:pt x="10582" y="10906"/>
                  </a:lnTo>
                  <a:cubicBezTo>
                    <a:pt x="10765" y="10906"/>
                    <a:pt x="10907" y="10764"/>
                    <a:pt x="10907" y="10581"/>
                  </a:cubicBezTo>
                  <a:lnTo>
                    <a:pt x="10907" y="4194"/>
                  </a:lnTo>
                  <a:cubicBezTo>
                    <a:pt x="10907" y="4011"/>
                    <a:pt x="10765" y="3869"/>
                    <a:pt x="10582" y="3869"/>
                  </a:cubicBezTo>
                  <a:lnTo>
                    <a:pt x="8348" y="3869"/>
                  </a:lnTo>
                  <a:lnTo>
                    <a:pt x="8348" y="315"/>
                  </a:lnTo>
                  <a:cubicBezTo>
                    <a:pt x="8348" y="142"/>
                    <a:pt x="8206" y="0"/>
                    <a:pt x="8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8" name="Google Shape;668;p36"/>
          <p:cNvSpPr/>
          <p:nvPr/>
        </p:nvSpPr>
        <p:spPr>
          <a:xfrm>
            <a:off x="271189" y="2804288"/>
            <a:ext cx="197022" cy="217375"/>
          </a:xfrm>
          <a:prstGeom prst="rect">
            <a:avLst/>
          </a:prstGeom>
        </p:spPr>
        <p:txBody>
          <a:bodyPr>
            <a:prstTxWarp prst="textPlain">
              <a:avLst/>
            </a:prstTxWarp>
          </a:bodyPr>
          <a:lstStyle/>
          <a:p>
            <a:pPr lvl="0" algn="ctr"/>
            <a:r>
              <a:rPr b="1" i="0" dirty="0">
                <a:ln>
                  <a:noFill/>
                </a:ln>
                <a:solidFill>
                  <a:schemeClr val="dk1"/>
                </a:solidFill>
                <a:latin typeface="Blinker"/>
              </a:rPr>
              <a:t>&lt;</a:t>
            </a:r>
          </a:p>
        </p:txBody>
      </p:sp>
      <p:sp>
        <p:nvSpPr>
          <p:cNvPr id="669" name="Google Shape;669;p36"/>
          <p:cNvSpPr/>
          <p:nvPr/>
        </p:nvSpPr>
        <p:spPr>
          <a:xfrm flipH="1">
            <a:off x="1159765" y="2820445"/>
            <a:ext cx="197022" cy="217375"/>
          </a:xfrm>
          <a:prstGeom prst="rect">
            <a:avLst/>
          </a:prstGeom>
        </p:spPr>
        <p:txBody>
          <a:bodyPr>
            <a:prstTxWarp prst="textPlain">
              <a:avLst/>
            </a:prstTxWarp>
          </a:bodyPr>
          <a:lstStyle/>
          <a:p>
            <a:pPr lvl="0" algn="ctr"/>
            <a:r>
              <a:rPr b="1" i="0" dirty="0">
                <a:ln>
                  <a:noFill/>
                </a:ln>
                <a:solidFill>
                  <a:schemeClr val="dk1"/>
                </a:solidFill>
                <a:latin typeface="Blinker"/>
              </a:rPr>
              <a:t>&lt;</a:t>
            </a:r>
          </a:p>
        </p:txBody>
      </p:sp>
      <p:cxnSp>
        <p:nvCxnSpPr>
          <p:cNvPr id="670" name="Google Shape;670;p36"/>
          <p:cNvCxnSpPr/>
          <p:nvPr/>
        </p:nvCxnSpPr>
        <p:spPr>
          <a:xfrm>
            <a:off x="732067" y="3105652"/>
            <a:ext cx="0" cy="1917600"/>
          </a:xfrm>
          <a:prstGeom prst="straightConnector1">
            <a:avLst/>
          </a:prstGeom>
          <a:noFill/>
          <a:ln w="19050" cap="flat" cmpd="sng">
            <a:solidFill>
              <a:schemeClr val="dk2"/>
            </a:solidFill>
            <a:prstDash val="solid"/>
            <a:round/>
            <a:headEnd type="none" w="med" len="med"/>
            <a:tailEnd type="none" w="med" len="med"/>
          </a:ln>
        </p:spPr>
      </p:cxnSp>
      <p:cxnSp>
        <p:nvCxnSpPr>
          <p:cNvPr id="671" name="Google Shape;671;p36"/>
          <p:cNvCxnSpPr/>
          <p:nvPr/>
        </p:nvCxnSpPr>
        <p:spPr>
          <a:xfrm>
            <a:off x="8404800" y="797792"/>
            <a:ext cx="739200" cy="0"/>
          </a:xfrm>
          <a:prstGeom prst="straightConnector1">
            <a:avLst/>
          </a:prstGeom>
          <a:noFill/>
          <a:ln w="19050" cap="flat" cmpd="sng">
            <a:solidFill>
              <a:schemeClr val="dk2"/>
            </a:solidFill>
            <a:prstDash val="solid"/>
            <a:round/>
            <a:headEnd type="none" w="med" len="med"/>
            <a:tailEnd type="none" w="med" len="med"/>
          </a:ln>
        </p:spPr>
      </p:cxnSp>
      <p:cxnSp>
        <p:nvCxnSpPr>
          <p:cNvPr id="672" name="Google Shape;672;p36"/>
          <p:cNvCxnSpPr/>
          <p:nvPr/>
        </p:nvCxnSpPr>
        <p:spPr>
          <a:xfrm>
            <a:off x="100" y="797792"/>
            <a:ext cx="739200" cy="0"/>
          </a:xfrm>
          <a:prstGeom prst="straightConnector1">
            <a:avLst/>
          </a:prstGeom>
          <a:noFill/>
          <a:ln w="19050" cap="flat" cmpd="sng">
            <a:solidFill>
              <a:schemeClr val="dk2"/>
            </a:solidFill>
            <a:prstDash val="solid"/>
            <a:round/>
            <a:headEnd type="none" w="med" len="med"/>
            <a:tailEnd type="none" w="med" len="med"/>
          </a:ln>
        </p:spPr>
      </p:cxnSp>
      <p:pic>
        <p:nvPicPr>
          <p:cNvPr id="18" name="Picture 17"/>
          <p:cNvPicPr/>
          <p:nvPr/>
        </p:nvPicPr>
        <p:blipFill rotWithShape="1">
          <a:blip r:embed="rId3">
            <a:extLst>
              <a:ext uri="{28A0092B-C50C-407E-A947-70E740481C1C}">
                <a14:useLocalDpi xmlns:a14="http://schemas.microsoft.com/office/drawing/2010/main" val="0"/>
              </a:ext>
            </a:extLst>
          </a:blip>
          <a:srcRect r="43193" b="74774"/>
          <a:stretch/>
        </p:blipFill>
        <p:spPr bwMode="auto">
          <a:xfrm>
            <a:off x="1866771" y="2920911"/>
            <a:ext cx="6454140" cy="180721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37611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6"/>
          <p:cNvSpPr/>
          <p:nvPr/>
        </p:nvSpPr>
        <p:spPr>
          <a:xfrm>
            <a:off x="468211" y="2378308"/>
            <a:ext cx="684000" cy="684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36"/>
          <p:cNvSpPr txBox="1">
            <a:spLocks noGrp="1"/>
          </p:cNvSpPr>
          <p:nvPr>
            <p:ph type="title"/>
          </p:nvPr>
        </p:nvSpPr>
        <p:spPr>
          <a:xfrm>
            <a:off x="1464050" y="445025"/>
            <a:ext cx="6216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smtClean="0">
                <a:solidFill>
                  <a:schemeClr val="lt2"/>
                </a:solidFill>
              </a:rPr>
              <a:t>2.2 </a:t>
            </a:r>
            <a:r>
              <a:rPr lang="en-GB" dirty="0" smtClean="0">
                <a:solidFill>
                  <a:schemeClr val="lt2"/>
                </a:solidFill>
              </a:rPr>
              <a:t>Program Overview</a:t>
            </a:r>
            <a:endParaRPr dirty="0">
              <a:solidFill>
                <a:schemeClr val="lt2"/>
              </a:solidFill>
            </a:endParaRPr>
          </a:p>
        </p:txBody>
      </p:sp>
      <p:sp>
        <p:nvSpPr>
          <p:cNvPr id="660" name="Google Shape;660;p36"/>
          <p:cNvSpPr txBox="1">
            <a:spLocks noGrp="1"/>
          </p:cNvSpPr>
          <p:nvPr>
            <p:ph type="body" idx="1"/>
          </p:nvPr>
        </p:nvSpPr>
        <p:spPr>
          <a:xfrm>
            <a:off x="1310809" y="998076"/>
            <a:ext cx="7566064" cy="3885672"/>
          </a:xfrm>
          <a:prstGeom prst="rect">
            <a:avLst/>
          </a:prstGeom>
        </p:spPr>
        <p:txBody>
          <a:bodyPr spcFirstLastPara="1" wrap="square" lIns="91425" tIns="91425" rIns="91425" bIns="91425" anchor="t" anchorCtr="0">
            <a:noAutofit/>
          </a:bodyPr>
          <a:lstStyle/>
          <a:p>
            <a:pPr marL="127000" indent="0">
              <a:buNone/>
            </a:pPr>
            <a:r>
              <a:rPr lang="en-GB" sz="1400" b="1" dirty="0" smtClean="0"/>
              <a:t> </a:t>
            </a:r>
            <a:r>
              <a:rPr lang="en-GB" sz="1400" b="1" dirty="0" smtClean="0">
                <a:solidFill>
                  <a:srgbClr val="FFC000"/>
                </a:solidFill>
              </a:rPr>
              <a:t>Define </a:t>
            </a:r>
            <a:r>
              <a:rPr lang="en-GB" sz="1400" b="1" dirty="0">
                <a:solidFill>
                  <a:srgbClr val="FFC000"/>
                </a:solidFill>
              </a:rPr>
              <a:t>Constants and Data </a:t>
            </a:r>
            <a:r>
              <a:rPr lang="en-GB" sz="1400" b="1" dirty="0" smtClean="0">
                <a:solidFill>
                  <a:srgbClr val="FFC000"/>
                </a:solidFill>
              </a:rPr>
              <a:t>Structure</a:t>
            </a:r>
            <a:endParaRPr lang="en-GB" sz="1400" b="1" dirty="0"/>
          </a:p>
          <a:p>
            <a:pPr>
              <a:buFont typeface="Wingdings" panose="05000000000000000000" pitchFamily="2" charset="2"/>
              <a:buChar char="v"/>
            </a:pPr>
            <a:r>
              <a:rPr lang="en-GB" sz="1400" b="1" dirty="0"/>
              <a:t>Data structure</a:t>
            </a:r>
            <a:r>
              <a:rPr lang="en-GB" sz="1400" b="1" dirty="0" smtClean="0"/>
              <a:t>:</a:t>
            </a:r>
          </a:p>
          <a:p>
            <a:pPr>
              <a:buFont typeface="Wingdings" panose="05000000000000000000" pitchFamily="2" charset="2"/>
              <a:buChar char="v"/>
            </a:pPr>
            <a:r>
              <a:rPr lang="en-GB" sz="1400" b="1" dirty="0" smtClean="0"/>
              <a:t>CustomerInfo:Holds the lane ID and customer ID for each customer.</a:t>
            </a:r>
          </a:p>
          <a:p>
            <a:pPr>
              <a:buFont typeface="Wingdings" panose="05000000000000000000" pitchFamily="2" charset="2"/>
              <a:buChar char="v"/>
            </a:pPr>
            <a:r>
              <a:rPr lang="en-GB" sz="1400" b="1" dirty="0" smtClean="0"/>
              <a:t>LaneLoad:Tracks the number of customers in each lane.</a:t>
            </a:r>
          </a:p>
          <a:p>
            <a:pPr>
              <a:buFont typeface="Wingdings" panose="05000000000000000000" pitchFamily="2" charset="2"/>
              <a:buChar char="v"/>
            </a:pPr>
            <a:endParaRPr lang="en-GB" sz="1400" b="1" dirty="0"/>
          </a:p>
          <a:p>
            <a:pPr marL="0" lvl="0" indent="0" algn="l" rtl="0">
              <a:spcBef>
                <a:spcPts val="0"/>
              </a:spcBef>
              <a:spcAft>
                <a:spcPts val="0"/>
              </a:spcAft>
              <a:buClr>
                <a:schemeClr val="hlink"/>
              </a:buClr>
              <a:buSzPts val="1100"/>
              <a:buFont typeface="Arial"/>
              <a:buNone/>
            </a:pPr>
            <a:endParaRPr sz="1400" b="1" dirty="0"/>
          </a:p>
        </p:txBody>
      </p:sp>
      <p:sp>
        <p:nvSpPr>
          <p:cNvPr id="661" name="Google Shape;661;p36"/>
          <p:cNvSpPr txBox="1"/>
          <p:nvPr/>
        </p:nvSpPr>
        <p:spPr>
          <a:xfrm>
            <a:off x="7774800" y="464675"/>
            <a:ext cx="649500" cy="533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3000" b="1">
                <a:solidFill>
                  <a:schemeClr val="dk2"/>
                </a:solidFill>
                <a:latin typeface="Blinker"/>
                <a:ea typeface="Blinker"/>
                <a:cs typeface="Blinker"/>
                <a:sym typeface="Blinker"/>
              </a:rPr>
              <a:t>//</a:t>
            </a:r>
            <a:r>
              <a:rPr lang="en" sz="3000" b="1">
                <a:solidFill>
                  <a:schemeClr val="lt2"/>
                </a:solidFill>
                <a:latin typeface="Blinker"/>
                <a:ea typeface="Blinker"/>
                <a:cs typeface="Blinker"/>
                <a:sym typeface="Blinker"/>
              </a:rPr>
              <a:t>&gt;</a:t>
            </a:r>
            <a:endParaRPr sz="3000" b="1" dirty="0">
              <a:solidFill>
                <a:schemeClr val="lt2"/>
              </a:solidFill>
              <a:latin typeface="Blinker"/>
              <a:ea typeface="Blinker"/>
              <a:cs typeface="Blinker"/>
              <a:sym typeface="Blinker"/>
            </a:endParaRPr>
          </a:p>
        </p:txBody>
      </p:sp>
      <p:sp>
        <p:nvSpPr>
          <p:cNvPr id="662" name="Google Shape;662;p36"/>
          <p:cNvSpPr txBox="1"/>
          <p:nvPr/>
        </p:nvSpPr>
        <p:spPr>
          <a:xfrm>
            <a:off x="720000" y="464675"/>
            <a:ext cx="649500" cy="5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chemeClr val="lt2"/>
                </a:solidFill>
                <a:latin typeface="Blinker"/>
                <a:ea typeface="Blinker"/>
                <a:cs typeface="Blinker"/>
                <a:sym typeface="Blinker"/>
              </a:rPr>
              <a:t>&lt;</a:t>
            </a:r>
            <a:r>
              <a:rPr lang="en" sz="3000" b="1">
                <a:solidFill>
                  <a:schemeClr val="dk2"/>
                </a:solidFill>
                <a:latin typeface="Blinker"/>
                <a:ea typeface="Blinker"/>
                <a:cs typeface="Blinker"/>
                <a:sym typeface="Blinker"/>
              </a:rPr>
              <a:t>//</a:t>
            </a:r>
            <a:endParaRPr sz="3000" b="1" dirty="0">
              <a:solidFill>
                <a:schemeClr val="lt2"/>
              </a:solidFill>
              <a:latin typeface="Blinker"/>
              <a:ea typeface="Blinker"/>
              <a:cs typeface="Blinker"/>
              <a:sym typeface="Blinker"/>
            </a:endParaRPr>
          </a:p>
        </p:txBody>
      </p:sp>
      <p:grpSp>
        <p:nvGrpSpPr>
          <p:cNvPr id="663" name="Google Shape;663;p36"/>
          <p:cNvGrpSpPr/>
          <p:nvPr/>
        </p:nvGrpSpPr>
        <p:grpSpPr>
          <a:xfrm>
            <a:off x="527491" y="2637316"/>
            <a:ext cx="385344" cy="385344"/>
            <a:chOff x="4717101" y="1160033"/>
            <a:chExt cx="385344" cy="385344"/>
          </a:xfrm>
        </p:grpSpPr>
        <p:sp>
          <p:nvSpPr>
            <p:cNvPr id="664" name="Google Shape;664;p36"/>
            <p:cNvSpPr/>
            <p:nvPr/>
          </p:nvSpPr>
          <p:spPr>
            <a:xfrm>
              <a:off x="4875698" y="1409711"/>
              <a:ext cx="47378" cy="67834"/>
            </a:xfrm>
            <a:custGeom>
              <a:avLst/>
              <a:gdLst/>
              <a:ahLst/>
              <a:cxnLst/>
              <a:rect l="l" t="t" r="r" b="b"/>
              <a:pathLst>
                <a:path w="1341" h="1920" extrusionOk="0">
                  <a:moveTo>
                    <a:pt x="985" y="1"/>
                  </a:moveTo>
                  <a:cubicBezTo>
                    <a:pt x="904" y="1"/>
                    <a:pt x="822" y="31"/>
                    <a:pt x="761" y="92"/>
                  </a:cubicBezTo>
                  <a:lnTo>
                    <a:pt x="122" y="732"/>
                  </a:lnTo>
                  <a:cubicBezTo>
                    <a:pt x="0" y="854"/>
                    <a:pt x="0" y="1057"/>
                    <a:pt x="122" y="1189"/>
                  </a:cubicBezTo>
                  <a:lnTo>
                    <a:pt x="761" y="1828"/>
                  </a:lnTo>
                  <a:cubicBezTo>
                    <a:pt x="822" y="1889"/>
                    <a:pt x="904" y="1920"/>
                    <a:pt x="985" y="1920"/>
                  </a:cubicBezTo>
                  <a:cubicBezTo>
                    <a:pt x="1066" y="1920"/>
                    <a:pt x="1147" y="1889"/>
                    <a:pt x="1208" y="1828"/>
                  </a:cubicBezTo>
                  <a:cubicBezTo>
                    <a:pt x="1341" y="1697"/>
                    <a:pt x="1341" y="1494"/>
                    <a:pt x="1208" y="1372"/>
                  </a:cubicBezTo>
                  <a:lnTo>
                    <a:pt x="802" y="955"/>
                  </a:lnTo>
                  <a:lnTo>
                    <a:pt x="1208" y="549"/>
                  </a:lnTo>
                  <a:cubicBezTo>
                    <a:pt x="1341" y="417"/>
                    <a:pt x="1341" y="224"/>
                    <a:pt x="1208" y="92"/>
                  </a:cubicBezTo>
                  <a:cubicBezTo>
                    <a:pt x="1147" y="31"/>
                    <a:pt x="1066" y="1"/>
                    <a:pt x="9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36"/>
            <p:cNvSpPr/>
            <p:nvPr/>
          </p:nvSpPr>
          <p:spPr>
            <a:xfrm>
              <a:off x="4988331" y="1409711"/>
              <a:ext cx="47413" cy="67834"/>
            </a:xfrm>
            <a:custGeom>
              <a:avLst/>
              <a:gdLst/>
              <a:ahLst/>
              <a:cxnLst/>
              <a:rect l="l" t="t" r="r" b="b"/>
              <a:pathLst>
                <a:path w="1342" h="1920" extrusionOk="0">
                  <a:moveTo>
                    <a:pt x="355" y="1"/>
                  </a:moveTo>
                  <a:cubicBezTo>
                    <a:pt x="272" y="1"/>
                    <a:pt x="188" y="31"/>
                    <a:pt x="123" y="92"/>
                  </a:cubicBezTo>
                  <a:cubicBezTo>
                    <a:pt x="1" y="224"/>
                    <a:pt x="1" y="417"/>
                    <a:pt x="123" y="549"/>
                  </a:cubicBezTo>
                  <a:lnTo>
                    <a:pt x="539" y="955"/>
                  </a:lnTo>
                  <a:lnTo>
                    <a:pt x="123" y="1372"/>
                  </a:lnTo>
                  <a:cubicBezTo>
                    <a:pt x="1" y="1494"/>
                    <a:pt x="1" y="1697"/>
                    <a:pt x="123" y="1828"/>
                  </a:cubicBezTo>
                  <a:cubicBezTo>
                    <a:pt x="188" y="1889"/>
                    <a:pt x="272" y="1920"/>
                    <a:pt x="355" y="1920"/>
                  </a:cubicBezTo>
                  <a:cubicBezTo>
                    <a:pt x="437" y="1920"/>
                    <a:pt x="518" y="1889"/>
                    <a:pt x="579" y="1828"/>
                  </a:cubicBezTo>
                  <a:lnTo>
                    <a:pt x="1219" y="1189"/>
                  </a:lnTo>
                  <a:cubicBezTo>
                    <a:pt x="1341" y="1057"/>
                    <a:pt x="1341" y="854"/>
                    <a:pt x="1219" y="732"/>
                  </a:cubicBezTo>
                  <a:lnTo>
                    <a:pt x="579" y="92"/>
                  </a:lnTo>
                  <a:cubicBezTo>
                    <a:pt x="518" y="31"/>
                    <a:pt x="437" y="1"/>
                    <a:pt x="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36"/>
            <p:cNvSpPr/>
            <p:nvPr/>
          </p:nvSpPr>
          <p:spPr>
            <a:xfrm>
              <a:off x="4932015" y="1387170"/>
              <a:ext cx="47378" cy="112950"/>
            </a:xfrm>
            <a:custGeom>
              <a:avLst/>
              <a:gdLst/>
              <a:ahLst/>
              <a:cxnLst/>
              <a:rect l="l" t="t" r="r" b="b"/>
              <a:pathLst>
                <a:path w="1341" h="3197" extrusionOk="0">
                  <a:moveTo>
                    <a:pt x="990" y="0"/>
                  </a:moveTo>
                  <a:cubicBezTo>
                    <a:pt x="846" y="0"/>
                    <a:pt x="716" y="96"/>
                    <a:pt x="681" y="243"/>
                  </a:cubicBezTo>
                  <a:lnTo>
                    <a:pt x="41" y="2802"/>
                  </a:lnTo>
                  <a:cubicBezTo>
                    <a:pt x="0" y="2974"/>
                    <a:pt x="102" y="3147"/>
                    <a:pt x="275" y="3188"/>
                  </a:cubicBezTo>
                  <a:cubicBezTo>
                    <a:pt x="300" y="3194"/>
                    <a:pt x="326" y="3197"/>
                    <a:pt x="351" y="3197"/>
                  </a:cubicBezTo>
                  <a:cubicBezTo>
                    <a:pt x="495" y="3197"/>
                    <a:pt x="626" y="3101"/>
                    <a:pt x="661" y="2954"/>
                  </a:cubicBezTo>
                  <a:lnTo>
                    <a:pt x="1300" y="395"/>
                  </a:lnTo>
                  <a:cubicBezTo>
                    <a:pt x="1341" y="223"/>
                    <a:pt x="1239" y="50"/>
                    <a:pt x="1067" y="9"/>
                  </a:cubicBezTo>
                  <a:cubicBezTo>
                    <a:pt x="1041" y="3"/>
                    <a:pt x="1015" y="0"/>
                    <a:pt x="9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36"/>
            <p:cNvSpPr/>
            <p:nvPr/>
          </p:nvSpPr>
          <p:spPr>
            <a:xfrm>
              <a:off x="4717101" y="1160033"/>
              <a:ext cx="385344" cy="385344"/>
            </a:xfrm>
            <a:custGeom>
              <a:avLst/>
              <a:gdLst/>
              <a:ahLst/>
              <a:cxnLst/>
              <a:rect l="l" t="t" r="r" b="b"/>
              <a:pathLst>
                <a:path w="10907" h="10907" extrusionOk="0">
                  <a:moveTo>
                    <a:pt x="6428" y="640"/>
                  </a:moveTo>
                  <a:lnTo>
                    <a:pt x="6428" y="1270"/>
                  </a:lnTo>
                  <a:lnTo>
                    <a:pt x="640" y="1270"/>
                  </a:lnTo>
                  <a:lnTo>
                    <a:pt x="640" y="640"/>
                  </a:lnTo>
                  <a:close/>
                  <a:moveTo>
                    <a:pt x="7708" y="640"/>
                  </a:moveTo>
                  <a:lnTo>
                    <a:pt x="7708" y="1270"/>
                  </a:lnTo>
                  <a:lnTo>
                    <a:pt x="7069" y="1270"/>
                  </a:lnTo>
                  <a:lnTo>
                    <a:pt x="7069" y="640"/>
                  </a:lnTo>
                  <a:close/>
                  <a:moveTo>
                    <a:pt x="8987" y="4509"/>
                  </a:moveTo>
                  <a:lnTo>
                    <a:pt x="8987" y="5149"/>
                  </a:lnTo>
                  <a:lnTo>
                    <a:pt x="3240" y="5149"/>
                  </a:lnTo>
                  <a:lnTo>
                    <a:pt x="3240" y="4509"/>
                  </a:lnTo>
                  <a:close/>
                  <a:moveTo>
                    <a:pt x="10267" y="4509"/>
                  </a:moveTo>
                  <a:lnTo>
                    <a:pt x="10267" y="5149"/>
                  </a:lnTo>
                  <a:lnTo>
                    <a:pt x="9628" y="5149"/>
                  </a:lnTo>
                  <a:lnTo>
                    <a:pt x="9628" y="4509"/>
                  </a:lnTo>
                  <a:close/>
                  <a:moveTo>
                    <a:pt x="7708" y="1909"/>
                  </a:moveTo>
                  <a:lnTo>
                    <a:pt x="7708" y="3869"/>
                  </a:lnTo>
                  <a:lnTo>
                    <a:pt x="2915" y="3869"/>
                  </a:lnTo>
                  <a:cubicBezTo>
                    <a:pt x="2743" y="3869"/>
                    <a:pt x="2601" y="4011"/>
                    <a:pt x="2601" y="4194"/>
                  </a:cubicBezTo>
                  <a:lnTo>
                    <a:pt x="2601" y="6428"/>
                  </a:lnTo>
                  <a:lnTo>
                    <a:pt x="640" y="6428"/>
                  </a:lnTo>
                  <a:lnTo>
                    <a:pt x="640" y="1909"/>
                  </a:lnTo>
                  <a:close/>
                  <a:moveTo>
                    <a:pt x="10267" y="5788"/>
                  </a:moveTo>
                  <a:lnTo>
                    <a:pt x="10267" y="10267"/>
                  </a:lnTo>
                  <a:lnTo>
                    <a:pt x="3240" y="10267"/>
                  </a:lnTo>
                  <a:lnTo>
                    <a:pt x="3240" y="5788"/>
                  </a:lnTo>
                  <a:close/>
                  <a:moveTo>
                    <a:pt x="315" y="0"/>
                  </a:moveTo>
                  <a:cubicBezTo>
                    <a:pt x="143" y="0"/>
                    <a:pt x="1" y="142"/>
                    <a:pt x="1" y="315"/>
                  </a:cubicBezTo>
                  <a:lnTo>
                    <a:pt x="1" y="6753"/>
                  </a:lnTo>
                  <a:cubicBezTo>
                    <a:pt x="1" y="6925"/>
                    <a:pt x="143" y="7068"/>
                    <a:pt x="315" y="7068"/>
                  </a:cubicBezTo>
                  <a:lnTo>
                    <a:pt x="2601" y="7068"/>
                  </a:lnTo>
                  <a:lnTo>
                    <a:pt x="2601" y="10581"/>
                  </a:lnTo>
                  <a:cubicBezTo>
                    <a:pt x="2601" y="10764"/>
                    <a:pt x="2743" y="10906"/>
                    <a:pt x="2915" y="10906"/>
                  </a:cubicBezTo>
                  <a:lnTo>
                    <a:pt x="10582" y="10906"/>
                  </a:lnTo>
                  <a:cubicBezTo>
                    <a:pt x="10765" y="10906"/>
                    <a:pt x="10907" y="10764"/>
                    <a:pt x="10907" y="10581"/>
                  </a:cubicBezTo>
                  <a:lnTo>
                    <a:pt x="10907" y="4194"/>
                  </a:lnTo>
                  <a:cubicBezTo>
                    <a:pt x="10907" y="4011"/>
                    <a:pt x="10765" y="3869"/>
                    <a:pt x="10582" y="3869"/>
                  </a:cubicBezTo>
                  <a:lnTo>
                    <a:pt x="8348" y="3869"/>
                  </a:lnTo>
                  <a:lnTo>
                    <a:pt x="8348" y="315"/>
                  </a:lnTo>
                  <a:cubicBezTo>
                    <a:pt x="8348" y="142"/>
                    <a:pt x="8206" y="0"/>
                    <a:pt x="8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8" name="Google Shape;668;p36"/>
          <p:cNvSpPr/>
          <p:nvPr/>
        </p:nvSpPr>
        <p:spPr>
          <a:xfrm>
            <a:off x="271189" y="2804288"/>
            <a:ext cx="197022" cy="217375"/>
          </a:xfrm>
          <a:prstGeom prst="rect">
            <a:avLst/>
          </a:prstGeom>
        </p:spPr>
        <p:txBody>
          <a:bodyPr>
            <a:prstTxWarp prst="textPlain">
              <a:avLst/>
            </a:prstTxWarp>
          </a:bodyPr>
          <a:lstStyle/>
          <a:p>
            <a:pPr lvl="0" algn="ctr"/>
            <a:r>
              <a:rPr b="1" i="0" dirty="0">
                <a:ln>
                  <a:noFill/>
                </a:ln>
                <a:solidFill>
                  <a:schemeClr val="dk1"/>
                </a:solidFill>
                <a:latin typeface="Blinker"/>
              </a:rPr>
              <a:t>&lt;</a:t>
            </a:r>
          </a:p>
        </p:txBody>
      </p:sp>
      <p:sp>
        <p:nvSpPr>
          <p:cNvPr id="669" name="Google Shape;669;p36"/>
          <p:cNvSpPr/>
          <p:nvPr/>
        </p:nvSpPr>
        <p:spPr>
          <a:xfrm flipH="1">
            <a:off x="1159765" y="2820445"/>
            <a:ext cx="197022" cy="217375"/>
          </a:xfrm>
          <a:prstGeom prst="rect">
            <a:avLst/>
          </a:prstGeom>
        </p:spPr>
        <p:txBody>
          <a:bodyPr>
            <a:prstTxWarp prst="textPlain">
              <a:avLst/>
            </a:prstTxWarp>
          </a:bodyPr>
          <a:lstStyle/>
          <a:p>
            <a:pPr lvl="0" algn="ctr"/>
            <a:r>
              <a:rPr b="1" i="0" dirty="0">
                <a:ln>
                  <a:noFill/>
                </a:ln>
                <a:solidFill>
                  <a:schemeClr val="dk1"/>
                </a:solidFill>
                <a:latin typeface="Blinker"/>
              </a:rPr>
              <a:t>&lt;</a:t>
            </a:r>
          </a:p>
        </p:txBody>
      </p:sp>
      <p:cxnSp>
        <p:nvCxnSpPr>
          <p:cNvPr id="670" name="Google Shape;670;p36"/>
          <p:cNvCxnSpPr/>
          <p:nvPr/>
        </p:nvCxnSpPr>
        <p:spPr>
          <a:xfrm>
            <a:off x="732067" y="3105652"/>
            <a:ext cx="0" cy="1917600"/>
          </a:xfrm>
          <a:prstGeom prst="straightConnector1">
            <a:avLst/>
          </a:prstGeom>
          <a:noFill/>
          <a:ln w="19050" cap="flat" cmpd="sng">
            <a:solidFill>
              <a:schemeClr val="dk2"/>
            </a:solidFill>
            <a:prstDash val="solid"/>
            <a:round/>
            <a:headEnd type="none" w="med" len="med"/>
            <a:tailEnd type="none" w="med" len="med"/>
          </a:ln>
        </p:spPr>
      </p:cxnSp>
      <p:cxnSp>
        <p:nvCxnSpPr>
          <p:cNvPr id="671" name="Google Shape;671;p36"/>
          <p:cNvCxnSpPr/>
          <p:nvPr/>
        </p:nvCxnSpPr>
        <p:spPr>
          <a:xfrm>
            <a:off x="8404800" y="797792"/>
            <a:ext cx="739200" cy="0"/>
          </a:xfrm>
          <a:prstGeom prst="straightConnector1">
            <a:avLst/>
          </a:prstGeom>
          <a:noFill/>
          <a:ln w="19050" cap="flat" cmpd="sng">
            <a:solidFill>
              <a:schemeClr val="dk2"/>
            </a:solidFill>
            <a:prstDash val="solid"/>
            <a:round/>
            <a:headEnd type="none" w="med" len="med"/>
            <a:tailEnd type="none" w="med" len="med"/>
          </a:ln>
        </p:spPr>
      </p:cxnSp>
      <p:cxnSp>
        <p:nvCxnSpPr>
          <p:cNvPr id="672" name="Google Shape;672;p36"/>
          <p:cNvCxnSpPr/>
          <p:nvPr/>
        </p:nvCxnSpPr>
        <p:spPr>
          <a:xfrm>
            <a:off x="100" y="797792"/>
            <a:ext cx="739200" cy="0"/>
          </a:xfrm>
          <a:prstGeom prst="straightConnector1">
            <a:avLst/>
          </a:prstGeom>
          <a:noFill/>
          <a:ln w="19050" cap="flat" cmpd="sng">
            <a:solidFill>
              <a:schemeClr val="dk2"/>
            </a:solidFill>
            <a:prstDash val="solid"/>
            <a:round/>
            <a:headEnd type="none" w="med" len="med"/>
            <a:tailEnd type="none" w="med" len="med"/>
          </a:ln>
        </p:spPr>
      </p:cxnSp>
      <p:pic>
        <p:nvPicPr>
          <p:cNvPr id="19" name="Picture 18"/>
          <p:cNvPicPr/>
          <p:nvPr/>
        </p:nvPicPr>
        <p:blipFill rotWithShape="1">
          <a:blip r:embed="rId3">
            <a:extLst>
              <a:ext uri="{28A0092B-C50C-407E-A947-70E740481C1C}">
                <a14:useLocalDpi xmlns:a14="http://schemas.microsoft.com/office/drawing/2010/main" val="0"/>
              </a:ext>
            </a:extLst>
          </a:blip>
          <a:srcRect l="1121" t="24693" b="50437"/>
          <a:stretch/>
        </p:blipFill>
        <p:spPr bwMode="auto">
          <a:xfrm>
            <a:off x="1730952" y="2072628"/>
            <a:ext cx="6673848" cy="235593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075017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6"/>
          <p:cNvSpPr/>
          <p:nvPr/>
        </p:nvSpPr>
        <p:spPr>
          <a:xfrm>
            <a:off x="468211" y="2378308"/>
            <a:ext cx="684000" cy="684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36"/>
          <p:cNvSpPr txBox="1">
            <a:spLocks noGrp="1"/>
          </p:cNvSpPr>
          <p:nvPr>
            <p:ph type="title"/>
          </p:nvPr>
        </p:nvSpPr>
        <p:spPr>
          <a:xfrm>
            <a:off x="1464050" y="445025"/>
            <a:ext cx="6216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smtClean="0">
                <a:solidFill>
                  <a:schemeClr val="lt2"/>
                </a:solidFill>
              </a:rPr>
              <a:t>2.3 </a:t>
            </a:r>
            <a:r>
              <a:rPr lang="en-GB" dirty="0" smtClean="0">
                <a:solidFill>
                  <a:schemeClr val="lt2"/>
                </a:solidFill>
              </a:rPr>
              <a:t>Program Overview</a:t>
            </a:r>
            <a:endParaRPr dirty="0">
              <a:solidFill>
                <a:schemeClr val="lt2"/>
              </a:solidFill>
            </a:endParaRPr>
          </a:p>
        </p:txBody>
      </p:sp>
      <p:sp>
        <p:nvSpPr>
          <p:cNvPr id="660" name="Google Shape;660;p36"/>
          <p:cNvSpPr txBox="1">
            <a:spLocks noGrp="1"/>
          </p:cNvSpPr>
          <p:nvPr>
            <p:ph type="body" idx="1"/>
          </p:nvPr>
        </p:nvSpPr>
        <p:spPr>
          <a:xfrm>
            <a:off x="1310809" y="998076"/>
            <a:ext cx="7566064" cy="3885672"/>
          </a:xfrm>
          <a:prstGeom prst="rect">
            <a:avLst/>
          </a:prstGeom>
        </p:spPr>
        <p:txBody>
          <a:bodyPr spcFirstLastPara="1" wrap="square" lIns="91425" tIns="91425" rIns="91425" bIns="91425" anchor="t" anchorCtr="0">
            <a:noAutofit/>
          </a:bodyPr>
          <a:lstStyle/>
          <a:p>
            <a:pPr marL="127000" indent="0">
              <a:buNone/>
            </a:pPr>
            <a:r>
              <a:rPr lang="en-GB" sz="1400" b="1" dirty="0" smtClean="0">
                <a:solidFill>
                  <a:srgbClr val="FFC000"/>
                </a:solidFill>
              </a:rPr>
              <a:t>Helper </a:t>
            </a:r>
            <a:r>
              <a:rPr lang="en-GB" sz="1400" b="1" dirty="0" smtClean="0">
                <a:solidFill>
                  <a:srgbClr val="FFC000"/>
                </a:solidFill>
              </a:rPr>
              <a:t>Function</a:t>
            </a:r>
            <a:endParaRPr lang="en-GB" sz="1400" b="1" dirty="0"/>
          </a:p>
          <a:p>
            <a:pPr>
              <a:buFont typeface="Wingdings" panose="05000000000000000000" pitchFamily="2" charset="2"/>
              <a:buChar char="v"/>
            </a:pPr>
            <a:r>
              <a:rPr lang="en-GB" sz="1400" b="1" dirty="0" smtClean="0"/>
              <a:t>get_current_time :Gets the current timestamp </a:t>
            </a:r>
            <a:r>
              <a:rPr lang="en-GB" sz="1400" b="1" dirty="0" smtClean="0"/>
              <a:t>and </a:t>
            </a:r>
            <a:r>
              <a:rPr lang="en-GB" sz="1400" b="1" dirty="0" smtClean="0"/>
              <a:t>formats it as a string.</a:t>
            </a:r>
            <a:endParaRPr lang="en-GB" sz="1400" b="1" dirty="0"/>
          </a:p>
          <a:p>
            <a:pPr marL="0" lvl="0" indent="0" algn="l" rtl="0">
              <a:spcBef>
                <a:spcPts val="0"/>
              </a:spcBef>
              <a:spcAft>
                <a:spcPts val="0"/>
              </a:spcAft>
              <a:buClr>
                <a:schemeClr val="hlink"/>
              </a:buClr>
              <a:buSzPts val="1100"/>
              <a:buFont typeface="Arial"/>
              <a:buNone/>
            </a:pPr>
            <a:endParaRPr sz="1400" b="1" dirty="0"/>
          </a:p>
        </p:txBody>
      </p:sp>
      <p:sp>
        <p:nvSpPr>
          <p:cNvPr id="661" name="Google Shape;661;p36"/>
          <p:cNvSpPr txBox="1"/>
          <p:nvPr/>
        </p:nvSpPr>
        <p:spPr>
          <a:xfrm>
            <a:off x="7774800" y="464675"/>
            <a:ext cx="649500" cy="533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3000" b="1">
                <a:solidFill>
                  <a:schemeClr val="dk2"/>
                </a:solidFill>
                <a:latin typeface="Blinker"/>
                <a:ea typeface="Blinker"/>
                <a:cs typeface="Blinker"/>
                <a:sym typeface="Blinker"/>
              </a:rPr>
              <a:t>//</a:t>
            </a:r>
            <a:r>
              <a:rPr lang="en" sz="3000" b="1">
                <a:solidFill>
                  <a:schemeClr val="lt2"/>
                </a:solidFill>
                <a:latin typeface="Blinker"/>
                <a:ea typeface="Blinker"/>
                <a:cs typeface="Blinker"/>
                <a:sym typeface="Blinker"/>
              </a:rPr>
              <a:t>&gt;</a:t>
            </a:r>
            <a:endParaRPr sz="3000" b="1" dirty="0">
              <a:solidFill>
                <a:schemeClr val="lt2"/>
              </a:solidFill>
              <a:latin typeface="Blinker"/>
              <a:ea typeface="Blinker"/>
              <a:cs typeface="Blinker"/>
              <a:sym typeface="Blinker"/>
            </a:endParaRPr>
          </a:p>
        </p:txBody>
      </p:sp>
      <p:sp>
        <p:nvSpPr>
          <p:cNvPr id="662" name="Google Shape;662;p36"/>
          <p:cNvSpPr txBox="1"/>
          <p:nvPr/>
        </p:nvSpPr>
        <p:spPr>
          <a:xfrm>
            <a:off x="720000" y="464675"/>
            <a:ext cx="649500" cy="5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chemeClr val="lt2"/>
                </a:solidFill>
                <a:latin typeface="Blinker"/>
                <a:ea typeface="Blinker"/>
                <a:cs typeface="Blinker"/>
                <a:sym typeface="Blinker"/>
              </a:rPr>
              <a:t>&lt;</a:t>
            </a:r>
            <a:r>
              <a:rPr lang="en" sz="3000" b="1">
                <a:solidFill>
                  <a:schemeClr val="dk2"/>
                </a:solidFill>
                <a:latin typeface="Blinker"/>
                <a:ea typeface="Blinker"/>
                <a:cs typeface="Blinker"/>
                <a:sym typeface="Blinker"/>
              </a:rPr>
              <a:t>//</a:t>
            </a:r>
            <a:endParaRPr sz="3000" b="1" dirty="0">
              <a:solidFill>
                <a:schemeClr val="lt2"/>
              </a:solidFill>
              <a:latin typeface="Blinker"/>
              <a:ea typeface="Blinker"/>
              <a:cs typeface="Blinker"/>
              <a:sym typeface="Blinker"/>
            </a:endParaRPr>
          </a:p>
        </p:txBody>
      </p:sp>
      <p:grpSp>
        <p:nvGrpSpPr>
          <p:cNvPr id="663" name="Google Shape;663;p36"/>
          <p:cNvGrpSpPr/>
          <p:nvPr/>
        </p:nvGrpSpPr>
        <p:grpSpPr>
          <a:xfrm>
            <a:off x="527491" y="2637316"/>
            <a:ext cx="385344" cy="385344"/>
            <a:chOff x="4717101" y="1160033"/>
            <a:chExt cx="385344" cy="385344"/>
          </a:xfrm>
        </p:grpSpPr>
        <p:sp>
          <p:nvSpPr>
            <p:cNvPr id="664" name="Google Shape;664;p36"/>
            <p:cNvSpPr/>
            <p:nvPr/>
          </p:nvSpPr>
          <p:spPr>
            <a:xfrm>
              <a:off x="4875698" y="1409711"/>
              <a:ext cx="47378" cy="67834"/>
            </a:xfrm>
            <a:custGeom>
              <a:avLst/>
              <a:gdLst/>
              <a:ahLst/>
              <a:cxnLst/>
              <a:rect l="l" t="t" r="r" b="b"/>
              <a:pathLst>
                <a:path w="1341" h="1920" extrusionOk="0">
                  <a:moveTo>
                    <a:pt x="985" y="1"/>
                  </a:moveTo>
                  <a:cubicBezTo>
                    <a:pt x="904" y="1"/>
                    <a:pt x="822" y="31"/>
                    <a:pt x="761" y="92"/>
                  </a:cubicBezTo>
                  <a:lnTo>
                    <a:pt x="122" y="732"/>
                  </a:lnTo>
                  <a:cubicBezTo>
                    <a:pt x="0" y="854"/>
                    <a:pt x="0" y="1057"/>
                    <a:pt x="122" y="1189"/>
                  </a:cubicBezTo>
                  <a:lnTo>
                    <a:pt x="761" y="1828"/>
                  </a:lnTo>
                  <a:cubicBezTo>
                    <a:pt x="822" y="1889"/>
                    <a:pt x="904" y="1920"/>
                    <a:pt x="985" y="1920"/>
                  </a:cubicBezTo>
                  <a:cubicBezTo>
                    <a:pt x="1066" y="1920"/>
                    <a:pt x="1147" y="1889"/>
                    <a:pt x="1208" y="1828"/>
                  </a:cubicBezTo>
                  <a:cubicBezTo>
                    <a:pt x="1341" y="1697"/>
                    <a:pt x="1341" y="1494"/>
                    <a:pt x="1208" y="1372"/>
                  </a:cubicBezTo>
                  <a:lnTo>
                    <a:pt x="802" y="955"/>
                  </a:lnTo>
                  <a:lnTo>
                    <a:pt x="1208" y="549"/>
                  </a:lnTo>
                  <a:cubicBezTo>
                    <a:pt x="1341" y="417"/>
                    <a:pt x="1341" y="224"/>
                    <a:pt x="1208" y="92"/>
                  </a:cubicBezTo>
                  <a:cubicBezTo>
                    <a:pt x="1147" y="31"/>
                    <a:pt x="1066" y="1"/>
                    <a:pt x="9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36"/>
            <p:cNvSpPr/>
            <p:nvPr/>
          </p:nvSpPr>
          <p:spPr>
            <a:xfrm>
              <a:off x="4988331" y="1409711"/>
              <a:ext cx="47413" cy="67834"/>
            </a:xfrm>
            <a:custGeom>
              <a:avLst/>
              <a:gdLst/>
              <a:ahLst/>
              <a:cxnLst/>
              <a:rect l="l" t="t" r="r" b="b"/>
              <a:pathLst>
                <a:path w="1342" h="1920" extrusionOk="0">
                  <a:moveTo>
                    <a:pt x="355" y="1"/>
                  </a:moveTo>
                  <a:cubicBezTo>
                    <a:pt x="272" y="1"/>
                    <a:pt x="188" y="31"/>
                    <a:pt x="123" y="92"/>
                  </a:cubicBezTo>
                  <a:cubicBezTo>
                    <a:pt x="1" y="224"/>
                    <a:pt x="1" y="417"/>
                    <a:pt x="123" y="549"/>
                  </a:cubicBezTo>
                  <a:lnTo>
                    <a:pt x="539" y="955"/>
                  </a:lnTo>
                  <a:lnTo>
                    <a:pt x="123" y="1372"/>
                  </a:lnTo>
                  <a:cubicBezTo>
                    <a:pt x="1" y="1494"/>
                    <a:pt x="1" y="1697"/>
                    <a:pt x="123" y="1828"/>
                  </a:cubicBezTo>
                  <a:cubicBezTo>
                    <a:pt x="188" y="1889"/>
                    <a:pt x="272" y="1920"/>
                    <a:pt x="355" y="1920"/>
                  </a:cubicBezTo>
                  <a:cubicBezTo>
                    <a:pt x="437" y="1920"/>
                    <a:pt x="518" y="1889"/>
                    <a:pt x="579" y="1828"/>
                  </a:cubicBezTo>
                  <a:lnTo>
                    <a:pt x="1219" y="1189"/>
                  </a:lnTo>
                  <a:cubicBezTo>
                    <a:pt x="1341" y="1057"/>
                    <a:pt x="1341" y="854"/>
                    <a:pt x="1219" y="732"/>
                  </a:cubicBezTo>
                  <a:lnTo>
                    <a:pt x="579" y="92"/>
                  </a:lnTo>
                  <a:cubicBezTo>
                    <a:pt x="518" y="31"/>
                    <a:pt x="437" y="1"/>
                    <a:pt x="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36"/>
            <p:cNvSpPr/>
            <p:nvPr/>
          </p:nvSpPr>
          <p:spPr>
            <a:xfrm>
              <a:off x="4932015" y="1387170"/>
              <a:ext cx="47378" cy="112950"/>
            </a:xfrm>
            <a:custGeom>
              <a:avLst/>
              <a:gdLst/>
              <a:ahLst/>
              <a:cxnLst/>
              <a:rect l="l" t="t" r="r" b="b"/>
              <a:pathLst>
                <a:path w="1341" h="3197" extrusionOk="0">
                  <a:moveTo>
                    <a:pt x="990" y="0"/>
                  </a:moveTo>
                  <a:cubicBezTo>
                    <a:pt x="846" y="0"/>
                    <a:pt x="716" y="96"/>
                    <a:pt x="681" y="243"/>
                  </a:cubicBezTo>
                  <a:lnTo>
                    <a:pt x="41" y="2802"/>
                  </a:lnTo>
                  <a:cubicBezTo>
                    <a:pt x="0" y="2974"/>
                    <a:pt x="102" y="3147"/>
                    <a:pt x="275" y="3188"/>
                  </a:cubicBezTo>
                  <a:cubicBezTo>
                    <a:pt x="300" y="3194"/>
                    <a:pt x="326" y="3197"/>
                    <a:pt x="351" y="3197"/>
                  </a:cubicBezTo>
                  <a:cubicBezTo>
                    <a:pt x="495" y="3197"/>
                    <a:pt x="626" y="3101"/>
                    <a:pt x="661" y="2954"/>
                  </a:cubicBezTo>
                  <a:lnTo>
                    <a:pt x="1300" y="395"/>
                  </a:lnTo>
                  <a:cubicBezTo>
                    <a:pt x="1341" y="223"/>
                    <a:pt x="1239" y="50"/>
                    <a:pt x="1067" y="9"/>
                  </a:cubicBezTo>
                  <a:cubicBezTo>
                    <a:pt x="1041" y="3"/>
                    <a:pt x="1015" y="0"/>
                    <a:pt x="9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36"/>
            <p:cNvSpPr/>
            <p:nvPr/>
          </p:nvSpPr>
          <p:spPr>
            <a:xfrm>
              <a:off x="4717101" y="1160033"/>
              <a:ext cx="385344" cy="385344"/>
            </a:xfrm>
            <a:custGeom>
              <a:avLst/>
              <a:gdLst/>
              <a:ahLst/>
              <a:cxnLst/>
              <a:rect l="l" t="t" r="r" b="b"/>
              <a:pathLst>
                <a:path w="10907" h="10907" extrusionOk="0">
                  <a:moveTo>
                    <a:pt x="6428" y="640"/>
                  </a:moveTo>
                  <a:lnTo>
                    <a:pt x="6428" y="1270"/>
                  </a:lnTo>
                  <a:lnTo>
                    <a:pt x="640" y="1270"/>
                  </a:lnTo>
                  <a:lnTo>
                    <a:pt x="640" y="640"/>
                  </a:lnTo>
                  <a:close/>
                  <a:moveTo>
                    <a:pt x="7708" y="640"/>
                  </a:moveTo>
                  <a:lnTo>
                    <a:pt x="7708" y="1270"/>
                  </a:lnTo>
                  <a:lnTo>
                    <a:pt x="7069" y="1270"/>
                  </a:lnTo>
                  <a:lnTo>
                    <a:pt x="7069" y="640"/>
                  </a:lnTo>
                  <a:close/>
                  <a:moveTo>
                    <a:pt x="8987" y="4509"/>
                  </a:moveTo>
                  <a:lnTo>
                    <a:pt x="8987" y="5149"/>
                  </a:lnTo>
                  <a:lnTo>
                    <a:pt x="3240" y="5149"/>
                  </a:lnTo>
                  <a:lnTo>
                    <a:pt x="3240" y="4509"/>
                  </a:lnTo>
                  <a:close/>
                  <a:moveTo>
                    <a:pt x="10267" y="4509"/>
                  </a:moveTo>
                  <a:lnTo>
                    <a:pt x="10267" y="5149"/>
                  </a:lnTo>
                  <a:lnTo>
                    <a:pt x="9628" y="5149"/>
                  </a:lnTo>
                  <a:lnTo>
                    <a:pt x="9628" y="4509"/>
                  </a:lnTo>
                  <a:close/>
                  <a:moveTo>
                    <a:pt x="7708" y="1909"/>
                  </a:moveTo>
                  <a:lnTo>
                    <a:pt x="7708" y="3869"/>
                  </a:lnTo>
                  <a:lnTo>
                    <a:pt x="2915" y="3869"/>
                  </a:lnTo>
                  <a:cubicBezTo>
                    <a:pt x="2743" y="3869"/>
                    <a:pt x="2601" y="4011"/>
                    <a:pt x="2601" y="4194"/>
                  </a:cubicBezTo>
                  <a:lnTo>
                    <a:pt x="2601" y="6428"/>
                  </a:lnTo>
                  <a:lnTo>
                    <a:pt x="640" y="6428"/>
                  </a:lnTo>
                  <a:lnTo>
                    <a:pt x="640" y="1909"/>
                  </a:lnTo>
                  <a:close/>
                  <a:moveTo>
                    <a:pt x="10267" y="5788"/>
                  </a:moveTo>
                  <a:lnTo>
                    <a:pt x="10267" y="10267"/>
                  </a:lnTo>
                  <a:lnTo>
                    <a:pt x="3240" y="10267"/>
                  </a:lnTo>
                  <a:lnTo>
                    <a:pt x="3240" y="5788"/>
                  </a:lnTo>
                  <a:close/>
                  <a:moveTo>
                    <a:pt x="315" y="0"/>
                  </a:moveTo>
                  <a:cubicBezTo>
                    <a:pt x="143" y="0"/>
                    <a:pt x="1" y="142"/>
                    <a:pt x="1" y="315"/>
                  </a:cubicBezTo>
                  <a:lnTo>
                    <a:pt x="1" y="6753"/>
                  </a:lnTo>
                  <a:cubicBezTo>
                    <a:pt x="1" y="6925"/>
                    <a:pt x="143" y="7068"/>
                    <a:pt x="315" y="7068"/>
                  </a:cubicBezTo>
                  <a:lnTo>
                    <a:pt x="2601" y="7068"/>
                  </a:lnTo>
                  <a:lnTo>
                    <a:pt x="2601" y="10581"/>
                  </a:lnTo>
                  <a:cubicBezTo>
                    <a:pt x="2601" y="10764"/>
                    <a:pt x="2743" y="10906"/>
                    <a:pt x="2915" y="10906"/>
                  </a:cubicBezTo>
                  <a:lnTo>
                    <a:pt x="10582" y="10906"/>
                  </a:lnTo>
                  <a:cubicBezTo>
                    <a:pt x="10765" y="10906"/>
                    <a:pt x="10907" y="10764"/>
                    <a:pt x="10907" y="10581"/>
                  </a:cubicBezTo>
                  <a:lnTo>
                    <a:pt x="10907" y="4194"/>
                  </a:lnTo>
                  <a:cubicBezTo>
                    <a:pt x="10907" y="4011"/>
                    <a:pt x="10765" y="3869"/>
                    <a:pt x="10582" y="3869"/>
                  </a:cubicBezTo>
                  <a:lnTo>
                    <a:pt x="8348" y="3869"/>
                  </a:lnTo>
                  <a:lnTo>
                    <a:pt x="8348" y="315"/>
                  </a:lnTo>
                  <a:cubicBezTo>
                    <a:pt x="8348" y="142"/>
                    <a:pt x="8206" y="0"/>
                    <a:pt x="8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8" name="Google Shape;668;p36"/>
          <p:cNvSpPr/>
          <p:nvPr/>
        </p:nvSpPr>
        <p:spPr>
          <a:xfrm>
            <a:off x="271189" y="2804288"/>
            <a:ext cx="197022" cy="217375"/>
          </a:xfrm>
          <a:prstGeom prst="rect">
            <a:avLst/>
          </a:prstGeom>
        </p:spPr>
        <p:txBody>
          <a:bodyPr>
            <a:prstTxWarp prst="textPlain">
              <a:avLst/>
            </a:prstTxWarp>
          </a:bodyPr>
          <a:lstStyle/>
          <a:p>
            <a:pPr lvl="0" algn="ctr"/>
            <a:r>
              <a:rPr b="1" i="0" dirty="0">
                <a:ln>
                  <a:noFill/>
                </a:ln>
                <a:solidFill>
                  <a:schemeClr val="dk1"/>
                </a:solidFill>
                <a:latin typeface="Blinker"/>
              </a:rPr>
              <a:t>&lt;</a:t>
            </a:r>
          </a:p>
        </p:txBody>
      </p:sp>
      <p:sp>
        <p:nvSpPr>
          <p:cNvPr id="669" name="Google Shape;669;p36"/>
          <p:cNvSpPr/>
          <p:nvPr/>
        </p:nvSpPr>
        <p:spPr>
          <a:xfrm flipH="1">
            <a:off x="1159765" y="2820445"/>
            <a:ext cx="197022" cy="217375"/>
          </a:xfrm>
          <a:prstGeom prst="rect">
            <a:avLst/>
          </a:prstGeom>
        </p:spPr>
        <p:txBody>
          <a:bodyPr>
            <a:prstTxWarp prst="textPlain">
              <a:avLst/>
            </a:prstTxWarp>
          </a:bodyPr>
          <a:lstStyle/>
          <a:p>
            <a:pPr lvl="0" algn="ctr"/>
            <a:r>
              <a:rPr b="1" i="0" dirty="0">
                <a:ln>
                  <a:noFill/>
                </a:ln>
                <a:solidFill>
                  <a:schemeClr val="dk1"/>
                </a:solidFill>
                <a:latin typeface="Blinker"/>
              </a:rPr>
              <a:t>&lt;</a:t>
            </a:r>
          </a:p>
        </p:txBody>
      </p:sp>
      <p:cxnSp>
        <p:nvCxnSpPr>
          <p:cNvPr id="670" name="Google Shape;670;p36"/>
          <p:cNvCxnSpPr/>
          <p:nvPr/>
        </p:nvCxnSpPr>
        <p:spPr>
          <a:xfrm>
            <a:off x="732067" y="3105652"/>
            <a:ext cx="0" cy="1917600"/>
          </a:xfrm>
          <a:prstGeom prst="straightConnector1">
            <a:avLst/>
          </a:prstGeom>
          <a:noFill/>
          <a:ln w="19050" cap="flat" cmpd="sng">
            <a:solidFill>
              <a:schemeClr val="dk2"/>
            </a:solidFill>
            <a:prstDash val="solid"/>
            <a:round/>
            <a:headEnd type="none" w="med" len="med"/>
            <a:tailEnd type="none" w="med" len="med"/>
          </a:ln>
        </p:spPr>
      </p:cxnSp>
      <p:cxnSp>
        <p:nvCxnSpPr>
          <p:cNvPr id="671" name="Google Shape;671;p36"/>
          <p:cNvCxnSpPr/>
          <p:nvPr/>
        </p:nvCxnSpPr>
        <p:spPr>
          <a:xfrm>
            <a:off x="8404800" y="797792"/>
            <a:ext cx="739200" cy="0"/>
          </a:xfrm>
          <a:prstGeom prst="straightConnector1">
            <a:avLst/>
          </a:prstGeom>
          <a:noFill/>
          <a:ln w="19050" cap="flat" cmpd="sng">
            <a:solidFill>
              <a:schemeClr val="dk2"/>
            </a:solidFill>
            <a:prstDash val="solid"/>
            <a:round/>
            <a:headEnd type="none" w="med" len="med"/>
            <a:tailEnd type="none" w="med" len="med"/>
          </a:ln>
        </p:spPr>
      </p:cxnSp>
      <p:cxnSp>
        <p:nvCxnSpPr>
          <p:cNvPr id="672" name="Google Shape;672;p36"/>
          <p:cNvCxnSpPr/>
          <p:nvPr/>
        </p:nvCxnSpPr>
        <p:spPr>
          <a:xfrm>
            <a:off x="100" y="797792"/>
            <a:ext cx="739200" cy="0"/>
          </a:xfrm>
          <a:prstGeom prst="straightConnector1">
            <a:avLst/>
          </a:prstGeom>
          <a:noFill/>
          <a:ln w="19050" cap="flat" cmpd="sng">
            <a:solidFill>
              <a:schemeClr val="dk2"/>
            </a:solidFill>
            <a:prstDash val="solid"/>
            <a:round/>
            <a:headEnd type="none" w="med" len="med"/>
            <a:tailEnd type="none" w="med" len="med"/>
          </a:ln>
        </p:spPr>
      </p:cxnSp>
      <p:pic>
        <p:nvPicPr>
          <p:cNvPr id="18" name="Picture 17"/>
          <p:cNvPicPr/>
          <p:nvPr/>
        </p:nvPicPr>
        <p:blipFill rotWithShape="1">
          <a:blip r:embed="rId3">
            <a:extLst>
              <a:ext uri="{28A0092B-C50C-407E-A947-70E740481C1C}">
                <a14:useLocalDpi xmlns:a14="http://schemas.microsoft.com/office/drawing/2010/main" val="0"/>
              </a:ext>
            </a:extLst>
          </a:blip>
          <a:srcRect t="52405" b="36403"/>
          <a:stretch/>
        </p:blipFill>
        <p:spPr bwMode="auto">
          <a:xfrm>
            <a:off x="1840348" y="1967849"/>
            <a:ext cx="6143811" cy="150491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85594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6"/>
          <p:cNvSpPr/>
          <p:nvPr/>
        </p:nvSpPr>
        <p:spPr>
          <a:xfrm>
            <a:off x="468211" y="2378308"/>
            <a:ext cx="684000" cy="684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36"/>
          <p:cNvSpPr txBox="1">
            <a:spLocks noGrp="1"/>
          </p:cNvSpPr>
          <p:nvPr>
            <p:ph type="title"/>
          </p:nvPr>
        </p:nvSpPr>
        <p:spPr>
          <a:xfrm>
            <a:off x="1464050" y="445025"/>
            <a:ext cx="6216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smtClean="0">
                <a:solidFill>
                  <a:schemeClr val="lt2"/>
                </a:solidFill>
              </a:rPr>
              <a:t>2.4Program </a:t>
            </a:r>
            <a:r>
              <a:rPr lang="en-GB" dirty="0" smtClean="0">
                <a:solidFill>
                  <a:schemeClr val="lt2"/>
                </a:solidFill>
              </a:rPr>
              <a:t>Overview</a:t>
            </a:r>
            <a:endParaRPr dirty="0">
              <a:solidFill>
                <a:schemeClr val="lt2"/>
              </a:solidFill>
            </a:endParaRPr>
          </a:p>
        </p:txBody>
      </p:sp>
      <p:sp>
        <p:nvSpPr>
          <p:cNvPr id="660" name="Google Shape;660;p36"/>
          <p:cNvSpPr txBox="1">
            <a:spLocks noGrp="1"/>
          </p:cNvSpPr>
          <p:nvPr>
            <p:ph type="body" idx="1"/>
          </p:nvPr>
        </p:nvSpPr>
        <p:spPr>
          <a:xfrm>
            <a:off x="1310808" y="797792"/>
            <a:ext cx="7687338" cy="4345707"/>
          </a:xfrm>
          <a:prstGeom prst="rect">
            <a:avLst/>
          </a:prstGeom>
        </p:spPr>
        <p:txBody>
          <a:bodyPr spcFirstLastPara="1" wrap="square" lIns="91425" tIns="91425" rIns="91425" bIns="91425" anchor="t" anchorCtr="0">
            <a:noAutofit/>
          </a:bodyPr>
          <a:lstStyle/>
          <a:p>
            <a:pPr marL="127000" indent="0">
              <a:buNone/>
            </a:pPr>
            <a:r>
              <a:rPr lang="en-US" sz="1400" b="1" dirty="0" smtClean="0">
                <a:solidFill>
                  <a:srgbClr val="FFC000"/>
                </a:solidFill>
              </a:rPr>
              <a:t>Self-checkout </a:t>
            </a:r>
            <a:r>
              <a:rPr lang="en-US" sz="1400" b="1" dirty="0">
                <a:solidFill>
                  <a:srgbClr val="FFC000"/>
                </a:solidFill>
              </a:rPr>
              <a:t>Function .</a:t>
            </a:r>
          </a:p>
          <a:p>
            <a:pPr marL="127000" indent="0">
              <a:buNone/>
            </a:pPr>
            <a:r>
              <a:rPr lang="en-US" sz="1400" b="1" dirty="0"/>
              <a:t>Function </a:t>
            </a:r>
          </a:p>
          <a:p>
            <a:pPr>
              <a:buFont typeface="Wingdings" panose="05000000000000000000" pitchFamily="2" charset="2"/>
              <a:buChar char="v"/>
            </a:pPr>
            <a:r>
              <a:rPr lang="en-US" sz="1400" b="1" dirty="0"/>
              <a:t>Input: </a:t>
            </a:r>
            <a:r>
              <a:rPr lang="en-US" sz="1400" dirty="0"/>
              <a:t>Takes a pointer to ‘LaneData’ structure which contains lane ID and  number of customers .</a:t>
            </a:r>
          </a:p>
          <a:p>
            <a:pPr marL="127000" indent="0">
              <a:buNone/>
            </a:pPr>
            <a:r>
              <a:rPr lang="en-US" sz="1400" b="1" dirty="0"/>
              <a:t>Functionality: </a:t>
            </a:r>
          </a:p>
          <a:p>
            <a:pPr>
              <a:buFont typeface="Wingdings" panose="05000000000000000000" pitchFamily="2" charset="2"/>
              <a:buChar char="v"/>
            </a:pPr>
            <a:r>
              <a:rPr lang="en-US" sz="1400" dirty="0"/>
              <a:t>Casts the input to ‘LaneData’ type.</a:t>
            </a:r>
          </a:p>
          <a:p>
            <a:pPr>
              <a:buFont typeface="Wingdings" panose="05000000000000000000" pitchFamily="2" charset="2"/>
              <a:buChar char="v"/>
            </a:pPr>
            <a:r>
              <a:rPr lang="en-US" sz="1400" dirty="0"/>
              <a:t>Loops over the number of customers in the lane.</a:t>
            </a:r>
          </a:p>
          <a:p>
            <a:pPr>
              <a:buFont typeface="Wingdings" panose="05000000000000000000" pitchFamily="2" charset="2"/>
              <a:buChar char="v"/>
            </a:pPr>
            <a:r>
              <a:rPr lang="en-US" sz="1400" dirty="0"/>
              <a:t>For each customer : Simulates a random checkout between 1 and 5 seconds.</a:t>
            </a:r>
          </a:p>
          <a:p>
            <a:pPr>
              <a:buFont typeface="Wingdings" panose="05000000000000000000" pitchFamily="2" charset="2"/>
              <a:buChar char="v"/>
            </a:pPr>
            <a:r>
              <a:rPr lang="en-US" sz="1400" dirty="0"/>
              <a:t>Print a message when the customer starts and completes </a:t>
            </a:r>
            <a:r>
              <a:rPr lang="en-US" sz="1400" dirty="0" smtClean="0"/>
              <a:t>checkout.</a:t>
            </a:r>
            <a:endParaRPr lang="en-US" sz="1400" dirty="0"/>
          </a:p>
          <a:p>
            <a:pPr>
              <a:buFont typeface="Wingdings" panose="05000000000000000000" pitchFamily="2" charset="2"/>
              <a:buChar char="v"/>
            </a:pPr>
            <a:r>
              <a:rPr lang="en-US" sz="1400" dirty="0"/>
              <a:t>Sleeps for the checkout duration to simulate the process.</a:t>
            </a:r>
          </a:p>
          <a:p>
            <a:pPr>
              <a:buFont typeface="Wingdings" panose="05000000000000000000" pitchFamily="2" charset="2"/>
              <a:buChar char="v"/>
            </a:pPr>
            <a:r>
              <a:rPr lang="en-US" sz="1400" b="1" dirty="0" smtClean="0"/>
              <a:t>Output Returns </a:t>
            </a:r>
            <a:r>
              <a:rPr lang="en-US" sz="1400" b="1" dirty="0"/>
              <a:t>‘NULL’</a:t>
            </a:r>
          </a:p>
          <a:p>
            <a:pPr>
              <a:buFont typeface="Wingdings" panose="05000000000000000000" pitchFamily="2" charset="2"/>
              <a:buChar char="v"/>
            </a:pPr>
            <a:endParaRPr lang="en-GB" sz="1400" b="1" dirty="0" smtClean="0"/>
          </a:p>
          <a:p>
            <a:pPr>
              <a:buFont typeface="Wingdings" panose="05000000000000000000" pitchFamily="2" charset="2"/>
              <a:buChar char="v"/>
            </a:pPr>
            <a:endParaRPr lang="en-GB" sz="1400" b="1" dirty="0"/>
          </a:p>
          <a:p>
            <a:pPr marL="0" lvl="0" indent="0" algn="l" rtl="0">
              <a:spcBef>
                <a:spcPts val="0"/>
              </a:spcBef>
              <a:spcAft>
                <a:spcPts val="0"/>
              </a:spcAft>
              <a:buClr>
                <a:schemeClr val="hlink"/>
              </a:buClr>
              <a:buSzPts val="1100"/>
              <a:buFont typeface="Arial"/>
              <a:buNone/>
            </a:pPr>
            <a:endParaRPr sz="1400" b="1" dirty="0"/>
          </a:p>
        </p:txBody>
      </p:sp>
      <p:sp>
        <p:nvSpPr>
          <p:cNvPr id="661" name="Google Shape;661;p36"/>
          <p:cNvSpPr txBox="1"/>
          <p:nvPr/>
        </p:nvSpPr>
        <p:spPr>
          <a:xfrm>
            <a:off x="7774800" y="464675"/>
            <a:ext cx="649500" cy="533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3000" b="1">
                <a:solidFill>
                  <a:schemeClr val="dk2"/>
                </a:solidFill>
                <a:latin typeface="Blinker"/>
                <a:ea typeface="Blinker"/>
                <a:cs typeface="Blinker"/>
                <a:sym typeface="Blinker"/>
              </a:rPr>
              <a:t>//</a:t>
            </a:r>
            <a:r>
              <a:rPr lang="en" sz="3000" b="1">
                <a:solidFill>
                  <a:schemeClr val="lt2"/>
                </a:solidFill>
                <a:latin typeface="Blinker"/>
                <a:ea typeface="Blinker"/>
                <a:cs typeface="Blinker"/>
                <a:sym typeface="Blinker"/>
              </a:rPr>
              <a:t>&gt;</a:t>
            </a:r>
            <a:endParaRPr sz="3000" b="1" dirty="0">
              <a:solidFill>
                <a:schemeClr val="lt2"/>
              </a:solidFill>
              <a:latin typeface="Blinker"/>
              <a:ea typeface="Blinker"/>
              <a:cs typeface="Blinker"/>
              <a:sym typeface="Blinker"/>
            </a:endParaRPr>
          </a:p>
        </p:txBody>
      </p:sp>
      <p:sp>
        <p:nvSpPr>
          <p:cNvPr id="662" name="Google Shape;662;p36"/>
          <p:cNvSpPr txBox="1"/>
          <p:nvPr/>
        </p:nvSpPr>
        <p:spPr>
          <a:xfrm>
            <a:off x="720000" y="464675"/>
            <a:ext cx="649500" cy="5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chemeClr val="lt2"/>
                </a:solidFill>
                <a:latin typeface="Blinker"/>
                <a:ea typeface="Blinker"/>
                <a:cs typeface="Blinker"/>
                <a:sym typeface="Blinker"/>
              </a:rPr>
              <a:t>&lt;</a:t>
            </a:r>
            <a:r>
              <a:rPr lang="en" sz="3000" b="1" dirty="0">
                <a:solidFill>
                  <a:schemeClr val="dk2"/>
                </a:solidFill>
                <a:latin typeface="Blinker"/>
                <a:ea typeface="Blinker"/>
                <a:cs typeface="Blinker"/>
                <a:sym typeface="Blinker"/>
              </a:rPr>
              <a:t>//</a:t>
            </a:r>
            <a:endParaRPr sz="3000" b="1" dirty="0">
              <a:solidFill>
                <a:schemeClr val="lt2"/>
              </a:solidFill>
              <a:latin typeface="Blinker"/>
              <a:ea typeface="Blinker"/>
              <a:cs typeface="Blinker"/>
              <a:sym typeface="Blinker"/>
            </a:endParaRPr>
          </a:p>
        </p:txBody>
      </p:sp>
      <p:grpSp>
        <p:nvGrpSpPr>
          <p:cNvPr id="663" name="Google Shape;663;p36"/>
          <p:cNvGrpSpPr/>
          <p:nvPr/>
        </p:nvGrpSpPr>
        <p:grpSpPr>
          <a:xfrm>
            <a:off x="499680" y="2636323"/>
            <a:ext cx="385344" cy="385344"/>
            <a:chOff x="4717101" y="1160033"/>
            <a:chExt cx="385344" cy="385344"/>
          </a:xfrm>
        </p:grpSpPr>
        <p:sp>
          <p:nvSpPr>
            <p:cNvPr id="664" name="Google Shape;664;p36"/>
            <p:cNvSpPr/>
            <p:nvPr/>
          </p:nvSpPr>
          <p:spPr>
            <a:xfrm>
              <a:off x="4875698" y="1409711"/>
              <a:ext cx="47378" cy="67834"/>
            </a:xfrm>
            <a:custGeom>
              <a:avLst/>
              <a:gdLst/>
              <a:ahLst/>
              <a:cxnLst/>
              <a:rect l="l" t="t" r="r" b="b"/>
              <a:pathLst>
                <a:path w="1341" h="1920" extrusionOk="0">
                  <a:moveTo>
                    <a:pt x="985" y="1"/>
                  </a:moveTo>
                  <a:cubicBezTo>
                    <a:pt x="904" y="1"/>
                    <a:pt x="822" y="31"/>
                    <a:pt x="761" y="92"/>
                  </a:cubicBezTo>
                  <a:lnTo>
                    <a:pt x="122" y="732"/>
                  </a:lnTo>
                  <a:cubicBezTo>
                    <a:pt x="0" y="854"/>
                    <a:pt x="0" y="1057"/>
                    <a:pt x="122" y="1189"/>
                  </a:cubicBezTo>
                  <a:lnTo>
                    <a:pt x="761" y="1828"/>
                  </a:lnTo>
                  <a:cubicBezTo>
                    <a:pt x="822" y="1889"/>
                    <a:pt x="904" y="1920"/>
                    <a:pt x="985" y="1920"/>
                  </a:cubicBezTo>
                  <a:cubicBezTo>
                    <a:pt x="1066" y="1920"/>
                    <a:pt x="1147" y="1889"/>
                    <a:pt x="1208" y="1828"/>
                  </a:cubicBezTo>
                  <a:cubicBezTo>
                    <a:pt x="1341" y="1697"/>
                    <a:pt x="1341" y="1494"/>
                    <a:pt x="1208" y="1372"/>
                  </a:cubicBezTo>
                  <a:lnTo>
                    <a:pt x="802" y="955"/>
                  </a:lnTo>
                  <a:lnTo>
                    <a:pt x="1208" y="549"/>
                  </a:lnTo>
                  <a:cubicBezTo>
                    <a:pt x="1341" y="417"/>
                    <a:pt x="1341" y="224"/>
                    <a:pt x="1208" y="92"/>
                  </a:cubicBezTo>
                  <a:cubicBezTo>
                    <a:pt x="1147" y="31"/>
                    <a:pt x="1066" y="1"/>
                    <a:pt x="9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36"/>
            <p:cNvSpPr/>
            <p:nvPr/>
          </p:nvSpPr>
          <p:spPr>
            <a:xfrm>
              <a:off x="4988331" y="1409711"/>
              <a:ext cx="47413" cy="67834"/>
            </a:xfrm>
            <a:custGeom>
              <a:avLst/>
              <a:gdLst/>
              <a:ahLst/>
              <a:cxnLst/>
              <a:rect l="l" t="t" r="r" b="b"/>
              <a:pathLst>
                <a:path w="1342" h="1920" extrusionOk="0">
                  <a:moveTo>
                    <a:pt x="355" y="1"/>
                  </a:moveTo>
                  <a:cubicBezTo>
                    <a:pt x="272" y="1"/>
                    <a:pt x="188" y="31"/>
                    <a:pt x="123" y="92"/>
                  </a:cubicBezTo>
                  <a:cubicBezTo>
                    <a:pt x="1" y="224"/>
                    <a:pt x="1" y="417"/>
                    <a:pt x="123" y="549"/>
                  </a:cubicBezTo>
                  <a:lnTo>
                    <a:pt x="539" y="955"/>
                  </a:lnTo>
                  <a:lnTo>
                    <a:pt x="123" y="1372"/>
                  </a:lnTo>
                  <a:cubicBezTo>
                    <a:pt x="1" y="1494"/>
                    <a:pt x="1" y="1697"/>
                    <a:pt x="123" y="1828"/>
                  </a:cubicBezTo>
                  <a:cubicBezTo>
                    <a:pt x="188" y="1889"/>
                    <a:pt x="272" y="1920"/>
                    <a:pt x="355" y="1920"/>
                  </a:cubicBezTo>
                  <a:cubicBezTo>
                    <a:pt x="437" y="1920"/>
                    <a:pt x="518" y="1889"/>
                    <a:pt x="579" y="1828"/>
                  </a:cubicBezTo>
                  <a:lnTo>
                    <a:pt x="1219" y="1189"/>
                  </a:lnTo>
                  <a:cubicBezTo>
                    <a:pt x="1341" y="1057"/>
                    <a:pt x="1341" y="854"/>
                    <a:pt x="1219" y="732"/>
                  </a:cubicBezTo>
                  <a:lnTo>
                    <a:pt x="579" y="92"/>
                  </a:lnTo>
                  <a:cubicBezTo>
                    <a:pt x="518" y="31"/>
                    <a:pt x="437" y="1"/>
                    <a:pt x="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36"/>
            <p:cNvSpPr/>
            <p:nvPr/>
          </p:nvSpPr>
          <p:spPr>
            <a:xfrm>
              <a:off x="4932015" y="1387170"/>
              <a:ext cx="47378" cy="112950"/>
            </a:xfrm>
            <a:custGeom>
              <a:avLst/>
              <a:gdLst/>
              <a:ahLst/>
              <a:cxnLst/>
              <a:rect l="l" t="t" r="r" b="b"/>
              <a:pathLst>
                <a:path w="1341" h="3197" extrusionOk="0">
                  <a:moveTo>
                    <a:pt x="990" y="0"/>
                  </a:moveTo>
                  <a:cubicBezTo>
                    <a:pt x="846" y="0"/>
                    <a:pt x="716" y="96"/>
                    <a:pt x="681" y="243"/>
                  </a:cubicBezTo>
                  <a:lnTo>
                    <a:pt x="41" y="2802"/>
                  </a:lnTo>
                  <a:cubicBezTo>
                    <a:pt x="0" y="2974"/>
                    <a:pt x="102" y="3147"/>
                    <a:pt x="275" y="3188"/>
                  </a:cubicBezTo>
                  <a:cubicBezTo>
                    <a:pt x="300" y="3194"/>
                    <a:pt x="326" y="3197"/>
                    <a:pt x="351" y="3197"/>
                  </a:cubicBezTo>
                  <a:cubicBezTo>
                    <a:pt x="495" y="3197"/>
                    <a:pt x="626" y="3101"/>
                    <a:pt x="661" y="2954"/>
                  </a:cubicBezTo>
                  <a:lnTo>
                    <a:pt x="1300" y="395"/>
                  </a:lnTo>
                  <a:cubicBezTo>
                    <a:pt x="1341" y="223"/>
                    <a:pt x="1239" y="50"/>
                    <a:pt x="1067" y="9"/>
                  </a:cubicBezTo>
                  <a:cubicBezTo>
                    <a:pt x="1041" y="3"/>
                    <a:pt x="1015" y="0"/>
                    <a:pt x="9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36"/>
            <p:cNvSpPr/>
            <p:nvPr/>
          </p:nvSpPr>
          <p:spPr>
            <a:xfrm>
              <a:off x="4717101" y="1160033"/>
              <a:ext cx="385344" cy="385344"/>
            </a:xfrm>
            <a:custGeom>
              <a:avLst/>
              <a:gdLst/>
              <a:ahLst/>
              <a:cxnLst/>
              <a:rect l="l" t="t" r="r" b="b"/>
              <a:pathLst>
                <a:path w="10907" h="10907" extrusionOk="0">
                  <a:moveTo>
                    <a:pt x="6428" y="640"/>
                  </a:moveTo>
                  <a:lnTo>
                    <a:pt x="6428" y="1270"/>
                  </a:lnTo>
                  <a:lnTo>
                    <a:pt x="640" y="1270"/>
                  </a:lnTo>
                  <a:lnTo>
                    <a:pt x="640" y="640"/>
                  </a:lnTo>
                  <a:close/>
                  <a:moveTo>
                    <a:pt x="7708" y="640"/>
                  </a:moveTo>
                  <a:lnTo>
                    <a:pt x="7708" y="1270"/>
                  </a:lnTo>
                  <a:lnTo>
                    <a:pt x="7069" y="1270"/>
                  </a:lnTo>
                  <a:lnTo>
                    <a:pt x="7069" y="640"/>
                  </a:lnTo>
                  <a:close/>
                  <a:moveTo>
                    <a:pt x="8987" y="4509"/>
                  </a:moveTo>
                  <a:lnTo>
                    <a:pt x="8987" y="5149"/>
                  </a:lnTo>
                  <a:lnTo>
                    <a:pt x="3240" y="5149"/>
                  </a:lnTo>
                  <a:lnTo>
                    <a:pt x="3240" y="4509"/>
                  </a:lnTo>
                  <a:close/>
                  <a:moveTo>
                    <a:pt x="10267" y="4509"/>
                  </a:moveTo>
                  <a:lnTo>
                    <a:pt x="10267" y="5149"/>
                  </a:lnTo>
                  <a:lnTo>
                    <a:pt x="9628" y="5149"/>
                  </a:lnTo>
                  <a:lnTo>
                    <a:pt x="9628" y="4509"/>
                  </a:lnTo>
                  <a:close/>
                  <a:moveTo>
                    <a:pt x="7708" y="1909"/>
                  </a:moveTo>
                  <a:lnTo>
                    <a:pt x="7708" y="3869"/>
                  </a:lnTo>
                  <a:lnTo>
                    <a:pt x="2915" y="3869"/>
                  </a:lnTo>
                  <a:cubicBezTo>
                    <a:pt x="2743" y="3869"/>
                    <a:pt x="2601" y="4011"/>
                    <a:pt x="2601" y="4194"/>
                  </a:cubicBezTo>
                  <a:lnTo>
                    <a:pt x="2601" y="6428"/>
                  </a:lnTo>
                  <a:lnTo>
                    <a:pt x="640" y="6428"/>
                  </a:lnTo>
                  <a:lnTo>
                    <a:pt x="640" y="1909"/>
                  </a:lnTo>
                  <a:close/>
                  <a:moveTo>
                    <a:pt x="10267" y="5788"/>
                  </a:moveTo>
                  <a:lnTo>
                    <a:pt x="10267" y="10267"/>
                  </a:lnTo>
                  <a:lnTo>
                    <a:pt x="3240" y="10267"/>
                  </a:lnTo>
                  <a:lnTo>
                    <a:pt x="3240" y="5788"/>
                  </a:lnTo>
                  <a:close/>
                  <a:moveTo>
                    <a:pt x="315" y="0"/>
                  </a:moveTo>
                  <a:cubicBezTo>
                    <a:pt x="143" y="0"/>
                    <a:pt x="1" y="142"/>
                    <a:pt x="1" y="315"/>
                  </a:cubicBezTo>
                  <a:lnTo>
                    <a:pt x="1" y="6753"/>
                  </a:lnTo>
                  <a:cubicBezTo>
                    <a:pt x="1" y="6925"/>
                    <a:pt x="143" y="7068"/>
                    <a:pt x="315" y="7068"/>
                  </a:cubicBezTo>
                  <a:lnTo>
                    <a:pt x="2601" y="7068"/>
                  </a:lnTo>
                  <a:lnTo>
                    <a:pt x="2601" y="10581"/>
                  </a:lnTo>
                  <a:cubicBezTo>
                    <a:pt x="2601" y="10764"/>
                    <a:pt x="2743" y="10906"/>
                    <a:pt x="2915" y="10906"/>
                  </a:cubicBezTo>
                  <a:lnTo>
                    <a:pt x="10582" y="10906"/>
                  </a:lnTo>
                  <a:cubicBezTo>
                    <a:pt x="10765" y="10906"/>
                    <a:pt x="10907" y="10764"/>
                    <a:pt x="10907" y="10581"/>
                  </a:cubicBezTo>
                  <a:lnTo>
                    <a:pt x="10907" y="4194"/>
                  </a:lnTo>
                  <a:cubicBezTo>
                    <a:pt x="10907" y="4011"/>
                    <a:pt x="10765" y="3869"/>
                    <a:pt x="10582" y="3869"/>
                  </a:cubicBezTo>
                  <a:lnTo>
                    <a:pt x="8348" y="3869"/>
                  </a:lnTo>
                  <a:lnTo>
                    <a:pt x="8348" y="315"/>
                  </a:lnTo>
                  <a:cubicBezTo>
                    <a:pt x="8348" y="142"/>
                    <a:pt x="8206" y="0"/>
                    <a:pt x="8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8" name="Google Shape;668;p36"/>
          <p:cNvSpPr/>
          <p:nvPr/>
        </p:nvSpPr>
        <p:spPr>
          <a:xfrm>
            <a:off x="228835" y="2720308"/>
            <a:ext cx="197022" cy="217375"/>
          </a:xfrm>
          <a:prstGeom prst="rect">
            <a:avLst/>
          </a:prstGeom>
        </p:spPr>
        <p:txBody>
          <a:bodyPr>
            <a:prstTxWarp prst="textPlain">
              <a:avLst/>
            </a:prstTxWarp>
          </a:bodyPr>
          <a:lstStyle/>
          <a:p>
            <a:pPr lvl="0" algn="ctr"/>
            <a:r>
              <a:rPr b="1" i="0" dirty="0">
                <a:ln>
                  <a:noFill/>
                </a:ln>
                <a:solidFill>
                  <a:schemeClr val="dk1"/>
                </a:solidFill>
                <a:latin typeface="Blinker"/>
              </a:rPr>
              <a:t>&lt;</a:t>
            </a:r>
          </a:p>
        </p:txBody>
      </p:sp>
      <p:sp>
        <p:nvSpPr>
          <p:cNvPr id="669" name="Google Shape;669;p36"/>
          <p:cNvSpPr/>
          <p:nvPr/>
        </p:nvSpPr>
        <p:spPr>
          <a:xfrm flipH="1">
            <a:off x="976886" y="2702543"/>
            <a:ext cx="197022" cy="217375"/>
          </a:xfrm>
          <a:prstGeom prst="rect">
            <a:avLst/>
          </a:prstGeom>
        </p:spPr>
        <p:txBody>
          <a:bodyPr>
            <a:prstTxWarp prst="textPlain">
              <a:avLst/>
            </a:prstTxWarp>
          </a:bodyPr>
          <a:lstStyle/>
          <a:p>
            <a:pPr lvl="0" algn="ctr"/>
            <a:r>
              <a:rPr b="1" i="0" dirty="0">
                <a:ln>
                  <a:noFill/>
                </a:ln>
                <a:solidFill>
                  <a:schemeClr val="dk1"/>
                </a:solidFill>
                <a:latin typeface="Blinker"/>
              </a:rPr>
              <a:t>&lt;</a:t>
            </a:r>
          </a:p>
        </p:txBody>
      </p:sp>
      <p:cxnSp>
        <p:nvCxnSpPr>
          <p:cNvPr id="670" name="Google Shape;670;p36"/>
          <p:cNvCxnSpPr/>
          <p:nvPr/>
        </p:nvCxnSpPr>
        <p:spPr>
          <a:xfrm>
            <a:off x="732067" y="3105652"/>
            <a:ext cx="0" cy="1917600"/>
          </a:xfrm>
          <a:prstGeom prst="straightConnector1">
            <a:avLst/>
          </a:prstGeom>
          <a:noFill/>
          <a:ln w="19050" cap="flat" cmpd="sng">
            <a:solidFill>
              <a:schemeClr val="dk2"/>
            </a:solidFill>
            <a:prstDash val="solid"/>
            <a:round/>
            <a:headEnd type="none" w="med" len="med"/>
            <a:tailEnd type="none" w="med" len="med"/>
          </a:ln>
        </p:spPr>
      </p:cxnSp>
      <p:cxnSp>
        <p:nvCxnSpPr>
          <p:cNvPr id="671" name="Google Shape;671;p36"/>
          <p:cNvCxnSpPr/>
          <p:nvPr/>
        </p:nvCxnSpPr>
        <p:spPr>
          <a:xfrm>
            <a:off x="8404800" y="797792"/>
            <a:ext cx="739200" cy="0"/>
          </a:xfrm>
          <a:prstGeom prst="straightConnector1">
            <a:avLst/>
          </a:prstGeom>
          <a:noFill/>
          <a:ln w="19050" cap="flat" cmpd="sng">
            <a:solidFill>
              <a:schemeClr val="dk2"/>
            </a:solidFill>
            <a:prstDash val="solid"/>
            <a:round/>
            <a:headEnd type="none" w="med" len="med"/>
            <a:tailEnd type="none" w="med" len="med"/>
          </a:ln>
        </p:spPr>
      </p:cxnSp>
      <p:cxnSp>
        <p:nvCxnSpPr>
          <p:cNvPr id="672" name="Google Shape;672;p36"/>
          <p:cNvCxnSpPr/>
          <p:nvPr/>
        </p:nvCxnSpPr>
        <p:spPr>
          <a:xfrm>
            <a:off x="100" y="797792"/>
            <a:ext cx="739200" cy="0"/>
          </a:xfrm>
          <a:prstGeom prst="straightConnector1">
            <a:avLst/>
          </a:prstGeom>
          <a:noFill/>
          <a:ln w="19050" cap="flat" cmpd="sng">
            <a:solidFill>
              <a:schemeClr val="dk2"/>
            </a:solidFill>
            <a:prstDash val="solid"/>
            <a:round/>
            <a:headEnd type="none" w="med" len="med"/>
            <a:tailEnd type="none" w="med" len="med"/>
          </a:ln>
        </p:spPr>
      </p:cxnSp>
      <p:pic>
        <p:nvPicPr>
          <p:cNvPr id="18" name="Picture 17"/>
          <p:cNvPicPr/>
          <p:nvPr/>
        </p:nvPicPr>
        <p:blipFill rotWithShape="1">
          <a:blip r:embed="rId3">
            <a:extLst>
              <a:ext uri="{28A0092B-C50C-407E-A947-70E740481C1C}">
                <a14:useLocalDpi xmlns:a14="http://schemas.microsoft.com/office/drawing/2010/main" val="0"/>
              </a:ext>
            </a:extLst>
          </a:blip>
          <a:srcRect t="70170"/>
          <a:stretch/>
        </p:blipFill>
        <p:spPr bwMode="auto">
          <a:xfrm>
            <a:off x="1788103" y="3291022"/>
            <a:ext cx="6315991" cy="15468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00355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6"/>
          <p:cNvSpPr/>
          <p:nvPr/>
        </p:nvSpPr>
        <p:spPr>
          <a:xfrm>
            <a:off x="468211" y="2378308"/>
            <a:ext cx="684000" cy="684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36"/>
          <p:cNvSpPr txBox="1">
            <a:spLocks noGrp="1"/>
          </p:cNvSpPr>
          <p:nvPr>
            <p:ph type="title"/>
          </p:nvPr>
        </p:nvSpPr>
        <p:spPr>
          <a:xfrm>
            <a:off x="1464050" y="445025"/>
            <a:ext cx="6216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smtClean="0">
                <a:solidFill>
                  <a:schemeClr val="lt2"/>
                </a:solidFill>
              </a:rPr>
              <a:t>2.5  </a:t>
            </a:r>
            <a:r>
              <a:rPr lang="en-GB" dirty="0" smtClean="0">
                <a:solidFill>
                  <a:schemeClr val="lt2"/>
                </a:solidFill>
              </a:rPr>
              <a:t>Program Overview</a:t>
            </a:r>
            <a:endParaRPr dirty="0">
              <a:solidFill>
                <a:schemeClr val="lt2"/>
              </a:solidFill>
            </a:endParaRPr>
          </a:p>
        </p:txBody>
      </p:sp>
      <p:sp>
        <p:nvSpPr>
          <p:cNvPr id="660" name="Google Shape;660;p36"/>
          <p:cNvSpPr txBox="1">
            <a:spLocks noGrp="1"/>
          </p:cNvSpPr>
          <p:nvPr>
            <p:ph type="body" idx="1"/>
          </p:nvPr>
        </p:nvSpPr>
        <p:spPr>
          <a:xfrm>
            <a:off x="1310809" y="998076"/>
            <a:ext cx="7705600" cy="3885672"/>
          </a:xfrm>
          <a:prstGeom prst="rect">
            <a:avLst/>
          </a:prstGeom>
        </p:spPr>
        <p:txBody>
          <a:bodyPr spcFirstLastPara="1" wrap="square" lIns="91425" tIns="91425" rIns="91425" bIns="91425" anchor="t" anchorCtr="0">
            <a:noAutofit/>
          </a:bodyPr>
          <a:lstStyle/>
          <a:p>
            <a:pPr marL="0" indent="0">
              <a:buNone/>
            </a:pPr>
            <a:r>
              <a:rPr lang="en-GB" sz="1400" b="1" dirty="0" smtClean="0"/>
              <a:t> </a:t>
            </a:r>
            <a:r>
              <a:rPr lang="en-GB" sz="1400" b="1" dirty="0">
                <a:solidFill>
                  <a:srgbClr val="FFC000"/>
                </a:solidFill>
              </a:rPr>
              <a:t>Cashier Checkout Function :</a:t>
            </a:r>
          </a:p>
          <a:p>
            <a:pPr marL="127000" indent="0">
              <a:buNone/>
            </a:pPr>
            <a:r>
              <a:rPr lang="en-GB" sz="1400" b="1" dirty="0"/>
              <a:t>Input :</a:t>
            </a:r>
            <a:r>
              <a:rPr lang="en-GB" sz="1400" dirty="0"/>
              <a:t>Similar to ‘self_checkout ‘ , but for cahier lanes.</a:t>
            </a:r>
          </a:p>
          <a:p>
            <a:pPr marL="127000" indent="0">
              <a:buNone/>
            </a:pPr>
            <a:r>
              <a:rPr lang="en-GB" sz="1400" b="1" dirty="0"/>
              <a:t>Functionality:</a:t>
            </a:r>
          </a:p>
          <a:p>
            <a:pPr>
              <a:buFont typeface="Wingdings" panose="05000000000000000000" pitchFamily="2" charset="2"/>
              <a:buChar char="v"/>
            </a:pPr>
            <a:r>
              <a:rPr lang="en-GB" sz="1400" b="1" dirty="0"/>
              <a:t>Identical to ‘self-checkout ‘ ,</a:t>
            </a:r>
            <a:r>
              <a:rPr lang="en-GB" sz="1400" dirty="0"/>
              <a:t>but for cashier lanes.</a:t>
            </a:r>
          </a:p>
          <a:p>
            <a:pPr>
              <a:buFont typeface="Wingdings" panose="05000000000000000000" pitchFamily="2" charset="2"/>
              <a:buChar char="v"/>
            </a:pPr>
            <a:r>
              <a:rPr lang="en-GB" sz="1400" dirty="0"/>
              <a:t>Simulates checkout process for customers in cashier lanes.</a:t>
            </a:r>
          </a:p>
          <a:p>
            <a:pPr>
              <a:buFont typeface="Wingdings" panose="05000000000000000000" pitchFamily="2" charset="2"/>
              <a:buChar char="v"/>
            </a:pPr>
            <a:r>
              <a:rPr lang="en-GB" sz="1400" dirty="0"/>
              <a:t>Sleep for a random duration to simulate checkout.</a:t>
            </a:r>
          </a:p>
          <a:p>
            <a:pPr>
              <a:buFont typeface="Wingdings" panose="05000000000000000000" pitchFamily="2" charset="2"/>
              <a:buChar char="v"/>
            </a:pPr>
            <a:r>
              <a:rPr lang="en-GB" sz="1400" b="1" dirty="0"/>
              <a:t>Output Returns ‘NULL</a:t>
            </a:r>
            <a:endParaRPr lang="en-GB" sz="1400" b="1" dirty="0" smtClean="0"/>
          </a:p>
          <a:p>
            <a:pPr>
              <a:buFont typeface="Wingdings" panose="05000000000000000000" pitchFamily="2" charset="2"/>
              <a:buChar char="v"/>
            </a:pPr>
            <a:endParaRPr lang="en-GB" sz="1400" b="1" dirty="0"/>
          </a:p>
          <a:p>
            <a:pPr marL="0" lvl="0" indent="0" algn="l" rtl="0">
              <a:spcBef>
                <a:spcPts val="0"/>
              </a:spcBef>
              <a:spcAft>
                <a:spcPts val="0"/>
              </a:spcAft>
              <a:buClr>
                <a:schemeClr val="hlink"/>
              </a:buClr>
              <a:buSzPts val="1100"/>
              <a:buFont typeface="Arial"/>
              <a:buNone/>
            </a:pPr>
            <a:endParaRPr sz="1400" b="1" dirty="0"/>
          </a:p>
        </p:txBody>
      </p:sp>
      <p:sp>
        <p:nvSpPr>
          <p:cNvPr id="661" name="Google Shape;661;p36"/>
          <p:cNvSpPr txBox="1"/>
          <p:nvPr/>
        </p:nvSpPr>
        <p:spPr>
          <a:xfrm>
            <a:off x="7774800" y="464675"/>
            <a:ext cx="649500" cy="533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3000" b="1">
                <a:solidFill>
                  <a:schemeClr val="dk2"/>
                </a:solidFill>
                <a:latin typeface="Blinker"/>
                <a:ea typeface="Blinker"/>
                <a:cs typeface="Blinker"/>
                <a:sym typeface="Blinker"/>
              </a:rPr>
              <a:t>//</a:t>
            </a:r>
            <a:r>
              <a:rPr lang="en" sz="3000" b="1">
                <a:solidFill>
                  <a:schemeClr val="lt2"/>
                </a:solidFill>
                <a:latin typeface="Blinker"/>
                <a:ea typeface="Blinker"/>
                <a:cs typeface="Blinker"/>
                <a:sym typeface="Blinker"/>
              </a:rPr>
              <a:t>&gt;</a:t>
            </a:r>
            <a:endParaRPr sz="3000" b="1" dirty="0">
              <a:solidFill>
                <a:schemeClr val="lt2"/>
              </a:solidFill>
              <a:latin typeface="Blinker"/>
              <a:ea typeface="Blinker"/>
              <a:cs typeface="Blinker"/>
              <a:sym typeface="Blinker"/>
            </a:endParaRPr>
          </a:p>
        </p:txBody>
      </p:sp>
      <p:sp>
        <p:nvSpPr>
          <p:cNvPr id="662" name="Google Shape;662;p36"/>
          <p:cNvSpPr txBox="1"/>
          <p:nvPr/>
        </p:nvSpPr>
        <p:spPr>
          <a:xfrm>
            <a:off x="720000" y="464675"/>
            <a:ext cx="649500" cy="5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chemeClr val="lt2"/>
                </a:solidFill>
                <a:latin typeface="Blinker"/>
                <a:ea typeface="Blinker"/>
                <a:cs typeface="Blinker"/>
                <a:sym typeface="Blinker"/>
              </a:rPr>
              <a:t>&lt;</a:t>
            </a:r>
            <a:r>
              <a:rPr lang="en" sz="3000" b="1">
                <a:solidFill>
                  <a:schemeClr val="dk2"/>
                </a:solidFill>
                <a:latin typeface="Blinker"/>
                <a:ea typeface="Blinker"/>
                <a:cs typeface="Blinker"/>
                <a:sym typeface="Blinker"/>
              </a:rPr>
              <a:t>//</a:t>
            </a:r>
            <a:endParaRPr sz="3000" b="1" dirty="0">
              <a:solidFill>
                <a:schemeClr val="lt2"/>
              </a:solidFill>
              <a:latin typeface="Blinker"/>
              <a:ea typeface="Blinker"/>
              <a:cs typeface="Blinker"/>
              <a:sym typeface="Blinker"/>
            </a:endParaRPr>
          </a:p>
        </p:txBody>
      </p:sp>
      <p:grpSp>
        <p:nvGrpSpPr>
          <p:cNvPr id="663" name="Google Shape;663;p36"/>
          <p:cNvGrpSpPr/>
          <p:nvPr/>
        </p:nvGrpSpPr>
        <p:grpSpPr>
          <a:xfrm>
            <a:off x="499680" y="2636323"/>
            <a:ext cx="385344" cy="385344"/>
            <a:chOff x="4717101" y="1160033"/>
            <a:chExt cx="385344" cy="385344"/>
          </a:xfrm>
        </p:grpSpPr>
        <p:sp>
          <p:nvSpPr>
            <p:cNvPr id="664" name="Google Shape;664;p36"/>
            <p:cNvSpPr/>
            <p:nvPr/>
          </p:nvSpPr>
          <p:spPr>
            <a:xfrm>
              <a:off x="4875698" y="1409711"/>
              <a:ext cx="47378" cy="67834"/>
            </a:xfrm>
            <a:custGeom>
              <a:avLst/>
              <a:gdLst/>
              <a:ahLst/>
              <a:cxnLst/>
              <a:rect l="l" t="t" r="r" b="b"/>
              <a:pathLst>
                <a:path w="1341" h="1920" extrusionOk="0">
                  <a:moveTo>
                    <a:pt x="985" y="1"/>
                  </a:moveTo>
                  <a:cubicBezTo>
                    <a:pt x="904" y="1"/>
                    <a:pt x="822" y="31"/>
                    <a:pt x="761" y="92"/>
                  </a:cubicBezTo>
                  <a:lnTo>
                    <a:pt x="122" y="732"/>
                  </a:lnTo>
                  <a:cubicBezTo>
                    <a:pt x="0" y="854"/>
                    <a:pt x="0" y="1057"/>
                    <a:pt x="122" y="1189"/>
                  </a:cubicBezTo>
                  <a:lnTo>
                    <a:pt x="761" y="1828"/>
                  </a:lnTo>
                  <a:cubicBezTo>
                    <a:pt x="822" y="1889"/>
                    <a:pt x="904" y="1920"/>
                    <a:pt x="985" y="1920"/>
                  </a:cubicBezTo>
                  <a:cubicBezTo>
                    <a:pt x="1066" y="1920"/>
                    <a:pt x="1147" y="1889"/>
                    <a:pt x="1208" y="1828"/>
                  </a:cubicBezTo>
                  <a:cubicBezTo>
                    <a:pt x="1341" y="1697"/>
                    <a:pt x="1341" y="1494"/>
                    <a:pt x="1208" y="1372"/>
                  </a:cubicBezTo>
                  <a:lnTo>
                    <a:pt x="802" y="955"/>
                  </a:lnTo>
                  <a:lnTo>
                    <a:pt x="1208" y="549"/>
                  </a:lnTo>
                  <a:cubicBezTo>
                    <a:pt x="1341" y="417"/>
                    <a:pt x="1341" y="224"/>
                    <a:pt x="1208" y="92"/>
                  </a:cubicBezTo>
                  <a:cubicBezTo>
                    <a:pt x="1147" y="31"/>
                    <a:pt x="1066" y="1"/>
                    <a:pt x="9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36"/>
            <p:cNvSpPr/>
            <p:nvPr/>
          </p:nvSpPr>
          <p:spPr>
            <a:xfrm>
              <a:off x="4988331" y="1409711"/>
              <a:ext cx="47413" cy="67834"/>
            </a:xfrm>
            <a:custGeom>
              <a:avLst/>
              <a:gdLst/>
              <a:ahLst/>
              <a:cxnLst/>
              <a:rect l="l" t="t" r="r" b="b"/>
              <a:pathLst>
                <a:path w="1342" h="1920" extrusionOk="0">
                  <a:moveTo>
                    <a:pt x="355" y="1"/>
                  </a:moveTo>
                  <a:cubicBezTo>
                    <a:pt x="272" y="1"/>
                    <a:pt x="188" y="31"/>
                    <a:pt x="123" y="92"/>
                  </a:cubicBezTo>
                  <a:cubicBezTo>
                    <a:pt x="1" y="224"/>
                    <a:pt x="1" y="417"/>
                    <a:pt x="123" y="549"/>
                  </a:cubicBezTo>
                  <a:lnTo>
                    <a:pt x="539" y="955"/>
                  </a:lnTo>
                  <a:lnTo>
                    <a:pt x="123" y="1372"/>
                  </a:lnTo>
                  <a:cubicBezTo>
                    <a:pt x="1" y="1494"/>
                    <a:pt x="1" y="1697"/>
                    <a:pt x="123" y="1828"/>
                  </a:cubicBezTo>
                  <a:cubicBezTo>
                    <a:pt x="188" y="1889"/>
                    <a:pt x="272" y="1920"/>
                    <a:pt x="355" y="1920"/>
                  </a:cubicBezTo>
                  <a:cubicBezTo>
                    <a:pt x="437" y="1920"/>
                    <a:pt x="518" y="1889"/>
                    <a:pt x="579" y="1828"/>
                  </a:cubicBezTo>
                  <a:lnTo>
                    <a:pt x="1219" y="1189"/>
                  </a:lnTo>
                  <a:cubicBezTo>
                    <a:pt x="1341" y="1057"/>
                    <a:pt x="1341" y="854"/>
                    <a:pt x="1219" y="732"/>
                  </a:cubicBezTo>
                  <a:lnTo>
                    <a:pt x="579" y="92"/>
                  </a:lnTo>
                  <a:cubicBezTo>
                    <a:pt x="518" y="31"/>
                    <a:pt x="437" y="1"/>
                    <a:pt x="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36"/>
            <p:cNvSpPr/>
            <p:nvPr/>
          </p:nvSpPr>
          <p:spPr>
            <a:xfrm>
              <a:off x="4932015" y="1387170"/>
              <a:ext cx="47378" cy="112950"/>
            </a:xfrm>
            <a:custGeom>
              <a:avLst/>
              <a:gdLst/>
              <a:ahLst/>
              <a:cxnLst/>
              <a:rect l="l" t="t" r="r" b="b"/>
              <a:pathLst>
                <a:path w="1341" h="3197" extrusionOk="0">
                  <a:moveTo>
                    <a:pt x="990" y="0"/>
                  </a:moveTo>
                  <a:cubicBezTo>
                    <a:pt x="846" y="0"/>
                    <a:pt x="716" y="96"/>
                    <a:pt x="681" y="243"/>
                  </a:cubicBezTo>
                  <a:lnTo>
                    <a:pt x="41" y="2802"/>
                  </a:lnTo>
                  <a:cubicBezTo>
                    <a:pt x="0" y="2974"/>
                    <a:pt x="102" y="3147"/>
                    <a:pt x="275" y="3188"/>
                  </a:cubicBezTo>
                  <a:cubicBezTo>
                    <a:pt x="300" y="3194"/>
                    <a:pt x="326" y="3197"/>
                    <a:pt x="351" y="3197"/>
                  </a:cubicBezTo>
                  <a:cubicBezTo>
                    <a:pt x="495" y="3197"/>
                    <a:pt x="626" y="3101"/>
                    <a:pt x="661" y="2954"/>
                  </a:cubicBezTo>
                  <a:lnTo>
                    <a:pt x="1300" y="395"/>
                  </a:lnTo>
                  <a:cubicBezTo>
                    <a:pt x="1341" y="223"/>
                    <a:pt x="1239" y="50"/>
                    <a:pt x="1067" y="9"/>
                  </a:cubicBezTo>
                  <a:cubicBezTo>
                    <a:pt x="1041" y="3"/>
                    <a:pt x="1015" y="0"/>
                    <a:pt x="9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36"/>
            <p:cNvSpPr/>
            <p:nvPr/>
          </p:nvSpPr>
          <p:spPr>
            <a:xfrm>
              <a:off x="4717101" y="1160033"/>
              <a:ext cx="385344" cy="385344"/>
            </a:xfrm>
            <a:custGeom>
              <a:avLst/>
              <a:gdLst/>
              <a:ahLst/>
              <a:cxnLst/>
              <a:rect l="l" t="t" r="r" b="b"/>
              <a:pathLst>
                <a:path w="10907" h="10907" extrusionOk="0">
                  <a:moveTo>
                    <a:pt x="6428" y="640"/>
                  </a:moveTo>
                  <a:lnTo>
                    <a:pt x="6428" y="1270"/>
                  </a:lnTo>
                  <a:lnTo>
                    <a:pt x="640" y="1270"/>
                  </a:lnTo>
                  <a:lnTo>
                    <a:pt x="640" y="640"/>
                  </a:lnTo>
                  <a:close/>
                  <a:moveTo>
                    <a:pt x="7708" y="640"/>
                  </a:moveTo>
                  <a:lnTo>
                    <a:pt x="7708" y="1270"/>
                  </a:lnTo>
                  <a:lnTo>
                    <a:pt x="7069" y="1270"/>
                  </a:lnTo>
                  <a:lnTo>
                    <a:pt x="7069" y="640"/>
                  </a:lnTo>
                  <a:close/>
                  <a:moveTo>
                    <a:pt x="8987" y="4509"/>
                  </a:moveTo>
                  <a:lnTo>
                    <a:pt x="8987" y="5149"/>
                  </a:lnTo>
                  <a:lnTo>
                    <a:pt x="3240" y="5149"/>
                  </a:lnTo>
                  <a:lnTo>
                    <a:pt x="3240" y="4509"/>
                  </a:lnTo>
                  <a:close/>
                  <a:moveTo>
                    <a:pt x="10267" y="4509"/>
                  </a:moveTo>
                  <a:lnTo>
                    <a:pt x="10267" y="5149"/>
                  </a:lnTo>
                  <a:lnTo>
                    <a:pt x="9628" y="5149"/>
                  </a:lnTo>
                  <a:lnTo>
                    <a:pt x="9628" y="4509"/>
                  </a:lnTo>
                  <a:close/>
                  <a:moveTo>
                    <a:pt x="7708" y="1909"/>
                  </a:moveTo>
                  <a:lnTo>
                    <a:pt x="7708" y="3869"/>
                  </a:lnTo>
                  <a:lnTo>
                    <a:pt x="2915" y="3869"/>
                  </a:lnTo>
                  <a:cubicBezTo>
                    <a:pt x="2743" y="3869"/>
                    <a:pt x="2601" y="4011"/>
                    <a:pt x="2601" y="4194"/>
                  </a:cubicBezTo>
                  <a:lnTo>
                    <a:pt x="2601" y="6428"/>
                  </a:lnTo>
                  <a:lnTo>
                    <a:pt x="640" y="6428"/>
                  </a:lnTo>
                  <a:lnTo>
                    <a:pt x="640" y="1909"/>
                  </a:lnTo>
                  <a:close/>
                  <a:moveTo>
                    <a:pt x="10267" y="5788"/>
                  </a:moveTo>
                  <a:lnTo>
                    <a:pt x="10267" y="10267"/>
                  </a:lnTo>
                  <a:lnTo>
                    <a:pt x="3240" y="10267"/>
                  </a:lnTo>
                  <a:lnTo>
                    <a:pt x="3240" y="5788"/>
                  </a:lnTo>
                  <a:close/>
                  <a:moveTo>
                    <a:pt x="315" y="0"/>
                  </a:moveTo>
                  <a:cubicBezTo>
                    <a:pt x="143" y="0"/>
                    <a:pt x="1" y="142"/>
                    <a:pt x="1" y="315"/>
                  </a:cubicBezTo>
                  <a:lnTo>
                    <a:pt x="1" y="6753"/>
                  </a:lnTo>
                  <a:cubicBezTo>
                    <a:pt x="1" y="6925"/>
                    <a:pt x="143" y="7068"/>
                    <a:pt x="315" y="7068"/>
                  </a:cubicBezTo>
                  <a:lnTo>
                    <a:pt x="2601" y="7068"/>
                  </a:lnTo>
                  <a:lnTo>
                    <a:pt x="2601" y="10581"/>
                  </a:lnTo>
                  <a:cubicBezTo>
                    <a:pt x="2601" y="10764"/>
                    <a:pt x="2743" y="10906"/>
                    <a:pt x="2915" y="10906"/>
                  </a:cubicBezTo>
                  <a:lnTo>
                    <a:pt x="10582" y="10906"/>
                  </a:lnTo>
                  <a:cubicBezTo>
                    <a:pt x="10765" y="10906"/>
                    <a:pt x="10907" y="10764"/>
                    <a:pt x="10907" y="10581"/>
                  </a:cubicBezTo>
                  <a:lnTo>
                    <a:pt x="10907" y="4194"/>
                  </a:lnTo>
                  <a:cubicBezTo>
                    <a:pt x="10907" y="4011"/>
                    <a:pt x="10765" y="3869"/>
                    <a:pt x="10582" y="3869"/>
                  </a:cubicBezTo>
                  <a:lnTo>
                    <a:pt x="8348" y="3869"/>
                  </a:lnTo>
                  <a:lnTo>
                    <a:pt x="8348" y="315"/>
                  </a:lnTo>
                  <a:cubicBezTo>
                    <a:pt x="8348" y="142"/>
                    <a:pt x="8206" y="0"/>
                    <a:pt x="8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8" name="Google Shape;668;p36"/>
          <p:cNvSpPr/>
          <p:nvPr/>
        </p:nvSpPr>
        <p:spPr>
          <a:xfrm>
            <a:off x="228835" y="2720308"/>
            <a:ext cx="197022" cy="217375"/>
          </a:xfrm>
          <a:prstGeom prst="rect">
            <a:avLst/>
          </a:prstGeom>
        </p:spPr>
        <p:txBody>
          <a:bodyPr>
            <a:prstTxWarp prst="textPlain">
              <a:avLst/>
            </a:prstTxWarp>
          </a:bodyPr>
          <a:lstStyle/>
          <a:p>
            <a:pPr lvl="0" algn="ctr"/>
            <a:r>
              <a:rPr b="1" i="0" dirty="0">
                <a:ln>
                  <a:noFill/>
                </a:ln>
                <a:solidFill>
                  <a:schemeClr val="dk1"/>
                </a:solidFill>
                <a:latin typeface="Blinker"/>
              </a:rPr>
              <a:t>&lt;</a:t>
            </a:r>
          </a:p>
        </p:txBody>
      </p:sp>
      <p:sp>
        <p:nvSpPr>
          <p:cNvPr id="669" name="Google Shape;669;p36"/>
          <p:cNvSpPr/>
          <p:nvPr/>
        </p:nvSpPr>
        <p:spPr>
          <a:xfrm flipH="1">
            <a:off x="976886" y="2702543"/>
            <a:ext cx="197022" cy="217375"/>
          </a:xfrm>
          <a:prstGeom prst="rect">
            <a:avLst/>
          </a:prstGeom>
        </p:spPr>
        <p:txBody>
          <a:bodyPr>
            <a:prstTxWarp prst="textPlain">
              <a:avLst/>
            </a:prstTxWarp>
          </a:bodyPr>
          <a:lstStyle/>
          <a:p>
            <a:pPr lvl="0" algn="ctr"/>
            <a:r>
              <a:rPr b="1" i="0" dirty="0">
                <a:ln>
                  <a:noFill/>
                </a:ln>
                <a:solidFill>
                  <a:schemeClr val="dk1"/>
                </a:solidFill>
                <a:latin typeface="Blinker"/>
              </a:rPr>
              <a:t>&lt;</a:t>
            </a:r>
          </a:p>
        </p:txBody>
      </p:sp>
      <p:cxnSp>
        <p:nvCxnSpPr>
          <p:cNvPr id="670" name="Google Shape;670;p36"/>
          <p:cNvCxnSpPr/>
          <p:nvPr/>
        </p:nvCxnSpPr>
        <p:spPr>
          <a:xfrm>
            <a:off x="732067" y="3105652"/>
            <a:ext cx="0" cy="1917600"/>
          </a:xfrm>
          <a:prstGeom prst="straightConnector1">
            <a:avLst/>
          </a:prstGeom>
          <a:noFill/>
          <a:ln w="19050" cap="flat" cmpd="sng">
            <a:solidFill>
              <a:schemeClr val="dk2"/>
            </a:solidFill>
            <a:prstDash val="solid"/>
            <a:round/>
            <a:headEnd type="none" w="med" len="med"/>
            <a:tailEnd type="none" w="med" len="med"/>
          </a:ln>
        </p:spPr>
      </p:cxnSp>
      <p:cxnSp>
        <p:nvCxnSpPr>
          <p:cNvPr id="671" name="Google Shape;671;p36"/>
          <p:cNvCxnSpPr/>
          <p:nvPr/>
        </p:nvCxnSpPr>
        <p:spPr>
          <a:xfrm>
            <a:off x="8404800" y="797792"/>
            <a:ext cx="739200" cy="0"/>
          </a:xfrm>
          <a:prstGeom prst="straightConnector1">
            <a:avLst/>
          </a:prstGeom>
          <a:noFill/>
          <a:ln w="19050" cap="flat" cmpd="sng">
            <a:solidFill>
              <a:schemeClr val="dk2"/>
            </a:solidFill>
            <a:prstDash val="solid"/>
            <a:round/>
            <a:headEnd type="none" w="med" len="med"/>
            <a:tailEnd type="none" w="med" len="med"/>
          </a:ln>
        </p:spPr>
      </p:cxnSp>
      <p:cxnSp>
        <p:nvCxnSpPr>
          <p:cNvPr id="672" name="Google Shape;672;p36"/>
          <p:cNvCxnSpPr/>
          <p:nvPr/>
        </p:nvCxnSpPr>
        <p:spPr>
          <a:xfrm>
            <a:off x="100" y="797792"/>
            <a:ext cx="739200" cy="0"/>
          </a:xfrm>
          <a:prstGeom prst="straightConnector1">
            <a:avLst/>
          </a:prstGeom>
          <a:noFill/>
          <a:ln w="19050" cap="flat" cmpd="sng">
            <a:solidFill>
              <a:schemeClr val="dk2"/>
            </a:solidFill>
            <a:prstDash val="solid"/>
            <a:round/>
            <a:headEnd type="none" w="med" len="med"/>
            <a:tailEnd type="none" w="med" len="med"/>
          </a:ln>
        </p:spPr>
      </p:cxnSp>
      <p:pic>
        <p:nvPicPr>
          <p:cNvPr id="18" name="Picture 17"/>
          <p:cNvPicPr/>
          <p:nvPr/>
        </p:nvPicPr>
        <p:blipFill rotWithShape="1">
          <a:blip r:embed="rId3">
            <a:extLst>
              <a:ext uri="{28A0092B-C50C-407E-A947-70E740481C1C}">
                <a14:useLocalDpi xmlns:a14="http://schemas.microsoft.com/office/drawing/2010/main" val="0"/>
              </a:ext>
            </a:extLst>
          </a:blip>
          <a:srcRect t="4265" b="70031"/>
          <a:stretch/>
        </p:blipFill>
        <p:spPr bwMode="auto">
          <a:xfrm>
            <a:off x="1152211" y="2828995"/>
            <a:ext cx="7661275" cy="174434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645086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6"/>
          <p:cNvSpPr/>
          <p:nvPr/>
        </p:nvSpPr>
        <p:spPr>
          <a:xfrm>
            <a:off x="468211" y="2378308"/>
            <a:ext cx="684000" cy="684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36"/>
          <p:cNvSpPr txBox="1">
            <a:spLocks noGrp="1"/>
          </p:cNvSpPr>
          <p:nvPr>
            <p:ph type="title"/>
          </p:nvPr>
        </p:nvSpPr>
        <p:spPr>
          <a:xfrm>
            <a:off x="1464050" y="445025"/>
            <a:ext cx="6216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smtClean="0">
                <a:solidFill>
                  <a:schemeClr val="lt2"/>
                </a:solidFill>
              </a:rPr>
              <a:t>2.6 </a:t>
            </a:r>
            <a:r>
              <a:rPr lang="en-GB" dirty="0" smtClean="0">
                <a:solidFill>
                  <a:schemeClr val="lt2"/>
                </a:solidFill>
              </a:rPr>
              <a:t>Program Overview</a:t>
            </a:r>
            <a:endParaRPr dirty="0">
              <a:solidFill>
                <a:schemeClr val="lt2"/>
              </a:solidFill>
            </a:endParaRPr>
          </a:p>
        </p:txBody>
      </p:sp>
      <p:sp>
        <p:nvSpPr>
          <p:cNvPr id="660" name="Google Shape;660;p36"/>
          <p:cNvSpPr txBox="1">
            <a:spLocks noGrp="1"/>
          </p:cNvSpPr>
          <p:nvPr>
            <p:ph type="body" idx="1"/>
          </p:nvPr>
        </p:nvSpPr>
        <p:spPr>
          <a:xfrm>
            <a:off x="1310809" y="998076"/>
            <a:ext cx="7705600" cy="3885672"/>
          </a:xfrm>
          <a:prstGeom prst="rect">
            <a:avLst/>
          </a:prstGeom>
        </p:spPr>
        <p:txBody>
          <a:bodyPr spcFirstLastPara="1" wrap="square" lIns="91425" tIns="91425" rIns="91425" bIns="91425" anchor="t" anchorCtr="0">
            <a:noAutofit/>
          </a:bodyPr>
          <a:lstStyle/>
          <a:p>
            <a:pPr marL="0" indent="0">
              <a:buNone/>
            </a:pPr>
            <a:r>
              <a:rPr lang="en-GB" sz="1400" b="1" dirty="0" smtClean="0"/>
              <a:t> </a:t>
            </a:r>
            <a:r>
              <a:rPr lang="en-GB" sz="1400" b="1" dirty="0" smtClean="0">
                <a:solidFill>
                  <a:srgbClr val="FFC000"/>
                </a:solidFill>
              </a:rPr>
              <a:t>Utility Functions</a:t>
            </a:r>
            <a:r>
              <a:rPr lang="en-GB" sz="1400" b="1" dirty="0" smtClean="0">
                <a:solidFill>
                  <a:srgbClr val="FFC000"/>
                </a:solidFill>
              </a:rPr>
              <a:t>:</a:t>
            </a:r>
          </a:p>
          <a:p>
            <a:pPr marL="0" indent="0">
              <a:buNone/>
            </a:pPr>
            <a:r>
              <a:rPr lang="en-GB" sz="1400" b="1" dirty="0" smtClean="0">
                <a:solidFill>
                  <a:srgbClr val="FFC000"/>
                </a:solidFill>
              </a:rPr>
              <a:t>‘print_lane_info’:</a:t>
            </a:r>
          </a:p>
          <a:p>
            <a:pPr marL="285750" indent="-285750">
              <a:buFont typeface="Wingdings" panose="05000000000000000000" pitchFamily="2" charset="2"/>
              <a:buChar char="v"/>
            </a:pPr>
            <a:r>
              <a:rPr lang="en-GB" sz="1400" b="1" dirty="0" smtClean="0">
                <a:solidFill>
                  <a:schemeClr val="accent2"/>
                </a:solidFill>
              </a:rPr>
              <a:t>Prints the number of customers assigned to each lane.</a:t>
            </a:r>
          </a:p>
          <a:p>
            <a:pPr marL="0" indent="0">
              <a:buNone/>
            </a:pPr>
            <a:endParaRPr lang="en-GB" sz="1400" b="1" dirty="0">
              <a:solidFill>
                <a:schemeClr val="accent2"/>
              </a:solidFill>
            </a:endParaRPr>
          </a:p>
          <a:p>
            <a:pPr marL="0" indent="0">
              <a:buNone/>
            </a:pPr>
            <a:endParaRPr lang="en-GB" sz="1400" b="1" dirty="0">
              <a:solidFill>
                <a:schemeClr val="accent2"/>
              </a:solidFill>
            </a:endParaRPr>
          </a:p>
        </p:txBody>
      </p:sp>
      <p:sp>
        <p:nvSpPr>
          <p:cNvPr id="661" name="Google Shape;661;p36"/>
          <p:cNvSpPr txBox="1"/>
          <p:nvPr/>
        </p:nvSpPr>
        <p:spPr>
          <a:xfrm>
            <a:off x="7774800" y="464675"/>
            <a:ext cx="649500" cy="533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3000" b="1">
                <a:solidFill>
                  <a:schemeClr val="dk2"/>
                </a:solidFill>
                <a:latin typeface="Blinker"/>
                <a:ea typeface="Blinker"/>
                <a:cs typeface="Blinker"/>
                <a:sym typeface="Blinker"/>
              </a:rPr>
              <a:t>//</a:t>
            </a:r>
            <a:r>
              <a:rPr lang="en" sz="3000" b="1">
                <a:solidFill>
                  <a:schemeClr val="lt2"/>
                </a:solidFill>
                <a:latin typeface="Blinker"/>
                <a:ea typeface="Blinker"/>
                <a:cs typeface="Blinker"/>
                <a:sym typeface="Blinker"/>
              </a:rPr>
              <a:t>&gt;</a:t>
            </a:r>
            <a:endParaRPr sz="3000" b="1" dirty="0">
              <a:solidFill>
                <a:schemeClr val="lt2"/>
              </a:solidFill>
              <a:latin typeface="Blinker"/>
              <a:ea typeface="Blinker"/>
              <a:cs typeface="Blinker"/>
              <a:sym typeface="Blinker"/>
            </a:endParaRPr>
          </a:p>
        </p:txBody>
      </p:sp>
      <p:sp>
        <p:nvSpPr>
          <p:cNvPr id="662" name="Google Shape;662;p36"/>
          <p:cNvSpPr txBox="1"/>
          <p:nvPr/>
        </p:nvSpPr>
        <p:spPr>
          <a:xfrm>
            <a:off x="720000" y="464675"/>
            <a:ext cx="649500" cy="5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chemeClr val="lt2"/>
                </a:solidFill>
                <a:latin typeface="Blinker"/>
                <a:ea typeface="Blinker"/>
                <a:cs typeface="Blinker"/>
                <a:sym typeface="Blinker"/>
              </a:rPr>
              <a:t>&lt;</a:t>
            </a:r>
            <a:r>
              <a:rPr lang="en" sz="3000" b="1">
                <a:solidFill>
                  <a:schemeClr val="dk2"/>
                </a:solidFill>
                <a:latin typeface="Blinker"/>
                <a:ea typeface="Blinker"/>
                <a:cs typeface="Blinker"/>
                <a:sym typeface="Blinker"/>
              </a:rPr>
              <a:t>//</a:t>
            </a:r>
            <a:endParaRPr sz="3000" b="1" dirty="0">
              <a:solidFill>
                <a:schemeClr val="lt2"/>
              </a:solidFill>
              <a:latin typeface="Blinker"/>
              <a:ea typeface="Blinker"/>
              <a:cs typeface="Blinker"/>
              <a:sym typeface="Blinker"/>
            </a:endParaRPr>
          </a:p>
        </p:txBody>
      </p:sp>
      <p:grpSp>
        <p:nvGrpSpPr>
          <p:cNvPr id="663" name="Google Shape;663;p36"/>
          <p:cNvGrpSpPr/>
          <p:nvPr/>
        </p:nvGrpSpPr>
        <p:grpSpPr>
          <a:xfrm>
            <a:off x="499680" y="2636323"/>
            <a:ext cx="385344" cy="385344"/>
            <a:chOff x="4717101" y="1160033"/>
            <a:chExt cx="385344" cy="385344"/>
          </a:xfrm>
        </p:grpSpPr>
        <p:sp>
          <p:nvSpPr>
            <p:cNvPr id="664" name="Google Shape;664;p36"/>
            <p:cNvSpPr/>
            <p:nvPr/>
          </p:nvSpPr>
          <p:spPr>
            <a:xfrm>
              <a:off x="4875698" y="1409711"/>
              <a:ext cx="47378" cy="67834"/>
            </a:xfrm>
            <a:custGeom>
              <a:avLst/>
              <a:gdLst/>
              <a:ahLst/>
              <a:cxnLst/>
              <a:rect l="l" t="t" r="r" b="b"/>
              <a:pathLst>
                <a:path w="1341" h="1920" extrusionOk="0">
                  <a:moveTo>
                    <a:pt x="985" y="1"/>
                  </a:moveTo>
                  <a:cubicBezTo>
                    <a:pt x="904" y="1"/>
                    <a:pt x="822" y="31"/>
                    <a:pt x="761" y="92"/>
                  </a:cubicBezTo>
                  <a:lnTo>
                    <a:pt x="122" y="732"/>
                  </a:lnTo>
                  <a:cubicBezTo>
                    <a:pt x="0" y="854"/>
                    <a:pt x="0" y="1057"/>
                    <a:pt x="122" y="1189"/>
                  </a:cubicBezTo>
                  <a:lnTo>
                    <a:pt x="761" y="1828"/>
                  </a:lnTo>
                  <a:cubicBezTo>
                    <a:pt x="822" y="1889"/>
                    <a:pt x="904" y="1920"/>
                    <a:pt x="985" y="1920"/>
                  </a:cubicBezTo>
                  <a:cubicBezTo>
                    <a:pt x="1066" y="1920"/>
                    <a:pt x="1147" y="1889"/>
                    <a:pt x="1208" y="1828"/>
                  </a:cubicBezTo>
                  <a:cubicBezTo>
                    <a:pt x="1341" y="1697"/>
                    <a:pt x="1341" y="1494"/>
                    <a:pt x="1208" y="1372"/>
                  </a:cubicBezTo>
                  <a:lnTo>
                    <a:pt x="802" y="955"/>
                  </a:lnTo>
                  <a:lnTo>
                    <a:pt x="1208" y="549"/>
                  </a:lnTo>
                  <a:cubicBezTo>
                    <a:pt x="1341" y="417"/>
                    <a:pt x="1341" y="224"/>
                    <a:pt x="1208" y="92"/>
                  </a:cubicBezTo>
                  <a:cubicBezTo>
                    <a:pt x="1147" y="31"/>
                    <a:pt x="1066" y="1"/>
                    <a:pt x="9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36"/>
            <p:cNvSpPr/>
            <p:nvPr/>
          </p:nvSpPr>
          <p:spPr>
            <a:xfrm>
              <a:off x="4988331" y="1409711"/>
              <a:ext cx="47413" cy="67834"/>
            </a:xfrm>
            <a:custGeom>
              <a:avLst/>
              <a:gdLst/>
              <a:ahLst/>
              <a:cxnLst/>
              <a:rect l="l" t="t" r="r" b="b"/>
              <a:pathLst>
                <a:path w="1342" h="1920" extrusionOk="0">
                  <a:moveTo>
                    <a:pt x="355" y="1"/>
                  </a:moveTo>
                  <a:cubicBezTo>
                    <a:pt x="272" y="1"/>
                    <a:pt x="188" y="31"/>
                    <a:pt x="123" y="92"/>
                  </a:cubicBezTo>
                  <a:cubicBezTo>
                    <a:pt x="1" y="224"/>
                    <a:pt x="1" y="417"/>
                    <a:pt x="123" y="549"/>
                  </a:cubicBezTo>
                  <a:lnTo>
                    <a:pt x="539" y="955"/>
                  </a:lnTo>
                  <a:lnTo>
                    <a:pt x="123" y="1372"/>
                  </a:lnTo>
                  <a:cubicBezTo>
                    <a:pt x="1" y="1494"/>
                    <a:pt x="1" y="1697"/>
                    <a:pt x="123" y="1828"/>
                  </a:cubicBezTo>
                  <a:cubicBezTo>
                    <a:pt x="188" y="1889"/>
                    <a:pt x="272" y="1920"/>
                    <a:pt x="355" y="1920"/>
                  </a:cubicBezTo>
                  <a:cubicBezTo>
                    <a:pt x="437" y="1920"/>
                    <a:pt x="518" y="1889"/>
                    <a:pt x="579" y="1828"/>
                  </a:cubicBezTo>
                  <a:lnTo>
                    <a:pt x="1219" y="1189"/>
                  </a:lnTo>
                  <a:cubicBezTo>
                    <a:pt x="1341" y="1057"/>
                    <a:pt x="1341" y="854"/>
                    <a:pt x="1219" y="732"/>
                  </a:cubicBezTo>
                  <a:lnTo>
                    <a:pt x="579" y="92"/>
                  </a:lnTo>
                  <a:cubicBezTo>
                    <a:pt x="518" y="31"/>
                    <a:pt x="437" y="1"/>
                    <a:pt x="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36"/>
            <p:cNvSpPr/>
            <p:nvPr/>
          </p:nvSpPr>
          <p:spPr>
            <a:xfrm>
              <a:off x="4932015" y="1387170"/>
              <a:ext cx="47378" cy="112950"/>
            </a:xfrm>
            <a:custGeom>
              <a:avLst/>
              <a:gdLst/>
              <a:ahLst/>
              <a:cxnLst/>
              <a:rect l="l" t="t" r="r" b="b"/>
              <a:pathLst>
                <a:path w="1341" h="3197" extrusionOk="0">
                  <a:moveTo>
                    <a:pt x="990" y="0"/>
                  </a:moveTo>
                  <a:cubicBezTo>
                    <a:pt x="846" y="0"/>
                    <a:pt x="716" y="96"/>
                    <a:pt x="681" y="243"/>
                  </a:cubicBezTo>
                  <a:lnTo>
                    <a:pt x="41" y="2802"/>
                  </a:lnTo>
                  <a:cubicBezTo>
                    <a:pt x="0" y="2974"/>
                    <a:pt x="102" y="3147"/>
                    <a:pt x="275" y="3188"/>
                  </a:cubicBezTo>
                  <a:cubicBezTo>
                    <a:pt x="300" y="3194"/>
                    <a:pt x="326" y="3197"/>
                    <a:pt x="351" y="3197"/>
                  </a:cubicBezTo>
                  <a:cubicBezTo>
                    <a:pt x="495" y="3197"/>
                    <a:pt x="626" y="3101"/>
                    <a:pt x="661" y="2954"/>
                  </a:cubicBezTo>
                  <a:lnTo>
                    <a:pt x="1300" y="395"/>
                  </a:lnTo>
                  <a:cubicBezTo>
                    <a:pt x="1341" y="223"/>
                    <a:pt x="1239" y="50"/>
                    <a:pt x="1067" y="9"/>
                  </a:cubicBezTo>
                  <a:cubicBezTo>
                    <a:pt x="1041" y="3"/>
                    <a:pt x="1015" y="0"/>
                    <a:pt x="9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36"/>
            <p:cNvSpPr/>
            <p:nvPr/>
          </p:nvSpPr>
          <p:spPr>
            <a:xfrm>
              <a:off x="4717101" y="1160033"/>
              <a:ext cx="385344" cy="385344"/>
            </a:xfrm>
            <a:custGeom>
              <a:avLst/>
              <a:gdLst/>
              <a:ahLst/>
              <a:cxnLst/>
              <a:rect l="l" t="t" r="r" b="b"/>
              <a:pathLst>
                <a:path w="10907" h="10907" extrusionOk="0">
                  <a:moveTo>
                    <a:pt x="6428" y="640"/>
                  </a:moveTo>
                  <a:lnTo>
                    <a:pt x="6428" y="1270"/>
                  </a:lnTo>
                  <a:lnTo>
                    <a:pt x="640" y="1270"/>
                  </a:lnTo>
                  <a:lnTo>
                    <a:pt x="640" y="640"/>
                  </a:lnTo>
                  <a:close/>
                  <a:moveTo>
                    <a:pt x="7708" y="640"/>
                  </a:moveTo>
                  <a:lnTo>
                    <a:pt x="7708" y="1270"/>
                  </a:lnTo>
                  <a:lnTo>
                    <a:pt x="7069" y="1270"/>
                  </a:lnTo>
                  <a:lnTo>
                    <a:pt x="7069" y="640"/>
                  </a:lnTo>
                  <a:close/>
                  <a:moveTo>
                    <a:pt x="8987" y="4509"/>
                  </a:moveTo>
                  <a:lnTo>
                    <a:pt x="8987" y="5149"/>
                  </a:lnTo>
                  <a:lnTo>
                    <a:pt x="3240" y="5149"/>
                  </a:lnTo>
                  <a:lnTo>
                    <a:pt x="3240" y="4509"/>
                  </a:lnTo>
                  <a:close/>
                  <a:moveTo>
                    <a:pt x="10267" y="4509"/>
                  </a:moveTo>
                  <a:lnTo>
                    <a:pt x="10267" y="5149"/>
                  </a:lnTo>
                  <a:lnTo>
                    <a:pt x="9628" y="5149"/>
                  </a:lnTo>
                  <a:lnTo>
                    <a:pt x="9628" y="4509"/>
                  </a:lnTo>
                  <a:close/>
                  <a:moveTo>
                    <a:pt x="7708" y="1909"/>
                  </a:moveTo>
                  <a:lnTo>
                    <a:pt x="7708" y="3869"/>
                  </a:lnTo>
                  <a:lnTo>
                    <a:pt x="2915" y="3869"/>
                  </a:lnTo>
                  <a:cubicBezTo>
                    <a:pt x="2743" y="3869"/>
                    <a:pt x="2601" y="4011"/>
                    <a:pt x="2601" y="4194"/>
                  </a:cubicBezTo>
                  <a:lnTo>
                    <a:pt x="2601" y="6428"/>
                  </a:lnTo>
                  <a:lnTo>
                    <a:pt x="640" y="6428"/>
                  </a:lnTo>
                  <a:lnTo>
                    <a:pt x="640" y="1909"/>
                  </a:lnTo>
                  <a:close/>
                  <a:moveTo>
                    <a:pt x="10267" y="5788"/>
                  </a:moveTo>
                  <a:lnTo>
                    <a:pt x="10267" y="10267"/>
                  </a:lnTo>
                  <a:lnTo>
                    <a:pt x="3240" y="10267"/>
                  </a:lnTo>
                  <a:lnTo>
                    <a:pt x="3240" y="5788"/>
                  </a:lnTo>
                  <a:close/>
                  <a:moveTo>
                    <a:pt x="315" y="0"/>
                  </a:moveTo>
                  <a:cubicBezTo>
                    <a:pt x="143" y="0"/>
                    <a:pt x="1" y="142"/>
                    <a:pt x="1" y="315"/>
                  </a:cubicBezTo>
                  <a:lnTo>
                    <a:pt x="1" y="6753"/>
                  </a:lnTo>
                  <a:cubicBezTo>
                    <a:pt x="1" y="6925"/>
                    <a:pt x="143" y="7068"/>
                    <a:pt x="315" y="7068"/>
                  </a:cubicBezTo>
                  <a:lnTo>
                    <a:pt x="2601" y="7068"/>
                  </a:lnTo>
                  <a:lnTo>
                    <a:pt x="2601" y="10581"/>
                  </a:lnTo>
                  <a:cubicBezTo>
                    <a:pt x="2601" y="10764"/>
                    <a:pt x="2743" y="10906"/>
                    <a:pt x="2915" y="10906"/>
                  </a:cubicBezTo>
                  <a:lnTo>
                    <a:pt x="10582" y="10906"/>
                  </a:lnTo>
                  <a:cubicBezTo>
                    <a:pt x="10765" y="10906"/>
                    <a:pt x="10907" y="10764"/>
                    <a:pt x="10907" y="10581"/>
                  </a:cubicBezTo>
                  <a:lnTo>
                    <a:pt x="10907" y="4194"/>
                  </a:lnTo>
                  <a:cubicBezTo>
                    <a:pt x="10907" y="4011"/>
                    <a:pt x="10765" y="3869"/>
                    <a:pt x="10582" y="3869"/>
                  </a:cubicBezTo>
                  <a:lnTo>
                    <a:pt x="8348" y="3869"/>
                  </a:lnTo>
                  <a:lnTo>
                    <a:pt x="8348" y="315"/>
                  </a:lnTo>
                  <a:cubicBezTo>
                    <a:pt x="8348" y="142"/>
                    <a:pt x="8206" y="0"/>
                    <a:pt x="8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8" name="Google Shape;668;p36"/>
          <p:cNvSpPr/>
          <p:nvPr/>
        </p:nvSpPr>
        <p:spPr>
          <a:xfrm>
            <a:off x="228835" y="2720308"/>
            <a:ext cx="197022" cy="217375"/>
          </a:xfrm>
          <a:prstGeom prst="rect">
            <a:avLst/>
          </a:prstGeom>
        </p:spPr>
        <p:txBody>
          <a:bodyPr>
            <a:prstTxWarp prst="textPlain">
              <a:avLst/>
            </a:prstTxWarp>
          </a:bodyPr>
          <a:lstStyle/>
          <a:p>
            <a:pPr lvl="0" algn="ctr"/>
            <a:r>
              <a:rPr b="1" i="0" dirty="0">
                <a:ln>
                  <a:noFill/>
                </a:ln>
                <a:solidFill>
                  <a:schemeClr val="dk1"/>
                </a:solidFill>
                <a:latin typeface="Blinker"/>
              </a:rPr>
              <a:t>&lt;</a:t>
            </a:r>
          </a:p>
        </p:txBody>
      </p:sp>
      <p:sp>
        <p:nvSpPr>
          <p:cNvPr id="669" name="Google Shape;669;p36"/>
          <p:cNvSpPr/>
          <p:nvPr/>
        </p:nvSpPr>
        <p:spPr>
          <a:xfrm flipH="1">
            <a:off x="976886" y="2702543"/>
            <a:ext cx="197022" cy="217375"/>
          </a:xfrm>
          <a:prstGeom prst="rect">
            <a:avLst/>
          </a:prstGeom>
        </p:spPr>
        <p:txBody>
          <a:bodyPr>
            <a:prstTxWarp prst="textPlain">
              <a:avLst/>
            </a:prstTxWarp>
          </a:bodyPr>
          <a:lstStyle/>
          <a:p>
            <a:pPr lvl="0" algn="ctr"/>
            <a:r>
              <a:rPr b="1" i="0" dirty="0">
                <a:ln>
                  <a:noFill/>
                </a:ln>
                <a:solidFill>
                  <a:schemeClr val="dk1"/>
                </a:solidFill>
                <a:latin typeface="Blinker"/>
              </a:rPr>
              <a:t>&lt;</a:t>
            </a:r>
          </a:p>
        </p:txBody>
      </p:sp>
      <p:cxnSp>
        <p:nvCxnSpPr>
          <p:cNvPr id="670" name="Google Shape;670;p36"/>
          <p:cNvCxnSpPr/>
          <p:nvPr/>
        </p:nvCxnSpPr>
        <p:spPr>
          <a:xfrm>
            <a:off x="732067" y="3105652"/>
            <a:ext cx="0" cy="1917600"/>
          </a:xfrm>
          <a:prstGeom prst="straightConnector1">
            <a:avLst/>
          </a:prstGeom>
          <a:noFill/>
          <a:ln w="19050" cap="flat" cmpd="sng">
            <a:solidFill>
              <a:schemeClr val="dk2"/>
            </a:solidFill>
            <a:prstDash val="solid"/>
            <a:round/>
            <a:headEnd type="none" w="med" len="med"/>
            <a:tailEnd type="none" w="med" len="med"/>
          </a:ln>
        </p:spPr>
      </p:cxnSp>
      <p:cxnSp>
        <p:nvCxnSpPr>
          <p:cNvPr id="671" name="Google Shape;671;p36"/>
          <p:cNvCxnSpPr/>
          <p:nvPr/>
        </p:nvCxnSpPr>
        <p:spPr>
          <a:xfrm>
            <a:off x="8404800" y="797792"/>
            <a:ext cx="739200" cy="0"/>
          </a:xfrm>
          <a:prstGeom prst="straightConnector1">
            <a:avLst/>
          </a:prstGeom>
          <a:noFill/>
          <a:ln w="19050" cap="flat" cmpd="sng">
            <a:solidFill>
              <a:schemeClr val="dk2"/>
            </a:solidFill>
            <a:prstDash val="solid"/>
            <a:round/>
            <a:headEnd type="none" w="med" len="med"/>
            <a:tailEnd type="none" w="med" len="med"/>
          </a:ln>
        </p:spPr>
      </p:cxnSp>
      <p:cxnSp>
        <p:nvCxnSpPr>
          <p:cNvPr id="672" name="Google Shape;672;p36"/>
          <p:cNvCxnSpPr/>
          <p:nvPr/>
        </p:nvCxnSpPr>
        <p:spPr>
          <a:xfrm>
            <a:off x="100" y="797792"/>
            <a:ext cx="739200" cy="0"/>
          </a:xfrm>
          <a:prstGeom prst="straightConnector1">
            <a:avLst/>
          </a:prstGeom>
          <a:noFill/>
          <a:ln w="19050" cap="flat" cmpd="sng">
            <a:solidFill>
              <a:schemeClr val="dk2"/>
            </a:solidFill>
            <a:prstDash val="solid"/>
            <a:round/>
            <a:headEnd type="none" w="med" len="med"/>
            <a:tailEnd type="none" w="med" len="med"/>
          </a:ln>
        </p:spPr>
      </p:cxnSp>
      <p:pic>
        <p:nvPicPr>
          <p:cNvPr id="19" name="Picture 18"/>
          <p:cNvPicPr/>
          <p:nvPr/>
        </p:nvPicPr>
        <p:blipFill rotWithShape="1">
          <a:blip r:embed="rId3">
            <a:extLst>
              <a:ext uri="{28A0092B-C50C-407E-A947-70E740481C1C}">
                <a14:useLocalDpi xmlns:a14="http://schemas.microsoft.com/office/drawing/2010/main" val="0"/>
              </a:ext>
            </a:extLst>
          </a:blip>
          <a:srcRect t="33382" r="25154" b="51191"/>
          <a:stretch/>
        </p:blipFill>
        <p:spPr bwMode="auto">
          <a:xfrm>
            <a:off x="1409132" y="2250050"/>
            <a:ext cx="6717030" cy="12268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28754927"/>
      </p:ext>
    </p:extLst>
  </p:cSld>
  <p:clrMapOvr>
    <a:masterClrMapping/>
  </p:clrMapOvr>
  <p:timing>
    <p:tnLst>
      <p:par>
        <p:cTn id="1" dur="indefinite" restart="never" nodeType="tmRoot"/>
      </p:par>
    </p:tnLst>
  </p:timing>
</p:sld>
</file>

<file path=ppt/theme/theme1.xml><?xml version="1.0" encoding="utf-8"?>
<a:theme xmlns:a="http://schemas.openxmlformats.org/drawingml/2006/main" name="Web Developer Portfolio by Slidesgo">
  <a:themeElements>
    <a:clrScheme name="Simple Light">
      <a:dk1>
        <a:srgbClr val="FFFFFF"/>
      </a:dk1>
      <a:lt1>
        <a:srgbClr val="022A46"/>
      </a:lt1>
      <a:dk2>
        <a:srgbClr val="72FFDD"/>
      </a:dk2>
      <a:lt2>
        <a:srgbClr val="72FFFF"/>
      </a:lt2>
      <a:accent1>
        <a:srgbClr val="0D3A58"/>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320</TotalTime>
  <Words>1229</Words>
  <Application>Microsoft Office PowerPoint</Application>
  <PresentationFormat>On-screen Show (16:9)</PresentationFormat>
  <Paragraphs>186</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Wingdings</vt:lpstr>
      <vt:lpstr>Blinker</vt:lpstr>
      <vt:lpstr>Inconsolata Medium</vt:lpstr>
      <vt:lpstr>Arial</vt:lpstr>
      <vt:lpstr>Web Developer Portfolio by Slidesgo</vt:lpstr>
      <vt:lpstr>Simulating Customer Checkouts with Multithreading in C  &lt;//Parallel Computing//&gt;</vt:lpstr>
      <vt:lpstr>01</vt:lpstr>
      <vt:lpstr>1. Introduction </vt:lpstr>
      <vt:lpstr>2.1 Program Overview</vt:lpstr>
      <vt:lpstr>2.2 Program Overview</vt:lpstr>
      <vt:lpstr>2.3 Program Overview</vt:lpstr>
      <vt:lpstr>2.4Program Overview</vt:lpstr>
      <vt:lpstr>2.5  Program Overview</vt:lpstr>
      <vt:lpstr>2.6 Program Overview</vt:lpstr>
      <vt:lpstr>2.7 Program Overview</vt:lpstr>
      <vt:lpstr>2.8 Program Overview</vt:lpstr>
      <vt:lpstr>2.9 Program Overview</vt:lpstr>
      <vt:lpstr>2.10  Program Overview</vt:lpstr>
      <vt:lpstr>2.10.1Program Overview</vt:lpstr>
      <vt:lpstr>3.1 Screens and Journey</vt:lpstr>
      <vt:lpstr>3. 2 Screens and Journey</vt:lpstr>
      <vt:lpstr>3.3 Key Points</vt:lpstr>
      <vt:lpstr>4. Conclusion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Simulating Customer Checkouts with Multithreading in C  &lt;//Parallel Computing//&gt;</dc:title>
  <dc:creator>ERICK PASCAL</dc:creator>
  <cp:lastModifiedBy>ERICK PASCAL</cp:lastModifiedBy>
  <cp:revision>26</cp:revision>
  <dcterms:modified xsi:type="dcterms:W3CDTF">2024-06-30T07:38:27Z</dcterms:modified>
</cp:coreProperties>
</file>