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2"/>
  </p:notesMasterIdLst>
  <p:sldIdLst>
    <p:sldId id="256" r:id="rId2"/>
    <p:sldId id="259" r:id="rId3"/>
    <p:sldId id="263" r:id="rId4"/>
    <p:sldId id="264" r:id="rId5"/>
    <p:sldId id="266" r:id="rId6"/>
    <p:sldId id="273" r:id="rId7"/>
    <p:sldId id="267" r:id="rId8"/>
    <p:sldId id="268" r:id="rId9"/>
    <p:sldId id="270" r:id="rId10"/>
    <p:sldId id="272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Krona One" panose="020B0604020202020204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B41B6-F893-4113-9794-749213A9537F}">
  <a:tblStyle styleId="{496B41B6-F893-4113-9794-749213A95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8438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302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7256a987c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17256a987c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21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17256a987c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17256a987c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262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7256a987c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17256a987c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80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344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7256a987c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17256a987c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2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7256a987c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17256a987c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31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1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7256a987c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17256a987c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9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69100" y="3142812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595029" y="282856"/>
            <a:ext cx="1179125" cy="1047024"/>
            <a:chOff x="7595029" y="282856"/>
            <a:chExt cx="1179125" cy="1047024"/>
          </a:xfrm>
        </p:grpSpPr>
        <p:sp>
          <p:nvSpPr>
            <p:cNvPr id="14" name="Google Shape;14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5747281" y="232051"/>
            <a:ext cx="1696122" cy="818406"/>
            <a:chOff x="5747281" y="232051"/>
            <a:chExt cx="1696122" cy="818406"/>
          </a:xfrm>
        </p:grpSpPr>
        <p:sp>
          <p:nvSpPr>
            <p:cNvPr id="47" name="Google Shape;47;p2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982762" y="3765775"/>
            <a:ext cx="2669915" cy="389601"/>
            <a:chOff x="5747287" y="4213775"/>
            <a:chExt cx="2669915" cy="389601"/>
          </a:xfrm>
        </p:grpSpPr>
        <p:sp>
          <p:nvSpPr>
            <p:cNvPr id="54" name="Google Shape;54;p2"/>
            <p:cNvSpPr/>
            <p:nvPr/>
          </p:nvSpPr>
          <p:spPr>
            <a:xfrm rot="5400000">
              <a:off x="6988804" y="2972258"/>
              <a:ext cx="186880" cy="2669915"/>
            </a:xfrm>
            <a:custGeom>
              <a:avLst/>
              <a:gdLst/>
              <a:ahLst/>
              <a:cxnLst/>
              <a:rect l="l" t="t" r="r" b="b"/>
              <a:pathLst>
                <a:path w="802" h="11458" extrusionOk="0">
                  <a:moveTo>
                    <a:pt x="584" y="1"/>
                  </a:moveTo>
                  <a:cubicBezTo>
                    <a:pt x="584" y="201"/>
                    <a:pt x="475" y="310"/>
                    <a:pt x="327" y="436"/>
                  </a:cubicBezTo>
                  <a:cubicBezTo>
                    <a:pt x="184" y="579"/>
                    <a:pt x="1" y="723"/>
                    <a:pt x="1" y="1032"/>
                  </a:cubicBezTo>
                  <a:cubicBezTo>
                    <a:pt x="1" y="1341"/>
                    <a:pt x="184" y="1506"/>
                    <a:pt x="327" y="1632"/>
                  </a:cubicBezTo>
                  <a:cubicBezTo>
                    <a:pt x="475" y="1776"/>
                    <a:pt x="584" y="1867"/>
                    <a:pt x="584" y="2085"/>
                  </a:cubicBezTo>
                  <a:cubicBezTo>
                    <a:pt x="584" y="2285"/>
                    <a:pt x="475" y="2394"/>
                    <a:pt x="327" y="2520"/>
                  </a:cubicBezTo>
                  <a:cubicBezTo>
                    <a:pt x="184" y="2664"/>
                    <a:pt x="1" y="2812"/>
                    <a:pt x="1" y="3116"/>
                  </a:cubicBezTo>
                  <a:cubicBezTo>
                    <a:pt x="1" y="3425"/>
                    <a:pt x="184" y="3591"/>
                    <a:pt x="327" y="3717"/>
                  </a:cubicBezTo>
                  <a:cubicBezTo>
                    <a:pt x="475" y="3843"/>
                    <a:pt x="584" y="3952"/>
                    <a:pt x="584" y="4169"/>
                  </a:cubicBezTo>
                  <a:cubicBezTo>
                    <a:pt x="584" y="4369"/>
                    <a:pt x="475" y="4478"/>
                    <a:pt x="327" y="4604"/>
                  </a:cubicBezTo>
                  <a:cubicBezTo>
                    <a:pt x="184" y="4748"/>
                    <a:pt x="1" y="4896"/>
                    <a:pt x="1" y="5205"/>
                  </a:cubicBezTo>
                  <a:cubicBezTo>
                    <a:pt x="1" y="5509"/>
                    <a:pt x="184" y="5675"/>
                    <a:pt x="327" y="5801"/>
                  </a:cubicBezTo>
                  <a:cubicBezTo>
                    <a:pt x="475" y="5927"/>
                    <a:pt x="584" y="6036"/>
                    <a:pt x="584" y="6254"/>
                  </a:cubicBezTo>
                  <a:cubicBezTo>
                    <a:pt x="584" y="6454"/>
                    <a:pt x="475" y="6563"/>
                    <a:pt x="327" y="6689"/>
                  </a:cubicBezTo>
                  <a:cubicBezTo>
                    <a:pt x="184" y="6837"/>
                    <a:pt x="1" y="6980"/>
                    <a:pt x="1" y="7289"/>
                  </a:cubicBezTo>
                  <a:cubicBezTo>
                    <a:pt x="1" y="7598"/>
                    <a:pt x="184" y="7759"/>
                    <a:pt x="327" y="7885"/>
                  </a:cubicBezTo>
                  <a:cubicBezTo>
                    <a:pt x="475" y="8011"/>
                    <a:pt x="584" y="8120"/>
                    <a:pt x="584" y="8338"/>
                  </a:cubicBezTo>
                  <a:cubicBezTo>
                    <a:pt x="584" y="8538"/>
                    <a:pt x="475" y="8647"/>
                    <a:pt x="327" y="8773"/>
                  </a:cubicBezTo>
                  <a:cubicBezTo>
                    <a:pt x="184" y="8921"/>
                    <a:pt x="1" y="9064"/>
                    <a:pt x="1" y="9373"/>
                  </a:cubicBezTo>
                  <a:cubicBezTo>
                    <a:pt x="1" y="9682"/>
                    <a:pt x="184" y="9843"/>
                    <a:pt x="327" y="9970"/>
                  </a:cubicBezTo>
                  <a:cubicBezTo>
                    <a:pt x="475" y="10100"/>
                    <a:pt x="584" y="10209"/>
                    <a:pt x="584" y="10426"/>
                  </a:cubicBezTo>
                  <a:cubicBezTo>
                    <a:pt x="584" y="10622"/>
                    <a:pt x="475" y="10731"/>
                    <a:pt x="327" y="10862"/>
                  </a:cubicBezTo>
                  <a:cubicBezTo>
                    <a:pt x="184" y="11005"/>
                    <a:pt x="1" y="11149"/>
                    <a:pt x="1" y="11458"/>
                  </a:cubicBezTo>
                  <a:lnTo>
                    <a:pt x="218" y="11458"/>
                  </a:lnTo>
                  <a:cubicBezTo>
                    <a:pt x="218" y="11240"/>
                    <a:pt x="345" y="11149"/>
                    <a:pt x="475" y="11023"/>
                  </a:cubicBezTo>
                  <a:cubicBezTo>
                    <a:pt x="636" y="10879"/>
                    <a:pt x="802" y="10731"/>
                    <a:pt x="802" y="10426"/>
                  </a:cubicBezTo>
                  <a:cubicBezTo>
                    <a:pt x="802" y="10118"/>
                    <a:pt x="636" y="9952"/>
                    <a:pt x="475" y="9809"/>
                  </a:cubicBezTo>
                  <a:cubicBezTo>
                    <a:pt x="345" y="9682"/>
                    <a:pt x="218" y="9591"/>
                    <a:pt x="218" y="9373"/>
                  </a:cubicBezTo>
                  <a:cubicBezTo>
                    <a:pt x="218" y="9156"/>
                    <a:pt x="345" y="9064"/>
                    <a:pt x="475" y="8938"/>
                  </a:cubicBezTo>
                  <a:cubicBezTo>
                    <a:pt x="636" y="8795"/>
                    <a:pt x="802" y="8647"/>
                    <a:pt x="802" y="8338"/>
                  </a:cubicBezTo>
                  <a:cubicBezTo>
                    <a:pt x="802" y="8033"/>
                    <a:pt x="636" y="7868"/>
                    <a:pt x="475" y="7724"/>
                  </a:cubicBezTo>
                  <a:cubicBezTo>
                    <a:pt x="345" y="7598"/>
                    <a:pt x="218" y="7507"/>
                    <a:pt x="218" y="7289"/>
                  </a:cubicBezTo>
                  <a:cubicBezTo>
                    <a:pt x="218" y="7072"/>
                    <a:pt x="345" y="6980"/>
                    <a:pt x="475" y="6854"/>
                  </a:cubicBezTo>
                  <a:cubicBezTo>
                    <a:pt x="636" y="6706"/>
                    <a:pt x="802" y="6563"/>
                    <a:pt x="802" y="6254"/>
                  </a:cubicBezTo>
                  <a:cubicBezTo>
                    <a:pt x="802" y="5945"/>
                    <a:pt x="636" y="5784"/>
                    <a:pt x="475" y="5640"/>
                  </a:cubicBezTo>
                  <a:cubicBezTo>
                    <a:pt x="345" y="5509"/>
                    <a:pt x="218" y="5422"/>
                    <a:pt x="218" y="5205"/>
                  </a:cubicBezTo>
                  <a:cubicBezTo>
                    <a:pt x="218" y="5005"/>
                    <a:pt x="345" y="4896"/>
                    <a:pt x="475" y="4770"/>
                  </a:cubicBezTo>
                  <a:cubicBezTo>
                    <a:pt x="636" y="4622"/>
                    <a:pt x="802" y="4478"/>
                    <a:pt x="802" y="4169"/>
                  </a:cubicBezTo>
                  <a:cubicBezTo>
                    <a:pt x="802" y="3860"/>
                    <a:pt x="636" y="3699"/>
                    <a:pt x="475" y="3573"/>
                  </a:cubicBezTo>
                  <a:cubicBezTo>
                    <a:pt x="345" y="3425"/>
                    <a:pt x="218" y="3334"/>
                    <a:pt x="218" y="3116"/>
                  </a:cubicBezTo>
                  <a:cubicBezTo>
                    <a:pt x="218" y="2920"/>
                    <a:pt x="345" y="2812"/>
                    <a:pt x="475" y="2681"/>
                  </a:cubicBezTo>
                  <a:cubicBezTo>
                    <a:pt x="636" y="2538"/>
                    <a:pt x="802" y="2394"/>
                    <a:pt x="802" y="2085"/>
                  </a:cubicBezTo>
                  <a:cubicBezTo>
                    <a:pt x="802" y="1776"/>
                    <a:pt x="636" y="1615"/>
                    <a:pt x="475" y="1485"/>
                  </a:cubicBezTo>
                  <a:cubicBezTo>
                    <a:pt x="345" y="1358"/>
                    <a:pt x="218" y="1250"/>
                    <a:pt x="218" y="1032"/>
                  </a:cubicBezTo>
                  <a:cubicBezTo>
                    <a:pt x="218" y="832"/>
                    <a:pt x="345" y="723"/>
                    <a:pt x="475" y="597"/>
                  </a:cubicBezTo>
                  <a:cubicBezTo>
                    <a:pt x="636" y="453"/>
                    <a:pt x="802" y="310"/>
                    <a:pt x="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6988920" y="3175095"/>
              <a:ext cx="186647" cy="2669915"/>
            </a:xfrm>
            <a:custGeom>
              <a:avLst/>
              <a:gdLst/>
              <a:ahLst/>
              <a:cxnLst/>
              <a:rect l="l" t="t" r="r" b="b"/>
              <a:pathLst>
                <a:path w="801" h="11458" extrusionOk="0">
                  <a:moveTo>
                    <a:pt x="583" y="1"/>
                  </a:moveTo>
                  <a:cubicBezTo>
                    <a:pt x="583" y="201"/>
                    <a:pt x="453" y="310"/>
                    <a:pt x="326" y="436"/>
                  </a:cubicBezTo>
                  <a:cubicBezTo>
                    <a:pt x="166" y="579"/>
                    <a:pt x="0" y="723"/>
                    <a:pt x="0" y="1032"/>
                  </a:cubicBezTo>
                  <a:cubicBezTo>
                    <a:pt x="0" y="1341"/>
                    <a:pt x="166" y="1506"/>
                    <a:pt x="326" y="1632"/>
                  </a:cubicBezTo>
                  <a:cubicBezTo>
                    <a:pt x="453" y="1776"/>
                    <a:pt x="583" y="1867"/>
                    <a:pt x="583" y="2085"/>
                  </a:cubicBezTo>
                  <a:cubicBezTo>
                    <a:pt x="583" y="2285"/>
                    <a:pt x="453" y="2394"/>
                    <a:pt x="326" y="2520"/>
                  </a:cubicBezTo>
                  <a:cubicBezTo>
                    <a:pt x="166" y="2664"/>
                    <a:pt x="0" y="2812"/>
                    <a:pt x="0" y="3116"/>
                  </a:cubicBezTo>
                  <a:cubicBezTo>
                    <a:pt x="0" y="3425"/>
                    <a:pt x="166" y="3591"/>
                    <a:pt x="326" y="3717"/>
                  </a:cubicBezTo>
                  <a:cubicBezTo>
                    <a:pt x="453" y="3843"/>
                    <a:pt x="583" y="3952"/>
                    <a:pt x="583" y="4169"/>
                  </a:cubicBezTo>
                  <a:cubicBezTo>
                    <a:pt x="583" y="4369"/>
                    <a:pt x="453" y="4478"/>
                    <a:pt x="326" y="4604"/>
                  </a:cubicBezTo>
                  <a:cubicBezTo>
                    <a:pt x="166" y="4748"/>
                    <a:pt x="0" y="4896"/>
                    <a:pt x="0" y="5205"/>
                  </a:cubicBezTo>
                  <a:cubicBezTo>
                    <a:pt x="0" y="5509"/>
                    <a:pt x="166" y="5675"/>
                    <a:pt x="326" y="5801"/>
                  </a:cubicBezTo>
                  <a:cubicBezTo>
                    <a:pt x="453" y="5927"/>
                    <a:pt x="583" y="6036"/>
                    <a:pt x="583" y="6254"/>
                  </a:cubicBezTo>
                  <a:cubicBezTo>
                    <a:pt x="583" y="6454"/>
                    <a:pt x="453" y="6563"/>
                    <a:pt x="326" y="6689"/>
                  </a:cubicBezTo>
                  <a:cubicBezTo>
                    <a:pt x="166" y="6837"/>
                    <a:pt x="0" y="6980"/>
                    <a:pt x="0" y="7289"/>
                  </a:cubicBezTo>
                  <a:cubicBezTo>
                    <a:pt x="0" y="7598"/>
                    <a:pt x="166" y="7759"/>
                    <a:pt x="326" y="7885"/>
                  </a:cubicBezTo>
                  <a:cubicBezTo>
                    <a:pt x="453" y="8011"/>
                    <a:pt x="583" y="8120"/>
                    <a:pt x="583" y="8338"/>
                  </a:cubicBezTo>
                  <a:cubicBezTo>
                    <a:pt x="583" y="8538"/>
                    <a:pt x="453" y="8647"/>
                    <a:pt x="326" y="8773"/>
                  </a:cubicBezTo>
                  <a:cubicBezTo>
                    <a:pt x="166" y="8921"/>
                    <a:pt x="0" y="9064"/>
                    <a:pt x="0" y="9373"/>
                  </a:cubicBezTo>
                  <a:cubicBezTo>
                    <a:pt x="0" y="9682"/>
                    <a:pt x="166" y="9843"/>
                    <a:pt x="326" y="9970"/>
                  </a:cubicBezTo>
                  <a:cubicBezTo>
                    <a:pt x="453" y="10100"/>
                    <a:pt x="583" y="10209"/>
                    <a:pt x="583" y="10426"/>
                  </a:cubicBezTo>
                  <a:cubicBezTo>
                    <a:pt x="583" y="10622"/>
                    <a:pt x="453" y="10731"/>
                    <a:pt x="326" y="10862"/>
                  </a:cubicBezTo>
                  <a:cubicBezTo>
                    <a:pt x="166" y="11005"/>
                    <a:pt x="0" y="11149"/>
                    <a:pt x="0" y="11458"/>
                  </a:cubicBezTo>
                  <a:lnTo>
                    <a:pt x="218" y="11458"/>
                  </a:lnTo>
                  <a:cubicBezTo>
                    <a:pt x="218" y="11240"/>
                    <a:pt x="326" y="11149"/>
                    <a:pt x="474" y="11023"/>
                  </a:cubicBezTo>
                  <a:cubicBezTo>
                    <a:pt x="618" y="10879"/>
                    <a:pt x="801" y="10731"/>
                    <a:pt x="801" y="10426"/>
                  </a:cubicBezTo>
                  <a:cubicBezTo>
                    <a:pt x="801" y="10118"/>
                    <a:pt x="618" y="9952"/>
                    <a:pt x="474" y="9809"/>
                  </a:cubicBezTo>
                  <a:cubicBezTo>
                    <a:pt x="326" y="9682"/>
                    <a:pt x="218" y="9591"/>
                    <a:pt x="218" y="9373"/>
                  </a:cubicBezTo>
                  <a:cubicBezTo>
                    <a:pt x="218" y="9156"/>
                    <a:pt x="326" y="9064"/>
                    <a:pt x="474" y="8938"/>
                  </a:cubicBezTo>
                  <a:cubicBezTo>
                    <a:pt x="618" y="8795"/>
                    <a:pt x="801" y="8647"/>
                    <a:pt x="801" y="8338"/>
                  </a:cubicBezTo>
                  <a:cubicBezTo>
                    <a:pt x="801" y="8033"/>
                    <a:pt x="618" y="7868"/>
                    <a:pt x="474" y="7724"/>
                  </a:cubicBezTo>
                  <a:cubicBezTo>
                    <a:pt x="326" y="7598"/>
                    <a:pt x="218" y="7507"/>
                    <a:pt x="218" y="7289"/>
                  </a:cubicBezTo>
                  <a:cubicBezTo>
                    <a:pt x="218" y="7072"/>
                    <a:pt x="326" y="6980"/>
                    <a:pt x="474" y="6854"/>
                  </a:cubicBezTo>
                  <a:cubicBezTo>
                    <a:pt x="618" y="6706"/>
                    <a:pt x="801" y="6563"/>
                    <a:pt x="801" y="6254"/>
                  </a:cubicBezTo>
                  <a:cubicBezTo>
                    <a:pt x="801" y="5945"/>
                    <a:pt x="618" y="5784"/>
                    <a:pt x="474" y="5640"/>
                  </a:cubicBezTo>
                  <a:cubicBezTo>
                    <a:pt x="326" y="5509"/>
                    <a:pt x="218" y="5422"/>
                    <a:pt x="218" y="5205"/>
                  </a:cubicBezTo>
                  <a:cubicBezTo>
                    <a:pt x="218" y="5005"/>
                    <a:pt x="326" y="4896"/>
                    <a:pt x="474" y="4770"/>
                  </a:cubicBezTo>
                  <a:cubicBezTo>
                    <a:pt x="618" y="4622"/>
                    <a:pt x="801" y="4478"/>
                    <a:pt x="801" y="4169"/>
                  </a:cubicBezTo>
                  <a:cubicBezTo>
                    <a:pt x="801" y="3860"/>
                    <a:pt x="618" y="3699"/>
                    <a:pt x="474" y="3573"/>
                  </a:cubicBezTo>
                  <a:cubicBezTo>
                    <a:pt x="326" y="3425"/>
                    <a:pt x="218" y="3334"/>
                    <a:pt x="218" y="3116"/>
                  </a:cubicBezTo>
                  <a:cubicBezTo>
                    <a:pt x="218" y="2920"/>
                    <a:pt x="326" y="2812"/>
                    <a:pt x="474" y="2681"/>
                  </a:cubicBezTo>
                  <a:cubicBezTo>
                    <a:pt x="618" y="2538"/>
                    <a:pt x="801" y="2394"/>
                    <a:pt x="801" y="2085"/>
                  </a:cubicBezTo>
                  <a:cubicBezTo>
                    <a:pt x="801" y="1776"/>
                    <a:pt x="618" y="1615"/>
                    <a:pt x="474" y="1485"/>
                  </a:cubicBezTo>
                  <a:cubicBezTo>
                    <a:pt x="326" y="1358"/>
                    <a:pt x="218" y="1250"/>
                    <a:pt x="218" y="1032"/>
                  </a:cubicBezTo>
                  <a:cubicBezTo>
                    <a:pt x="218" y="832"/>
                    <a:pt x="326" y="723"/>
                    <a:pt x="474" y="597"/>
                  </a:cubicBezTo>
                  <a:cubicBezTo>
                    <a:pt x="618" y="453"/>
                    <a:pt x="801" y="310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4"/>
          <p:cNvSpPr/>
          <p:nvPr/>
        </p:nvSpPr>
        <p:spPr>
          <a:xfrm flipH="1">
            <a:off x="5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2"/>
          </p:nvPr>
        </p:nvSpPr>
        <p:spPr>
          <a:xfrm>
            <a:off x="1436374" y="17070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1"/>
          </p:nvPr>
        </p:nvSpPr>
        <p:spPr>
          <a:xfrm>
            <a:off x="1436374" y="2021722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3" hasCustomPrompt="1"/>
          </p:nvPr>
        </p:nvSpPr>
        <p:spPr>
          <a:xfrm>
            <a:off x="711554" y="1739450"/>
            <a:ext cx="7248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4"/>
          </p:nvPr>
        </p:nvSpPr>
        <p:spPr>
          <a:xfrm>
            <a:off x="5150012" y="1707050"/>
            <a:ext cx="2561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5"/>
          </p:nvPr>
        </p:nvSpPr>
        <p:spPr>
          <a:xfrm>
            <a:off x="5150012" y="2021723"/>
            <a:ext cx="256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6" hasCustomPrompt="1"/>
          </p:nvPr>
        </p:nvSpPr>
        <p:spPr>
          <a:xfrm>
            <a:off x="7718779" y="17394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7"/>
          </p:nvPr>
        </p:nvSpPr>
        <p:spPr>
          <a:xfrm>
            <a:off x="1436374" y="3120352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8"/>
          </p:nvPr>
        </p:nvSpPr>
        <p:spPr>
          <a:xfrm>
            <a:off x="1436374" y="3435024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9" hasCustomPrompt="1"/>
          </p:nvPr>
        </p:nvSpPr>
        <p:spPr>
          <a:xfrm>
            <a:off x="717151" y="31539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3"/>
          </p:nvPr>
        </p:nvSpPr>
        <p:spPr>
          <a:xfrm>
            <a:off x="5151361" y="31203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4"/>
          </p:nvPr>
        </p:nvSpPr>
        <p:spPr>
          <a:xfrm>
            <a:off x="5149874" y="3435023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15" hasCustomPrompt="1"/>
          </p:nvPr>
        </p:nvSpPr>
        <p:spPr>
          <a:xfrm>
            <a:off x="7718779" y="31539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14"/>
          <p:cNvSpPr/>
          <p:nvPr/>
        </p:nvSpPr>
        <p:spPr>
          <a:xfrm>
            <a:off x="-271050" y="-356896"/>
            <a:ext cx="1393967" cy="1393943"/>
          </a:xfrm>
          <a:custGeom>
            <a:avLst/>
            <a:gdLst/>
            <a:ahLst/>
            <a:cxnLst/>
            <a:rect l="l" t="t" r="r" b="b"/>
            <a:pathLst>
              <a:path w="57206" h="57205" extrusionOk="0">
                <a:moveTo>
                  <a:pt x="57205" y="28602"/>
                </a:moveTo>
                <a:cubicBezTo>
                  <a:pt x="57205" y="44408"/>
                  <a:pt x="44408" y="57205"/>
                  <a:pt x="28603" y="57205"/>
                </a:cubicBezTo>
                <a:cubicBezTo>
                  <a:pt x="12797" y="57205"/>
                  <a:pt x="0" y="44408"/>
                  <a:pt x="0" y="28602"/>
                </a:cubicBezTo>
                <a:cubicBezTo>
                  <a:pt x="0" y="12797"/>
                  <a:pt x="12797" y="0"/>
                  <a:pt x="28603" y="0"/>
                </a:cubicBezTo>
                <a:cubicBezTo>
                  <a:pt x="44408" y="0"/>
                  <a:pt x="57205" y="12797"/>
                  <a:pt x="57205" y="28602"/>
                </a:cubicBezTo>
                <a:close/>
              </a:path>
            </a:pathLst>
          </a:custGeom>
          <a:gradFill>
            <a:gsLst>
              <a:gs pos="0">
                <a:srgbClr val="EC2519">
                  <a:alpha val="24705"/>
                </a:srgbClr>
              </a:gs>
              <a:gs pos="100000">
                <a:srgbClr val="FF7300">
                  <a:alpha val="71372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4"/>
          <p:cNvSpPr/>
          <p:nvPr/>
        </p:nvSpPr>
        <p:spPr>
          <a:xfrm>
            <a:off x="413787" y="433151"/>
            <a:ext cx="395883" cy="795006"/>
          </a:xfrm>
          <a:custGeom>
            <a:avLst/>
            <a:gdLst/>
            <a:ahLst/>
            <a:cxnLst/>
            <a:rect l="l" t="t" r="r" b="b"/>
            <a:pathLst>
              <a:path w="10701" h="21491" fill="none" extrusionOk="0">
                <a:moveTo>
                  <a:pt x="10700" y="10730"/>
                </a:moveTo>
                <a:cubicBezTo>
                  <a:pt x="10700" y="4803"/>
                  <a:pt x="5928" y="1"/>
                  <a:pt x="1" y="1"/>
                </a:cubicBezTo>
                <a:lnTo>
                  <a:pt x="1" y="21430"/>
                </a:lnTo>
                <a:cubicBezTo>
                  <a:pt x="5898" y="21490"/>
                  <a:pt x="10700" y="16657"/>
                  <a:pt x="10700" y="1073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4"/>
          <p:cNvSpPr/>
          <p:nvPr/>
        </p:nvSpPr>
        <p:spPr>
          <a:xfrm>
            <a:off x="678037" y="433151"/>
            <a:ext cx="395883" cy="795006"/>
          </a:xfrm>
          <a:custGeom>
            <a:avLst/>
            <a:gdLst/>
            <a:ahLst/>
            <a:cxnLst/>
            <a:rect l="l" t="t" r="r" b="b"/>
            <a:pathLst>
              <a:path w="10701" h="21491" fill="none" extrusionOk="0">
                <a:moveTo>
                  <a:pt x="10700" y="10730"/>
                </a:moveTo>
                <a:cubicBezTo>
                  <a:pt x="10700" y="4803"/>
                  <a:pt x="5928" y="1"/>
                  <a:pt x="1" y="1"/>
                </a:cubicBezTo>
                <a:lnTo>
                  <a:pt x="1" y="21430"/>
                </a:lnTo>
                <a:cubicBezTo>
                  <a:pt x="5898" y="21490"/>
                  <a:pt x="10700" y="16657"/>
                  <a:pt x="10700" y="1073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4"/>
          <p:cNvSpPr/>
          <p:nvPr/>
        </p:nvSpPr>
        <p:spPr>
          <a:xfrm>
            <a:off x="413763" y="-633687"/>
            <a:ext cx="1652025" cy="1651275"/>
          </a:xfrm>
          <a:custGeom>
            <a:avLst/>
            <a:gdLst/>
            <a:ahLst/>
            <a:cxnLst/>
            <a:rect l="l" t="t" r="r" b="b"/>
            <a:pathLst>
              <a:path w="66081" h="66051" extrusionOk="0">
                <a:moveTo>
                  <a:pt x="14560" y="9484"/>
                </a:moveTo>
                <a:lnTo>
                  <a:pt x="12615" y="7022"/>
                </a:lnTo>
                <a:cubicBezTo>
                  <a:pt x="12736" y="6931"/>
                  <a:pt x="12858" y="6840"/>
                  <a:pt x="12979" y="6748"/>
                </a:cubicBezTo>
                <a:lnTo>
                  <a:pt x="15563" y="10092"/>
                </a:lnTo>
                <a:lnTo>
                  <a:pt x="20639" y="16749"/>
                </a:lnTo>
                <a:lnTo>
                  <a:pt x="29302" y="28056"/>
                </a:lnTo>
                <a:cubicBezTo>
                  <a:pt x="29302" y="28056"/>
                  <a:pt x="29272" y="28056"/>
                  <a:pt x="29272" y="28117"/>
                </a:cubicBezTo>
                <a:lnTo>
                  <a:pt x="20001" y="16323"/>
                </a:lnTo>
                <a:close/>
                <a:moveTo>
                  <a:pt x="22584" y="15259"/>
                </a:moveTo>
                <a:lnTo>
                  <a:pt x="30001" y="27661"/>
                </a:lnTo>
                <a:lnTo>
                  <a:pt x="30031" y="27600"/>
                </a:lnTo>
                <a:lnTo>
                  <a:pt x="23284" y="15594"/>
                </a:lnTo>
                <a:lnTo>
                  <a:pt x="19241" y="8451"/>
                </a:lnTo>
                <a:lnTo>
                  <a:pt x="16840" y="4195"/>
                </a:lnTo>
                <a:cubicBezTo>
                  <a:pt x="16627" y="4317"/>
                  <a:pt x="16445" y="4438"/>
                  <a:pt x="16201" y="4590"/>
                </a:cubicBezTo>
                <a:lnTo>
                  <a:pt x="18207" y="7964"/>
                </a:lnTo>
                <a:close/>
                <a:moveTo>
                  <a:pt x="25198" y="14195"/>
                </a:moveTo>
                <a:lnTo>
                  <a:pt x="30791" y="27235"/>
                </a:lnTo>
                <a:cubicBezTo>
                  <a:pt x="30822" y="27235"/>
                  <a:pt x="30822" y="27174"/>
                  <a:pt x="30882" y="27174"/>
                </a:cubicBezTo>
                <a:lnTo>
                  <a:pt x="25898" y="14438"/>
                </a:lnTo>
                <a:lnTo>
                  <a:pt x="22919" y="6779"/>
                </a:lnTo>
                <a:lnTo>
                  <a:pt x="21095" y="2159"/>
                </a:lnTo>
                <a:cubicBezTo>
                  <a:pt x="20791" y="2280"/>
                  <a:pt x="20487" y="2371"/>
                  <a:pt x="20183" y="2523"/>
                </a:cubicBezTo>
                <a:lnTo>
                  <a:pt x="21855" y="6444"/>
                </a:lnTo>
                <a:close/>
                <a:moveTo>
                  <a:pt x="27813" y="13131"/>
                </a:moveTo>
                <a:lnTo>
                  <a:pt x="31673" y="26992"/>
                </a:lnTo>
                <a:cubicBezTo>
                  <a:pt x="31703" y="26992"/>
                  <a:pt x="31734" y="26992"/>
                  <a:pt x="31764" y="26961"/>
                </a:cubicBezTo>
                <a:lnTo>
                  <a:pt x="28542" y="13283"/>
                </a:lnTo>
                <a:lnTo>
                  <a:pt x="26597" y="5198"/>
                </a:lnTo>
                <a:lnTo>
                  <a:pt x="25594" y="821"/>
                </a:lnTo>
                <a:cubicBezTo>
                  <a:pt x="25198" y="882"/>
                  <a:pt x="24864" y="1004"/>
                  <a:pt x="24469" y="1095"/>
                </a:cubicBezTo>
                <a:lnTo>
                  <a:pt x="25533" y="4955"/>
                </a:lnTo>
                <a:close/>
                <a:moveTo>
                  <a:pt x="30305" y="3557"/>
                </a:moveTo>
                <a:lnTo>
                  <a:pt x="29971" y="92"/>
                </a:lnTo>
                <a:cubicBezTo>
                  <a:pt x="29545" y="153"/>
                  <a:pt x="29150" y="183"/>
                  <a:pt x="28724" y="244"/>
                </a:cubicBezTo>
                <a:lnTo>
                  <a:pt x="29211" y="3435"/>
                </a:lnTo>
                <a:lnTo>
                  <a:pt x="30427" y="12068"/>
                </a:lnTo>
                <a:lnTo>
                  <a:pt x="32554" y="26840"/>
                </a:lnTo>
                <a:lnTo>
                  <a:pt x="32645" y="26840"/>
                </a:lnTo>
                <a:lnTo>
                  <a:pt x="31186" y="12159"/>
                </a:lnTo>
                <a:close/>
                <a:moveTo>
                  <a:pt x="33648" y="1"/>
                </a:moveTo>
                <a:lnTo>
                  <a:pt x="33041" y="1"/>
                </a:lnTo>
                <a:lnTo>
                  <a:pt x="32433" y="1"/>
                </a:lnTo>
                <a:lnTo>
                  <a:pt x="32463" y="1976"/>
                </a:lnTo>
                <a:lnTo>
                  <a:pt x="32645" y="11034"/>
                </a:lnTo>
                <a:lnTo>
                  <a:pt x="33010" y="26901"/>
                </a:lnTo>
                <a:lnTo>
                  <a:pt x="33041" y="26901"/>
                </a:lnTo>
                <a:lnTo>
                  <a:pt x="33071" y="26901"/>
                </a:lnTo>
                <a:lnTo>
                  <a:pt x="33405" y="11034"/>
                </a:lnTo>
                <a:lnTo>
                  <a:pt x="33618" y="1976"/>
                </a:lnTo>
                <a:close/>
                <a:moveTo>
                  <a:pt x="36901" y="3526"/>
                </a:moveTo>
                <a:lnTo>
                  <a:pt x="37357" y="244"/>
                </a:lnTo>
                <a:cubicBezTo>
                  <a:pt x="36992" y="213"/>
                  <a:pt x="36566" y="153"/>
                  <a:pt x="36141" y="92"/>
                </a:cubicBezTo>
                <a:lnTo>
                  <a:pt x="35807" y="3375"/>
                </a:lnTo>
                <a:lnTo>
                  <a:pt x="34925" y="11976"/>
                </a:lnTo>
                <a:lnTo>
                  <a:pt x="34013" y="20609"/>
                </a:lnTo>
                <a:lnTo>
                  <a:pt x="33375" y="26809"/>
                </a:lnTo>
                <a:lnTo>
                  <a:pt x="33497" y="26809"/>
                </a:lnTo>
                <a:lnTo>
                  <a:pt x="35624" y="12068"/>
                </a:lnTo>
                <a:close/>
                <a:moveTo>
                  <a:pt x="34317" y="26961"/>
                </a:moveTo>
                <a:cubicBezTo>
                  <a:pt x="34378" y="26961"/>
                  <a:pt x="34408" y="26961"/>
                  <a:pt x="34439" y="26992"/>
                </a:cubicBezTo>
                <a:lnTo>
                  <a:pt x="38329" y="13253"/>
                </a:lnTo>
                <a:lnTo>
                  <a:pt x="40640" y="5107"/>
                </a:lnTo>
                <a:lnTo>
                  <a:pt x="41734" y="1156"/>
                </a:lnTo>
                <a:cubicBezTo>
                  <a:pt x="41369" y="1064"/>
                  <a:pt x="40974" y="973"/>
                  <a:pt x="40609" y="852"/>
                </a:cubicBezTo>
                <a:lnTo>
                  <a:pt x="39636" y="4894"/>
                </a:lnTo>
                <a:lnTo>
                  <a:pt x="37691" y="13101"/>
                </a:lnTo>
                <a:lnTo>
                  <a:pt x="35715" y="21308"/>
                </a:lnTo>
                <a:close/>
                <a:moveTo>
                  <a:pt x="37296" y="21916"/>
                </a:moveTo>
                <a:lnTo>
                  <a:pt x="35199" y="27235"/>
                </a:lnTo>
                <a:cubicBezTo>
                  <a:pt x="35229" y="27235"/>
                  <a:pt x="35290" y="27265"/>
                  <a:pt x="35320" y="27265"/>
                </a:cubicBezTo>
                <a:lnTo>
                  <a:pt x="40974" y="14347"/>
                </a:lnTo>
                <a:lnTo>
                  <a:pt x="44317" y="6688"/>
                </a:lnTo>
                <a:lnTo>
                  <a:pt x="46080" y="2645"/>
                </a:lnTo>
                <a:cubicBezTo>
                  <a:pt x="45716" y="2493"/>
                  <a:pt x="45351" y="2341"/>
                  <a:pt x="45016" y="2189"/>
                </a:cubicBezTo>
                <a:lnTo>
                  <a:pt x="43375" y="6323"/>
                </a:lnTo>
                <a:lnTo>
                  <a:pt x="40336" y="14135"/>
                </a:lnTo>
                <a:close/>
                <a:moveTo>
                  <a:pt x="38877" y="22524"/>
                </a:moveTo>
                <a:lnTo>
                  <a:pt x="36050" y="27600"/>
                </a:lnTo>
                <a:cubicBezTo>
                  <a:pt x="36080" y="27600"/>
                  <a:pt x="36111" y="27661"/>
                  <a:pt x="36111" y="27661"/>
                </a:cubicBezTo>
                <a:lnTo>
                  <a:pt x="43557" y="15442"/>
                </a:lnTo>
                <a:lnTo>
                  <a:pt x="47965" y="8238"/>
                </a:lnTo>
                <a:lnTo>
                  <a:pt x="50093" y="4742"/>
                </a:lnTo>
                <a:cubicBezTo>
                  <a:pt x="49758" y="4560"/>
                  <a:pt x="49454" y="4347"/>
                  <a:pt x="49120" y="4165"/>
                </a:cubicBezTo>
                <a:lnTo>
                  <a:pt x="47053" y="7812"/>
                </a:lnTo>
                <a:lnTo>
                  <a:pt x="42950" y="15138"/>
                </a:lnTo>
                <a:close/>
                <a:moveTo>
                  <a:pt x="40488" y="23132"/>
                </a:moveTo>
                <a:lnTo>
                  <a:pt x="36749" y="28056"/>
                </a:lnTo>
                <a:cubicBezTo>
                  <a:pt x="36810" y="28056"/>
                  <a:pt x="36810" y="28117"/>
                  <a:pt x="36840" y="28147"/>
                </a:cubicBezTo>
                <a:lnTo>
                  <a:pt x="46232" y="16536"/>
                </a:lnTo>
                <a:lnTo>
                  <a:pt x="51704" y="9788"/>
                </a:lnTo>
                <a:lnTo>
                  <a:pt x="53740" y="7235"/>
                </a:lnTo>
                <a:cubicBezTo>
                  <a:pt x="53466" y="7022"/>
                  <a:pt x="53163" y="6779"/>
                  <a:pt x="52859" y="6566"/>
                </a:cubicBezTo>
                <a:lnTo>
                  <a:pt x="50852" y="9241"/>
                </a:lnTo>
                <a:lnTo>
                  <a:pt x="45685" y="16171"/>
                </a:lnTo>
                <a:close/>
                <a:moveTo>
                  <a:pt x="42068" y="23740"/>
                </a:moveTo>
                <a:lnTo>
                  <a:pt x="37357" y="28603"/>
                </a:lnTo>
                <a:lnTo>
                  <a:pt x="37448" y="28664"/>
                </a:lnTo>
                <a:lnTo>
                  <a:pt x="48846" y="17691"/>
                </a:lnTo>
                <a:lnTo>
                  <a:pt x="56780" y="10031"/>
                </a:lnTo>
                <a:cubicBezTo>
                  <a:pt x="56567" y="9758"/>
                  <a:pt x="56293" y="9514"/>
                  <a:pt x="56020" y="9271"/>
                </a:cubicBezTo>
                <a:lnTo>
                  <a:pt x="48360" y="17204"/>
                </a:lnTo>
                <a:close/>
                <a:moveTo>
                  <a:pt x="37965" y="29272"/>
                </a:moveTo>
                <a:lnTo>
                  <a:pt x="59515" y="13192"/>
                </a:lnTo>
                <a:cubicBezTo>
                  <a:pt x="59242" y="12858"/>
                  <a:pt x="59029" y="12554"/>
                  <a:pt x="58755" y="12220"/>
                </a:cubicBezTo>
                <a:lnTo>
                  <a:pt x="37934" y="29211"/>
                </a:lnTo>
                <a:cubicBezTo>
                  <a:pt x="37934" y="29241"/>
                  <a:pt x="37934" y="29272"/>
                  <a:pt x="37965" y="29272"/>
                </a:cubicBezTo>
                <a:close/>
                <a:moveTo>
                  <a:pt x="38421" y="30001"/>
                </a:moveTo>
                <a:lnTo>
                  <a:pt x="61917" y="16931"/>
                </a:lnTo>
                <a:cubicBezTo>
                  <a:pt x="61673" y="16505"/>
                  <a:pt x="61461" y="16141"/>
                  <a:pt x="61217" y="15746"/>
                </a:cubicBezTo>
                <a:lnTo>
                  <a:pt x="38360" y="29879"/>
                </a:lnTo>
                <a:cubicBezTo>
                  <a:pt x="38390" y="29940"/>
                  <a:pt x="38421" y="29971"/>
                  <a:pt x="38421" y="30001"/>
                </a:cubicBezTo>
                <a:close/>
                <a:moveTo>
                  <a:pt x="38816" y="30852"/>
                </a:moveTo>
                <a:lnTo>
                  <a:pt x="63892" y="21095"/>
                </a:lnTo>
                <a:cubicBezTo>
                  <a:pt x="63740" y="20700"/>
                  <a:pt x="63558" y="20244"/>
                  <a:pt x="63345" y="19819"/>
                </a:cubicBezTo>
                <a:lnTo>
                  <a:pt x="38785" y="30700"/>
                </a:lnTo>
                <a:cubicBezTo>
                  <a:pt x="38785" y="30761"/>
                  <a:pt x="38816" y="30791"/>
                  <a:pt x="38816" y="30852"/>
                </a:cubicBezTo>
                <a:close/>
                <a:moveTo>
                  <a:pt x="39089" y="31673"/>
                </a:moveTo>
                <a:lnTo>
                  <a:pt x="65230" y="25442"/>
                </a:lnTo>
                <a:cubicBezTo>
                  <a:pt x="65108" y="25016"/>
                  <a:pt x="65017" y="24621"/>
                  <a:pt x="64865" y="24195"/>
                </a:cubicBezTo>
                <a:lnTo>
                  <a:pt x="39029" y="31551"/>
                </a:lnTo>
                <a:cubicBezTo>
                  <a:pt x="39089" y="31612"/>
                  <a:pt x="39089" y="31642"/>
                  <a:pt x="39089" y="31673"/>
                </a:cubicBezTo>
                <a:close/>
                <a:moveTo>
                  <a:pt x="39181" y="32554"/>
                </a:moveTo>
                <a:lnTo>
                  <a:pt x="65929" y="29727"/>
                </a:lnTo>
                <a:lnTo>
                  <a:pt x="65838" y="28603"/>
                </a:lnTo>
                <a:lnTo>
                  <a:pt x="39241" y="32433"/>
                </a:lnTo>
                <a:cubicBezTo>
                  <a:pt x="39181" y="32463"/>
                  <a:pt x="39181" y="32493"/>
                  <a:pt x="39181" y="32554"/>
                </a:cubicBezTo>
                <a:close/>
                <a:moveTo>
                  <a:pt x="66081" y="32585"/>
                </a:moveTo>
                <a:lnTo>
                  <a:pt x="39211" y="33010"/>
                </a:lnTo>
                <a:lnTo>
                  <a:pt x="39211" y="33041"/>
                </a:lnTo>
                <a:lnTo>
                  <a:pt x="39211" y="33071"/>
                </a:lnTo>
                <a:lnTo>
                  <a:pt x="66081" y="33497"/>
                </a:lnTo>
                <a:lnTo>
                  <a:pt x="66081" y="33041"/>
                </a:lnTo>
                <a:close/>
                <a:moveTo>
                  <a:pt x="39181" y="33588"/>
                </a:moveTo>
                <a:lnTo>
                  <a:pt x="65838" y="37296"/>
                </a:lnTo>
                <a:cubicBezTo>
                  <a:pt x="65868" y="36992"/>
                  <a:pt x="65898" y="36718"/>
                  <a:pt x="65929" y="36414"/>
                </a:cubicBezTo>
                <a:lnTo>
                  <a:pt x="39241" y="33527"/>
                </a:lnTo>
                <a:cubicBezTo>
                  <a:pt x="39181" y="33527"/>
                  <a:pt x="39181" y="33588"/>
                  <a:pt x="39181" y="33588"/>
                </a:cubicBezTo>
                <a:close/>
                <a:moveTo>
                  <a:pt x="39029" y="34439"/>
                </a:moveTo>
                <a:lnTo>
                  <a:pt x="64956" y="41612"/>
                </a:lnTo>
                <a:cubicBezTo>
                  <a:pt x="65017" y="41369"/>
                  <a:pt x="65108" y="41065"/>
                  <a:pt x="65169" y="40791"/>
                </a:cubicBezTo>
                <a:lnTo>
                  <a:pt x="39089" y="34378"/>
                </a:lnTo>
                <a:cubicBezTo>
                  <a:pt x="39089" y="34408"/>
                  <a:pt x="39089" y="34408"/>
                  <a:pt x="39029" y="34439"/>
                </a:cubicBezTo>
                <a:close/>
                <a:moveTo>
                  <a:pt x="38785" y="35290"/>
                </a:moveTo>
                <a:lnTo>
                  <a:pt x="63467" y="45928"/>
                </a:lnTo>
                <a:cubicBezTo>
                  <a:pt x="63588" y="45655"/>
                  <a:pt x="63710" y="45381"/>
                  <a:pt x="63771" y="45168"/>
                </a:cubicBezTo>
                <a:lnTo>
                  <a:pt x="38816" y="35229"/>
                </a:lnTo>
                <a:cubicBezTo>
                  <a:pt x="38816" y="35259"/>
                  <a:pt x="38816" y="35290"/>
                  <a:pt x="38785" y="35290"/>
                </a:cubicBezTo>
                <a:close/>
                <a:moveTo>
                  <a:pt x="38390" y="36111"/>
                </a:moveTo>
                <a:lnTo>
                  <a:pt x="61430" y="50032"/>
                </a:lnTo>
                <a:cubicBezTo>
                  <a:pt x="61582" y="49789"/>
                  <a:pt x="61673" y="49576"/>
                  <a:pt x="61825" y="49333"/>
                </a:cubicBezTo>
                <a:lnTo>
                  <a:pt x="38481" y="36080"/>
                </a:lnTo>
                <a:cubicBezTo>
                  <a:pt x="38421" y="36080"/>
                  <a:pt x="38390" y="36080"/>
                  <a:pt x="38390" y="36111"/>
                </a:cubicBezTo>
                <a:close/>
                <a:moveTo>
                  <a:pt x="37904" y="36810"/>
                </a:moveTo>
                <a:lnTo>
                  <a:pt x="58877" y="53588"/>
                </a:lnTo>
                <a:cubicBezTo>
                  <a:pt x="59029" y="53406"/>
                  <a:pt x="59181" y="53162"/>
                  <a:pt x="59363" y="52980"/>
                </a:cubicBezTo>
                <a:lnTo>
                  <a:pt x="37934" y="36749"/>
                </a:lnTo>
                <a:cubicBezTo>
                  <a:pt x="37934" y="36779"/>
                  <a:pt x="37934" y="36810"/>
                  <a:pt x="37904" y="36810"/>
                </a:cubicBezTo>
                <a:close/>
                <a:moveTo>
                  <a:pt x="37418" y="37418"/>
                </a:moveTo>
                <a:lnTo>
                  <a:pt x="56172" y="56688"/>
                </a:lnTo>
                <a:lnTo>
                  <a:pt x="56719" y="56141"/>
                </a:lnTo>
                <a:lnTo>
                  <a:pt x="37448" y="37387"/>
                </a:lnTo>
                <a:cubicBezTo>
                  <a:pt x="37418" y="37387"/>
                  <a:pt x="37418" y="37418"/>
                  <a:pt x="37418" y="37418"/>
                </a:cubicBezTo>
                <a:close/>
                <a:moveTo>
                  <a:pt x="36810" y="37934"/>
                </a:moveTo>
                <a:lnTo>
                  <a:pt x="53011" y="59363"/>
                </a:lnTo>
                <a:cubicBezTo>
                  <a:pt x="53254" y="59181"/>
                  <a:pt x="53466" y="59029"/>
                  <a:pt x="53710" y="58846"/>
                </a:cubicBezTo>
                <a:lnTo>
                  <a:pt x="36870" y="37904"/>
                </a:lnTo>
                <a:cubicBezTo>
                  <a:pt x="36840" y="37904"/>
                  <a:pt x="36810" y="37904"/>
                  <a:pt x="36810" y="37934"/>
                </a:cubicBezTo>
                <a:close/>
                <a:moveTo>
                  <a:pt x="36080" y="38390"/>
                </a:moveTo>
                <a:lnTo>
                  <a:pt x="49302" y="61795"/>
                </a:lnTo>
                <a:cubicBezTo>
                  <a:pt x="49576" y="61643"/>
                  <a:pt x="49880" y="61491"/>
                  <a:pt x="50123" y="61308"/>
                </a:cubicBezTo>
                <a:lnTo>
                  <a:pt x="36141" y="38360"/>
                </a:lnTo>
                <a:cubicBezTo>
                  <a:pt x="36141" y="38360"/>
                  <a:pt x="36111" y="38390"/>
                  <a:pt x="36080" y="38390"/>
                </a:cubicBezTo>
                <a:close/>
                <a:moveTo>
                  <a:pt x="35290" y="38785"/>
                </a:moveTo>
                <a:lnTo>
                  <a:pt x="45168" y="63771"/>
                </a:lnTo>
                <a:cubicBezTo>
                  <a:pt x="45472" y="63679"/>
                  <a:pt x="45776" y="63558"/>
                  <a:pt x="46020" y="63406"/>
                </a:cubicBezTo>
                <a:lnTo>
                  <a:pt x="35320" y="38725"/>
                </a:lnTo>
                <a:cubicBezTo>
                  <a:pt x="35351" y="38755"/>
                  <a:pt x="35320" y="38785"/>
                  <a:pt x="35290" y="38785"/>
                </a:cubicBezTo>
                <a:close/>
                <a:moveTo>
                  <a:pt x="34439" y="39059"/>
                </a:moveTo>
                <a:lnTo>
                  <a:pt x="40852" y="65138"/>
                </a:lnTo>
                <a:cubicBezTo>
                  <a:pt x="41156" y="65078"/>
                  <a:pt x="41430" y="64986"/>
                  <a:pt x="41734" y="64926"/>
                </a:cubicBezTo>
                <a:lnTo>
                  <a:pt x="34530" y="38998"/>
                </a:lnTo>
                <a:cubicBezTo>
                  <a:pt x="34530" y="38998"/>
                  <a:pt x="34469" y="39059"/>
                  <a:pt x="34439" y="39059"/>
                </a:cubicBezTo>
                <a:close/>
                <a:moveTo>
                  <a:pt x="33618" y="39150"/>
                </a:moveTo>
                <a:lnTo>
                  <a:pt x="36566" y="65868"/>
                </a:lnTo>
                <a:cubicBezTo>
                  <a:pt x="36840" y="65837"/>
                  <a:pt x="37053" y="65807"/>
                  <a:pt x="37326" y="65807"/>
                </a:cubicBezTo>
                <a:lnTo>
                  <a:pt x="33679" y="39150"/>
                </a:lnTo>
                <a:close/>
                <a:moveTo>
                  <a:pt x="33041" y="39211"/>
                </a:moveTo>
                <a:lnTo>
                  <a:pt x="33041" y="39211"/>
                </a:lnTo>
                <a:lnTo>
                  <a:pt x="32737" y="66050"/>
                </a:lnTo>
                <a:lnTo>
                  <a:pt x="33041" y="66050"/>
                </a:lnTo>
                <a:lnTo>
                  <a:pt x="33345" y="66050"/>
                </a:lnTo>
                <a:lnTo>
                  <a:pt x="33041" y="39211"/>
                </a:lnTo>
                <a:cubicBezTo>
                  <a:pt x="33071" y="39211"/>
                  <a:pt x="33041" y="39211"/>
                  <a:pt x="33041" y="39211"/>
                </a:cubicBezTo>
                <a:close/>
                <a:moveTo>
                  <a:pt x="28846" y="65807"/>
                </a:moveTo>
                <a:cubicBezTo>
                  <a:pt x="29059" y="65837"/>
                  <a:pt x="29241" y="65837"/>
                  <a:pt x="29423" y="65868"/>
                </a:cubicBezTo>
                <a:lnTo>
                  <a:pt x="32463" y="39150"/>
                </a:lnTo>
                <a:lnTo>
                  <a:pt x="32433" y="39150"/>
                </a:lnTo>
                <a:close/>
                <a:moveTo>
                  <a:pt x="31582" y="38998"/>
                </a:moveTo>
                <a:lnTo>
                  <a:pt x="24560" y="64956"/>
                </a:lnTo>
                <a:cubicBezTo>
                  <a:pt x="24743" y="64986"/>
                  <a:pt x="24955" y="65047"/>
                  <a:pt x="25107" y="65108"/>
                </a:cubicBezTo>
                <a:lnTo>
                  <a:pt x="31642" y="39059"/>
                </a:lnTo>
                <a:cubicBezTo>
                  <a:pt x="31582" y="39059"/>
                  <a:pt x="31582" y="39059"/>
                  <a:pt x="31582" y="38998"/>
                </a:cubicBezTo>
                <a:close/>
                <a:moveTo>
                  <a:pt x="30731" y="38755"/>
                </a:moveTo>
                <a:lnTo>
                  <a:pt x="20214" y="63527"/>
                </a:lnTo>
                <a:cubicBezTo>
                  <a:pt x="20366" y="63588"/>
                  <a:pt x="20578" y="63679"/>
                  <a:pt x="20730" y="63710"/>
                </a:cubicBezTo>
                <a:lnTo>
                  <a:pt x="30791" y="38785"/>
                </a:lnTo>
                <a:cubicBezTo>
                  <a:pt x="30761" y="38785"/>
                  <a:pt x="30761" y="38755"/>
                  <a:pt x="30731" y="38755"/>
                </a:cubicBezTo>
                <a:close/>
                <a:moveTo>
                  <a:pt x="29971" y="38360"/>
                </a:moveTo>
                <a:lnTo>
                  <a:pt x="16171" y="61430"/>
                </a:lnTo>
                <a:cubicBezTo>
                  <a:pt x="16323" y="61491"/>
                  <a:pt x="16475" y="61582"/>
                  <a:pt x="16597" y="61704"/>
                </a:cubicBezTo>
                <a:lnTo>
                  <a:pt x="29971" y="38360"/>
                </a:lnTo>
                <a:cubicBezTo>
                  <a:pt x="29971" y="38390"/>
                  <a:pt x="29971" y="38360"/>
                  <a:pt x="29971" y="38360"/>
                </a:cubicBezTo>
                <a:close/>
                <a:moveTo>
                  <a:pt x="29241" y="37904"/>
                </a:moveTo>
                <a:lnTo>
                  <a:pt x="12554" y="58968"/>
                </a:lnTo>
                <a:cubicBezTo>
                  <a:pt x="12675" y="59059"/>
                  <a:pt x="12827" y="59150"/>
                  <a:pt x="12949" y="59272"/>
                </a:cubicBezTo>
                <a:lnTo>
                  <a:pt x="29241" y="37904"/>
                </a:lnTo>
                <a:cubicBezTo>
                  <a:pt x="29272" y="37904"/>
                  <a:pt x="29272" y="37904"/>
                  <a:pt x="29241" y="37904"/>
                </a:cubicBezTo>
                <a:close/>
                <a:moveTo>
                  <a:pt x="28664" y="37387"/>
                </a:moveTo>
                <a:lnTo>
                  <a:pt x="9514" y="56232"/>
                </a:lnTo>
                <a:lnTo>
                  <a:pt x="9818" y="56536"/>
                </a:lnTo>
                <a:lnTo>
                  <a:pt x="28664" y="37387"/>
                </a:lnTo>
                <a:cubicBezTo>
                  <a:pt x="28664" y="37418"/>
                  <a:pt x="28664" y="37387"/>
                  <a:pt x="28664" y="37387"/>
                </a:cubicBezTo>
                <a:close/>
                <a:moveTo>
                  <a:pt x="28147" y="36810"/>
                </a:moveTo>
                <a:lnTo>
                  <a:pt x="6779" y="53132"/>
                </a:lnTo>
                <a:cubicBezTo>
                  <a:pt x="6900" y="53284"/>
                  <a:pt x="7022" y="53406"/>
                  <a:pt x="7083" y="53558"/>
                </a:cubicBezTo>
                <a:lnTo>
                  <a:pt x="28147" y="36810"/>
                </a:lnTo>
                <a:cubicBezTo>
                  <a:pt x="28177" y="36810"/>
                  <a:pt x="28177" y="36810"/>
                  <a:pt x="28147" y="36810"/>
                </a:cubicBezTo>
                <a:close/>
                <a:moveTo>
                  <a:pt x="27691" y="36111"/>
                </a:moveTo>
                <a:lnTo>
                  <a:pt x="4347" y="49485"/>
                </a:lnTo>
                <a:cubicBezTo>
                  <a:pt x="4438" y="49637"/>
                  <a:pt x="4529" y="49789"/>
                  <a:pt x="4621" y="49941"/>
                </a:cubicBezTo>
                <a:lnTo>
                  <a:pt x="27691" y="36111"/>
                </a:lnTo>
                <a:cubicBezTo>
                  <a:pt x="27721" y="36111"/>
                  <a:pt x="27691" y="36111"/>
                  <a:pt x="27691" y="36111"/>
                </a:cubicBezTo>
                <a:close/>
                <a:moveTo>
                  <a:pt x="27296" y="35320"/>
                </a:moveTo>
                <a:lnTo>
                  <a:pt x="2371" y="45381"/>
                </a:lnTo>
                <a:cubicBezTo>
                  <a:pt x="2462" y="45533"/>
                  <a:pt x="2523" y="45746"/>
                  <a:pt x="2554" y="45898"/>
                </a:cubicBezTo>
                <a:lnTo>
                  <a:pt x="27296" y="35351"/>
                </a:lnTo>
                <a:cubicBezTo>
                  <a:pt x="27326" y="35351"/>
                  <a:pt x="27296" y="35320"/>
                  <a:pt x="27296" y="35320"/>
                </a:cubicBezTo>
                <a:close/>
                <a:moveTo>
                  <a:pt x="27022" y="34500"/>
                </a:moveTo>
                <a:lnTo>
                  <a:pt x="973" y="41095"/>
                </a:lnTo>
                <a:lnTo>
                  <a:pt x="1095" y="41551"/>
                </a:lnTo>
                <a:lnTo>
                  <a:pt x="27022" y="34530"/>
                </a:lnTo>
                <a:close/>
                <a:moveTo>
                  <a:pt x="26870" y="33679"/>
                </a:moveTo>
                <a:lnTo>
                  <a:pt x="183" y="36810"/>
                </a:lnTo>
                <a:cubicBezTo>
                  <a:pt x="183" y="36962"/>
                  <a:pt x="213" y="37053"/>
                  <a:pt x="213" y="37235"/>
                </a:cubicBezTo>
                <a:lnTo>
                  <a:pt x="26870" y="33679"/>
                </a:lnTo>
                <a:cubicBezTo>
                  <a:pt x="26931" y="33740"/>
                  <a:pt x="26870" y="33679"/>
                  <a:pt x="26870" y="33679"/>
                </a:cubicBezTo>
                <a:close/>
                <a:moveTo>
                  <a:pt x="26870" y="33010"/>
                </a:moveTo>
                <a:lnTo>
                  <a:pt x="26870" y="33010"/>
                </a:lnTo>
                <a:lnTo>
                  <a:pt x="0" y="32858"/>
                </a:lnTo>
                <a:lnTo>
                  <a:pt x="0" y="33010"/>
                </a:lnTo>
                <a:lnTo>
                  <a:pt x="0" y="33162"/>
                </a:lnTo>
                <a:lnTo>
                  <a:pt x="26870" y="33010"/>
                </a:lnTo>
                <a:cubicBezTo>
                  <a:pt x="26870" y="33041"/>
                  <a:pt x="26870" y="33041"/>
                  <a:pt x="26870" y="33010"/>
                </a:cubicBezTo>
                <a:close/>
                <a:moveTo>
                  <a:pt x="26931" y="32311"/>
                </a:moveTo>
                <a:lnTo>
                  <a:pt x="244" y="28907"/>
                </a:lnTo>
                <a:cubicBezTo>
                  <a:pt x="244" y="28968"/>
                  <a:pt x="213" y="29089"/>
                  <a:pt x="213" y="29150"/>
                </a:cubicBezTo>
                <a:lnTo>
                  <a:pt x="26931" y="32311"/>
                </a:lnTo>
                <a:cubicBezTo>
                  <a:pt x="26870" y="32372"/>
                  <a:pt x="26931" y="32311"/>
                  <a:pt x="26931" y="32311"/>
                </a:cubicBezTo>
                <a:close/>
                <a:moveTo>
                  <a:pt x="27022" y="31521"/>
                </a:moveTo>
                <a:lnTo>
                  <a:pt x="1034" y="24621"/>
                </a:lnTo>
                <a:cubicBezTo>
                  <a:pt x="1004" y="24682"/>
                  <a:pt x="1004" y="24773"/>
                  <a:pt x="973" y="24864"/>
                </a:cubicBezTo>
                <a:lnTo>
                  <a:pt x="27022" y="31521"/>
                </a:lnTo>
                <a:close/>
                <a:moveTo>
                  <a:pt x="27326" y="30700"/>
                </a:moveTo>
                <a:lnTo>
                  <a:pt x="2523" y="20305"/>
                </a:lnTo>
                <a:cubicBezTo>
                  <a:pt x="2493" y="20396"/>
                  <a:pt x="2462" y="20457"/>
                  <a:pt x="2462" y="20548"/>
                </a:cubicBezTo>
                <a:lnTo>
                  <a:pt x="27326" y="30700"/>
                </a:lnTo>
                <a:cubicBezTo>
                  <a:pt x="27296" y="30700"/>
                  <a:pt x="27296" y="30700"/>
                  <a:pt x="27326" y="30700"/>
                </a:cubicBezTo>
                <a:close/>
                <a:moveTo>
                  <a:pt x="27721" y="29940"/>
                </a:moveTo>
                <a:lnTo>
                  <a:pt x="4590" y="16262"/>
                </a:lnTo>
                <a:cubicBezTo>
                  <a:pt x="4529" y="16293"/>
                  <a:pt x="4499" y="16353"/>
                  <a:pt x="4469" y="16445"/>
                </a:cubicBezTo>
                <a:lnTo>
                  <a:pt x="27721" y="29940"/>
                </a:lnTo>
                <a:cubicBezTo>
                  <a:pt x="27691" y="29940"/>
                  <a:pt x="27721" y="29940"/>
                  <a:pt x="27721" y="29940"/>
                </a:cubicBezTo>
                <a:close/>
                <a:moveTo>
                  <a:pt x="28177" y="29241"/>
                </a:moveTo>
                <a:lnTo>
                  <a:pt x="7022" y="12645"/>
                </a:lnTo>
                <a:cubicBezTo>
                  <a:pt x="6961" y="12676"/>
                  <a:pt x="6931" y="12706"/>
                  <a:pt x="6900" y="12797"/>
                </a:cubicBezTo>
                <a:lnTo>
                  <a:pt x="28177" y="29241"/>
                </a:lnTo>
                <a:close/>
                <a:moveTo>
                  <a:pt x="28664" y="28633"/>
                </a:moveTo>
                <a:lnTo>
                  <a:pt x="9697" y="9606"/>
                </a:lnTo>
                <a:lnTo>
                  <a:pt x="9605" y="9727"/>
                </a:lnTo>
                <a:lnTo>
                  <a:pt x="28664" y="28633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14"/>
          <p:cNvGrpSpPr/>
          <p:nvPr/>
        </p:nvGrpSpPr>
        <p:grpSpPr>
          <a:xfrm>
            <a:off x="8660672" y="2696187"/>
            <a:ext cx="243176" cy="1891810"/>
            <a:chOff x="7049800" y="1675075"/>
            <a:chExt cx="142125" cy="1105675"/>
          </a:xfrm>
        </p:grpSpPr>
        <p:sp>
          <p:nvSpPr>
            <p:cNvPr id="565" name="Google Shape;565;p14"/>
            <p:cNvSpPr/>
            <p:nvPr/>
          </p:nvSpPr>
          <p:spPr>
            <a:xfrm>
              <a:off x="7167575" y="191597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4"/>
                    <a:pt x="0" y="517"/>
                  </a:cubicBezTo>
                  <a:cubicBezTo>
                    <a:pt x="0" y="791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4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7167575" y="2009450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486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486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7167575" y="2102900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7167575" y="2196300"/>
              <a:ext cx="24350" cy="25175"/>
            </a:xfrm>
            <a:custGeom>
              <a:avLst/>
              <a:gdLst/>
              <a:ahLst/>
              <a:cxnLst/>
              <a:rect l="l" t="t" r="r" b="b"/>
              <a:pathLst>
                <a:path w="974" h="1007" extrusionOk="0">
                  <a:moveTo>
                    <a:pt x="533" y="1"/>
                  </a:moveTo>
                  <a:cubicBezTo>
                    <a:pt x="518" y="1"/>
                    <a:pt x="502" y="2"/>
                    <a:pt x="487" y="3"/>
                  </a:cubicBezTo>
                  <a:cubicBezTo>
                    <a:pt x="213" y="3"/>
                    <a:pt x="0" y="247"/>
                    <a:pt x="0" y="520"/>
                  </a:cubicBezTo>
                  <a:cubicBezTo>
                    <a:pt x="0" y="763"/>
                    <a:pt x="213" y="1006"/>
                    <a:pt x="487" y="1006"/>
                  </a:cubicBezTo>
                  <a:cubicBezTo>
                    <a:pt x="760" y="1006"/>
                    <a:pt x="973" y="763"/>
                    <a:pt x="973" y="520"/>
                  </a:cubicBezTo>
                  <a:cubicBezTo>
                    <a:pt x="973" y="233"/>
                    <a:pt x="784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7167575" y="2289775"/>
              <a:ext cx="24350" cy="24400"/>
            </a:xfrm>
            <a:custGeom>
              <a:avLst/>
              <a:gdLst/>
              <a:ahLst/>
              <a:cxnLst/>
              <a:rect l="l" t="t" r="r" b="b"/>
              <a:pathLst>
                <a:path w="974" h="976" extrusionOk="0">
                  <a:moveTo>
                    <a:pt x="538" y="0"/>
                  </a:moveTo>
                  <a:cubicBezTo>
                    <a:pt x="521" y="0"/>
                    <a:pt x="504" y="1"/>
                    <a:pt x="487" y="3"/>
                  </a:cubicBezTo>
                  <a:cubicBezTo>
                    <a:pt x="213" y="3"/>
                    <a:pt x="0" y="216"/>
                    <a:pt x="0" y="489"/>
                  </a:cubicBezTo>
                  <a:cubicBezTo>
                    <a:pt x="0" y="763"/>
                    <a:pt x="213" y="976"/>
                    <a:pt x="487" y="976"/>
                  </a:cubicBezTo>
                  <a:cubicBezTo>
                    <a:pt x="760" y="976"/>
                    <a:pt x="973" y="763"/>
                    <a:pt x="973" y="489"/>
                  </a:cubicBezTo>
                  <a:cubicBezTo>
                    <a:pt x="973" y="205"/>
                    <a:pt x="787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7167575" y="2382550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4"/>
            <p:cNvSpPr/>
            <p:nvPr/>
          </p:nvSpPr>
          <p:spPr>
            <a:xfrm>
              <a:off x="7167575" y="2476000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7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7167575" y="2568725"/>
              <a:ext cx="24350" cy="25100"/>
            </a:xfrm>
            <a:custGeom>
              <a:avLst/>
              <a:gdLst/>
              <a:ahLst/>
              <a:cxnLst/>
              <a:rect l="l" t="t" r="r" b="b"/>
              <a:pathLst>
                <a:path w="974" h="1004" extrusionOk="0">
                  <a:moveTo>
                    <a:pt x="487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7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7167575" y="266217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87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7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4"/>
                    <a:pt x="760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7167575" y="2756175"/>
              <a:ext cx="24350" cy="24575"/>
            </a:xfrm>
            <a:custGeom>
              <a:avLst/>
              <a:gdLst/>
              <a:ahLst/>
              <a:cxnLst/>
              <a:rect l="l" t="t" r="r" b="b"/>
              <a:pathLst>
                <a:path w="974" h="983" extrusionOk="0">
                  <a:moveTo>
                    <a:pt x="570" y="1"/>
                  </a:moveTo>
                  <a:cubicBezTo>
                    <a:pt x="543" y="1"/>
                    <a:pt x="515" y="4"/>
                    <a:pt x="487" y="10"/>
                  </a:cubicBezTo>
                  <a:cubicBezTo>
                    <a:pt x="213" y="10"/>
                    <a:pt x="0" y="223"/>
                    <a:pt x="0" y="496"/>
                  </a:cubicBezTo>
                  <a:cubicBezTo>
                    <a:pt x="0" y="770"/>
                    <a:pt x="213" y="983"/>
                    <a:pt x="487" y="983"/>
                  </a:cubicBezTo>
                  <a:cubicBezTo>
                    <a:pt x="760" y="983"/>
                    <a:pt x="973" y="770"/>
                    <a:pt x="973" y="496"/>
                  </a:cubicBezTo>
                  <a:cubicBezTo>
                    <a:pt x="973" y="224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7049800" y="1675075"/>
              <a:ext cx="24325" cy="25125"/>
            </a:xfrm>
            <a:custGeom>
              <a:avLst/>
              <a:gdLst/>
              <a:ahLst/>
              <a:cxnLst/>
              <a:rect l="l" t="t" r="r" b="b"/>
              <a:pathLst>
                <a:path w="973" h="1005" extrusionOk="0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7049800" y="1768550"/>
              <a:ext cx="24325" cy="24350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3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3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7049800" y="186125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1"/>
                  </a:moveTo>
                  <a:cubicBezTo>
                    <a:pt x="213" y="1"/>
                    <a:pt x="0" y="244"/>
                    <a:pt x="0" y="487"/>
                  </a:cubicBezTo>
                  <a:cubicBezTo>
                    <a:pt x="0" y="761"/>
                    <a:pt x="213" y="1004"/>
                    <a:pt x="486" y="1004"/>
                  </a:cubicBezTo>
                  <a:cubicBezTo>
                    <a:pt x="760" y="1004"/>
                    <a:pt x="973" y="761"/>
                    <a:pt x="973" y="487"/>
                  </a:cubicBezTo>
                  <a:cubicBezTo>
                    <a:pt x="973" y="24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7049800" y="1955250"/>
              <a:ext cx="24325" cy="24575"/>
            </a:xfrm>
            <a:custGeom>
              <a:avLst/>
              <a:gdLst/>
              <a:ahLst/>
              <a:cxnLst/>
              <a:rect l="l" t="t" r="r" b="b"/>
              <a:pathLst>
                <a:path w="973" h="983" extrusionOk="0">
                  <a:moveTo>
                    <a:pt x="570" y="1"/>
                  </a:moveTo>
                  <a:cubicBezTo>
                    <a:pt x="543" y="1"/>
                    <a:pt x="515" y="4"/>
                    <a:pt x="486" y="10"/>
                  </a:cubicBezTo>
                  <a:cubicBezTo>
                    <a:pt x="213" y="10"/>
                    <a:pt x="0" y="223"/>
                    <a:pt x="0" y="496"/>
                  </a:cubicBezTo>
                  <a:cubicBezTo>
                    <a:pt x="0" y="770"/>
                    <a:pt x="213" y="983"/>
                    <a:pt x="486" y="983"/>
                  </a:cubicBezTo>
                  <a:cubicBezTo>
                    <a:pt x="760" y="983"/>
                    <a:pt x="973" y="770"/>
                    <a:pt x="973" y="496"/>
                  </a:cubicBezTo>
                  <a:cubicBezTo>
                    <a:pt x="973" y="224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7049800" y="2048125"/>
              <a:ext cx="24325" cy="25175"/>
            </a:xfrm>
            <a:custGeom>
              <a:avLst/>
              <a:gdLst/>
              <a:ahLst/>
              <a:cxnLst/>
              <a:rect l="l" t="t" r="r" b="b"/>
              <a:pathLst>
                <a:path w="973" h="1007" extrusionOk="0">
                  <a:moveTo>
                    <a:pt x="532" y="1"/>
                  </a:moveTo>
                  <a:cubicBezTo>
                    <a:pt x="517" y="1"/>
                    <a:pt x="502" y="1"/>
                    <a:pt x="486" y="3"/>
                  </a:cubicBezTo>
                  <a:cubicBezTo>
                    <a:pt x="213" y="3"/>
                    <a:pt x="0" y="246"/>
                    <a:pt x="0" y="520"/>
                  </a:cubicBezTo>
                  <a:cubicBezTo>
                    <a:pt x="0" y="763"/>
                    <a:pt x="213" y="1006"/>
                    <a:pt x="486" y="1006"/>
                  </a:cubicBezTo>
                  <a:cubicBezTo>
                    <a:pt x="760" y="1006"/>
                    <a:pt x="973" y="763"/>
                    <a:pt x="973" y="520"/>
                  </a:cubicBezTo>
                  <a:cubicBezTo>
                    <a:pt x="973" y="233"/>
                    <a:pt x="783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7049800" y="2141650"/>
              <a:ext cx="24325" cy="24350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7049800" y="2234375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7049800" y="2327825"/>
              <a:ext cx="24325" cy="24350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9"/>
          <p:cNvSpPr/>
          <p:nvPr/>
        </p:nvSpPr>
        <p:spPr>
          <a:xfrm flipH="1"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"/>
          <p:cNvSpPr txBox="1">
            <a:spLocks noGrp="1"/>
          </p:cNvSpPr>
          <p:nvPr>
            <p:ph type="title"/>
          </p:nvPr>
        </p:nvSpPr>
        <p:spPr>
          <a:xfrm>
            <a:off x="720000" y="2861599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7" name="Google Shape;747;p19"/>
          <p:cNvSpPr txBox="1">
            <a:spLocks noGrp="1"/>
          </p:cNvSpPr>
          <p:nvPr>
            <p:ph type="subTitle" idx="1"/>
          </p:nvPr>
        </p:nvSpPr>
        <p:spPr>
          <a:xfrm>
            <a:off x="720000" y="1258080"/>
            <a:ext cx="4368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8" name="Google Shape;748;p19"/>
          <p:cNvGrpSpPr/>
          <p:nvPr/>
        </p:nvGrpSpPr>
        <p:grpSpPr>
          <a:xfrm>
            <a:off x="-1309885" y="3676395"/>
            <a:ext cx="2836450" cy="2931730"/>
            <a:chOff x="-698235" y="3203745"/>
            <a:chExt cx="2836450" cy="2931730"/>
          </a:xfrm>
        </p:grpSpPr>
        <p:sp>
          <p:nvSpPr>
            <p:cNvPr id="749" name="Google Shape;749;p19"/>
            <p:cNvSpPr/>
            <p:nvPr/>
          </p:nvSpPr>
          <p:spPr>
            <a:xfrm rot="3600026">
              <a:off x="-1058374" y="4818190"/>
              <a:ext cx="2306539" cy="405666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 rot="3600026">
              <a:off x="-1034533" y="4786895"/>
              <a:ext cx="2345022" cy="399075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 rot="3600026">
              <a:off x="-1001823" y="4759614"/>
              <a:ext cx="2377268" cy="380128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 rot="3600026">
              <a:off x="-1033524" y="4942725"/>
              <a:ext cx="2059279" cy="399075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 rot="3600026">
              <a:off x="-1058073" y="4910612"/>
              <a:ext cx="2134010" cy="401076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 rot="3600026">
              <a:off x="-967467" y="4739653"/>
              <a:ext cx="2406926" cy="347764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 rot="3600026">
              <a:off x="-1071251" y="4874423"/>
              <a:ext cx="2202151" cy="409785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 rot="3600026">
              <a:off x="-1068698" y="4842034"/>
              <a:ext cx="2259935" cy="416375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 rot="3600026">
              <a:off x="-833920" y="4690698"/>
              <a:ext cx="2489895" cy="207011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 rot="3600026">
              <a:off x="-751834" y="5274702"/>
              <a:ext cx="642216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 rot="3600026">
              <a:off x="-779625" y="4597974"/>
              <a:ext cx="2517551" cy="316106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 rot="3600026">
              <a:off x="-818474" y="4659570"/>
              <a:ext cx="2507312" cy="241375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 rot="3600026">
              <a:off x="-890672" y="4718667"/>
              <a:ext cx="2453529" cy="249966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 rot="3600026">
              <a:off x="-847188" y="4713281"/>
              <a:ext cx="2473065" cy="192182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 rot="3600026">
              <a:off x="-928105" y="4725768"/>
              <a:ext cx="2430463" cy="304808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 rot="3600026">
              <a:off x="-839551" y="5275396"/>
              <a:ext cx="1068829" cy="145461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3600026">
              <a:off x="-881441" y="5228539"/>
              <a:ext cx="1316677" cy="228430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 rot="3600026">
              <a:off x="-747085" y="4548492"/>
              <a:ext cx="2528849" cy="373419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 rot="3600026">
              <a:off x="1250669" y="4042849"/>
              <a:ext cx="394838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 rot="3600026">
              <a:off x="-918740" y="5170716"/>
              <a:ext cx="1489206" cy="275033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 rot="3600026">
              <a:off x="1199964" y="3910935"/>
              <a:ext cx="896301" cy="124042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 rot="3600026">
              <a:off x="-922771" y="5056732"/>
              <a:ext cx="1770947" cy="384129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9"/>
            <p:cNvSpPr/>
            <p:nvPr/>
          </p:nvSpPr>
          <p:spPr>
            <a:xfrm rot="3600026">
              <a:off x="-1002185" y="4975795"/>
              <a:ext cx="1980429" cy="399075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9"/>
            <p:cNvSpPr/>
            <p:nvPr/>
          </p:nvSpPr>
          <p:spPr>
            <a:xfrm rot="3600026">
              <a:off x="-939541" y="5032605"/>
              <a:ext cx="1830850" cy="392838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9"/>
            <p:cNvSpPr/>
            <p:nvPr/>
          </p:nvSpPr>
          <p:spPr>
            <a:xfrm rot="3600026">
              <a:off x="-966723" y="5008433"/>
              <a:ext cx="1900991" cy="394838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9"/>
            <p:cNvSpPr/>
            <p:nvPr/>
          </p:nvSpPr>
          <p:spPr>
            <a:xfrm rot="3600026">
              <a:off x="-901198" y="5142049"/>
              <a:ext cx="1568056" cy="303278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9"/>
            <p:cNvSpPr/>
            <p:nvPr/>
          </p:nvSpPr>
          <p:spPr>
            <a:xfrm rot="3600026">
              <a:off x="-906196" y="5109683"/>
              <a:ext cx="1641374" cy="341644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9"/>
            <p:cNvSpPr/>
            <p:nvPr/>
          </p:nvSpPr>
          <p:spPr>
            <a:xfrm rot="3600026">
              <a:off x="-906922" y="5075321"/>
              <a:ext cx="1696099" cy="369418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3600026">
              <a:off x="665343" y="4006243"/>
              <a:ext cx="1726344" cy="241257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3600026">
              <a:off x="257162" y="4032520"/>
              <a:ext cx="2206270" cy="518292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3600026">
              <a:off x="372151" y="4026359"/>
              <a:ext cx="2097528" cy="433440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3600026">
              <a:off x="314850" y="4029217"/>
              <a:ext cx="2154959" cy="478396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3600026">
              <a:off x="45176" y="4089440"/>
              <a:ext cx="2351613" cy="570074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9"/>
            <p:cNvSpPr/>
            <p:nvPr/>
          </p:nvSpPr>
          <p:spPr>
            <a:xfrm rot="3600026">
              <a:off x="151871" y="4051066"/>
              <a:ext cx="2285591" cy="569485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9"/>
            <p:cNvSpPr/>
            <p:nvPr/>
          </p:nvSpPr>
          <p:spPr>
            <a:xfrm rot="3600026">
              <a:off x="97822" y="4066788"/>
              <a:ext cx="2319367" cy="576193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 rot="3600026">
              <a:off x="204878" y="4040616"/>
              <a:ext cx="2248637" cy="548066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9"/>
            <p:cNvSpPr/>
            <p:nvPr/>
          </p:nvSpPr>
          <p:spPr>
            <a:xfrm rot="3600026">
              <a:off x="435786" y="4025859"/>
              <a:ext cx="2027504" cy="384129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9"/>
            <p:cNvSpPr/>
            <p:nvPr/>
          </p:nvSpPr>
          <p:spPr>
            <a:xfrm rot="3600026">
              <a:off x="764774" y="3991560"/>
              <a:ext cx="1578883" cy="209011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9"/>
            <p:cNvSpPr/>
            <p:nvPr/>
          </p:nvSpPr>
          <p:spPr>
            <a:xfrm rot="3600026">
              <a:off x="1028839" y="3949334"/>
              <a:ext cx="1184162" cy="149580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9"/>
            <p:cNvSpPr/>
            <p:nvPr/>
          </p:nvSpPr>
          <p:spPr>
            <a:xfrm rot="3600026">
              <a:off x="881851" y="3973162"/>
              <a:ext cx="1402235" cy="175235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9"/>
            <p:cNvSpPr/>
            <p:nvPr/>
          </p:nvSpPr>
          <p:spPr>
            <a:xfrm rot="3600026">
              <a:off x="-712434" y="4510011"/>
              <a:ext cx="2534968" cy="413904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 rot="3600026">
              <a:off x="503629" y="4022643"/>
              <a:ext cx="1946065" cy="335054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 rot="3600026">
              <a:off x="579656" y="4015969"/>
              <a:ext cx="1847797" cy="287861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 rot="3600026">
              <a:off x="-606969" y="4447040"/>
              <a:ext cx="2543089" cy="428732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 rot="3600026">
              <a:off x="-15761" y="4112975"/>
              <a:ext cx="2383388" cy="567955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 rot="3600026">
              <a:off x="-509703" y="4394101"/>
              <a:ext cx="2532850" cy="440030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 rot="3600026">
              <a:off x="-564669" y="4430978"/>
              <a:ext cx="2536969" cy="422612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 rot="3600026">
              <a:off x="-644541" y="4460558"/>
              <a:ext cx="2543677" cy="439442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 rot="3600026">
              <a:off x="-678235" y="4480434"/>
              <a:ext cx="2541677" cy="437441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 rot="3600026">
              <a:off x="-451669" y="4354192"/>
              <a:ext cx="2524259" cy="463097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 rot="3600026">
              <a:off x="-199691" y="4201024"/>
              <a:ext cx="2460120" cy="539828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 rot="3600026">
              <a:off x="-138688" y="4169652"/>
              <a:ext cx="2437171" cy="553127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 rot="3600026">
              <a:off x="-390162" y="4315936"/>
              <a:ext cx="2513550" cy="482515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 rot="3600026">
              <a:off x="-77134" y="4140731"/>
              <a:ext cx="2413163" cy="561365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 rot="3600026">
              <a:off x="-263366" y="4235311"/>
              <a:ext cx="2481656" cy="527589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 rot="3600026">
              <a:off x="-328608" y="4278367"/>
              <a:ext cx="2499192" cy="501933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1">
  <p:cSld name="CUSTOM_11_1"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8" name="Google Shape;273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39" name="Google Shape;2739;p45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1" name="Google Shape;2741;p45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34404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42" name="Google Shape;2742;p45"/>
          <p:cNvSpPr txBox="1">
            <a:spLocks noGrp="1"/>
          </p:cNvSpPr>
          <p:nvPr>
            <p:ph type="subTitle" idx="2"/>
          </p:nvPr>
        </p:nvSpPr>
        <p:spPr>
          <a:xfrm>
            <a:off x="4779204" y="1264475"/>
            <a:ext cx="34404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3" name="Google Shape;2743;p45"/>
          <p:cNvGrpSpPr/>
          <p:nvPr/>
        </p:nvGrpSpPr>
        <p:grpSpPr>
          <a:xfrm>
            <a:off x="575525" y="4793050"/>
            <a:ext cx="1029675" cy="178600"/>
            <a:chOff x="588425" y="4849900"/>
            <a:chExt cx="1029675" cy="178600"/>
          </a:xfrm>
        </p:grpSpPr>
        <p:sp>
          <p:nvSpPr>
            <p:cNvPr id="2744" name="Google Shape;2744;p45"/>
            <p:cNvSpPr/>
            <p:nvPr/>
          </p:nvSpPr>
          <p:spPr>
            <a:xfrm>
              <a:off x="1260175" y="4849900"/>
              <a:ext cx="89675" cy="178600"/>
            </a:xfrm>
            <a:custGeom>
              <a:avLst/>
              <a:gdLst/>
              <a:ahLst/>
              <a:cxnLst/>
              <a:rect l="l" t="t" r="r" b="b"/>
              <a:pathLst>
                <a:path w="3587" h="7144" extrusionOk="0">
                  <a:moveTo>
                    <a:pt x="0" y="3557"/>
                  </a:moveTo>
                  <a:cubicBezTo>
                    <a:pt x="0" y="1581"/>
                    <a:pt x="1611" y="1"/>
                    <a:pt x="3587" y="1"/>
                  </a:cubicBezTo>
                  <a:lnTo>
                    <a:pt x="3587" y="7144"/>
                  </a:lnTo>
                  <a:cubicBezTo>
                    <a:pt x="1611" y="7144"/>
                    <a:pt x="0" y="5533"/>
                    <a:pt x="0" y="3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5"/>
            <p:cNvSpPr/>
            <p:nvPr/>
          </p:nvSpPr>
          <p:spPr>
            <a:xfrm>
              <a:off x="1126425" y="4849900"/>
              <a:ext cx="88925" cy="178600"/>
            </a:xfrm>
            <a:custGeom>
              <a:avLst/>
              <a:gdLst/>
              <a:ahLst/>
              <a:cxnLst/>
              <a:rect l="l" t="t" r="r" b="b"/>
              <a:pathLst>
                <a:path w="3557" h="7144" extrusionOk="0">
                  <a:moveTo>
                    <a:pt x="1" y="3557"/>
                  </a:moveTo>
                  <a:cubicBezTo>
                    <a:pt x="1" y="1581"/>
                    <a:pt x="1581" y="1"/>
                    <a:pt x="3557" y="1"/>
                  </a:cubicBezTo>
                  <a:lnTo>
                    <a:pt x="3557" y="7144"/>
                  </a:lnTo>
                  <a:cubicBezTo>
                    <a:pt x="1581" y="7144"/>
                    <a:pt x="1" y="5533"/>
                    <a:pt x="1" y="3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5"/>
            <p:cNvSpPr/>
            <p:nvPr/>
          </p:nvSpPr>
          <p:spPr>
            <a:xfrm>
              <a:off x="722925" y="4849900"/>
              <a:ext cx="88925" cy="178600"/>
            </a:xfrm>
            <a:custGeom>
              <a:avLst/>
              <a:gdLst/>
              <a:ahLst/>
              <a:cxnLst/>
              <a:rect l="l" t="t" r="r" b="b"/>
              <a:pathLst>
                <a:path w="3557" h="7144" extrusionOk="0">
                  <a:moveTo>
                    <a:pt x="0" y="3557"/>
                  </a:moveTo>
                  <a:cubicBezTo>
                    <a:pt x="0" y="1581"/>
                    <a:pt x="1581" y="1"/>
                    <a:pt x="3557" y="1"/>
                  </a:cubicBezTo>
                  <a:lnTo>
                    <a:pt x="3557" y="7144"/>
                  </a:lnTo>
                  <a:cubicBezTo>
                    <a:pt x="1611" y="7144"/>
                    <a:pt x="0" y="5533"/>
                    <a:pt x="0" y="3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5"/>
            <p:cNvSpPr/>
            <p:nvPr/>
          </p:nvSpPr>
          <p:spPr>
            <a:xfrm>
              <a:off x="588425" y="4849900"/>
              <a:ext cx="89700" cy="178600"/>
            </a:xfrm>
            <a:custGeom>
              <a:avLst/>
              <a:gdLst/>
              <a:ahLst/>
              <a:cxnLst/>
              <a:rect l="l" t="t" r="r" b="b"/>
              <a:pathLst>
                <a:path w="3588" h="7144" extrusionOk="0">
                  <a:moveTo>
                    <a:pt x="0" y="3557"/>
                  </a:moveTo>
                  <a:cubicBezTo>
                    <a:pt x="0" y="1581"/>
                    <a:pt x="1611" y="1"/>
                    <a:pt x="3587" y="1"/>
                  </a:cubicBezTo>
                  <a:lnTo>
                    <a:pt x="3587" y="7144"/>
                  </a:lnTo>
                  <a:cubicBezTo>
                    <a:pt x="1611" y="7144"/>
                    <a:pt x="0" y="5533"/>
                    <a:pt x="0" y="3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5"/>
            <p:cNvSpPr/>
            <p:nvPr/>
          </p:nvSpPr>
          <p:spPr>
            <a:xfrm>
              <a:off x="1395425" y="4849900"/>
              <a:ext cx="88925" cy="178600"/>
            </a:xfrm>
            <a:custGeom>
              <a:avLst/>
              <a:gdLst/>
              <a:ahLst/>
              <a:cxnLst/>
              <a:rect l="l" t="t" r="r" b="b"/>
              <a:pathLst>
                <a:path w="3557" h="7144" extrusionOk="0">
                  <a:moveTo>
                    <a:pt x="1" y="3557"/>
                  </a:moveTo>
                  <a:cubicBezTo>
                    <a:pt x="1" y="1581"/>
                    <a:pt x="1581" y="1"/>
                    <a:pt x="3557" y="1"/>
                  </a:cubicBezTo>
                  <a:lnTo>
                    <a:pt x="3557" y="7144"/>
                  </a:lnTo>
                  <a:cubicBezTo>
                    <a:pt x="1581" y="7144"/>
                    <a:pt x="1" y="5533"/>
                    <a:pt x="1" y="3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5"/>
            <p:cNvSpPr/>
            <p:nvPr/>
          </p:nvSpPr>
          <p:spPr>
            <a:xfrm>
              <a:off x="1529175" y="4849900"/>
              <a:ext cx="88925" cy="178600"/>
            </a:xfrm>
            <a:custGeom>
              <a:avLst/>
              <a:gdLst/>
              <a:ahLst/>
              <a:cxnLst/>
              <a:rect l="l" t="t" r="r" b="b"/>
              <a:pathLst>
                <a:path w="3557" h="7144" extrusionOk="0">
                  <a:moveTo>
                    <a:pt x="0" y="3557"/>
                  </a:moveTo>
                  <a:cubicBezTo>
                    <a:pt x="0" y="1581"/>
                    <a:pt x="1581" y="1"/>
                    <a:pt x="3557" y="1"/>
                  </a:cubicBezTo>
                  <a:lnTo>
                    <a:pt x="3557" y="7144"/>
                  </a:lnTo>
                  <a:cubicBezTo>
                    <a:pt x="1581" y="7144"/>
                    <a:pt x="0" y="5533"/>
                    <a:pt x="0" y="355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0" name="Google Shape;2750;p45"/>
          <p:cNvGrpSpPr/>
          <p:nvPr/>
        </p:nvGrpSpPr>
        <p:grpSpPr>
          <a:xfrm>
            <a:off x="176497" y="83664"/>
            <a:ext cx="1827741" cy="1076408"/>
            <a:chOff x="176496" y="83664"/>
            <a:chExt cx="1827741" cy="1076408"/>
          </a:xfrm>
        </p:grpSpPr>
        <p:sp>
          <p:nvSpPr>
            <p:cNvPr id="2751" name="Google Shape;2751;p45"/>
            <p:cNvSpPr/>
            <p:nvPr/>
          </p:nvSpPr>
          <p:spPr>
            <a:xfrm rot="5400000">
              <a:off x="214893" y="570655"/>
              <a:ext cx="785902" cy="392933"/>
            </a:xfrm>
            <a:custGeom>
              <a:avLst/>
              <a:gdLst/>
              <a:ahLst/>
              <a:cxnLst/>
              <a:rect l="l" t="t" r="r" b="b"/>
              <a:pathLst>
                <a:path w="21461" h="10730" fill="none" extrusionOk="0">
                  <a:moveTo>
                    <a:pt x="10730" y="0"/>
                  </a:moveTo>
                  <a:cubicBezTo>
                    <a:pt x="4773" y="0"/>
                    <a:pt x="1" y="4803"/>
                    <a:pt x="1" y="10730"/>
                  </a:cubicBezTo>
                  <a:lnTo>
                    <a:pt x="21430" y="10730"/>
                  </a:lnTo>
                  <a:cubicBezTo>
                    <a:pt x="21460" y="4833"/>
                    <a:pt x="16658" y="0"/>
                    <a:pt x="10730" y="0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5"/>
            <p:cNvSpPr/>
            <p:nvPr/>
          </p:nvSpPr>
          <p:spPr>
            <a:xfrm rot="5400000">
              <a:off x="-20501" y="280661"/>
              <a:ext cx="785865" cy="391871"/>
            </a:xfrm>
            <a:custGeom>
              <a:avLst/>
              <a:gdLst/>
              <a:ahLst/>
              <a:cxnLst/>
              <a:rect l="l" t="t" r="r" b="b"/>
              <a:pathLst>
                <a:path w="21460" h="10701" extrusionOk="0">
                  <a:moveTo>
                    <a:pt x="10761" y="10700"/>
                  </a:moveTo>
                  <a:cubicBezTo>
                    <a:pt x="16688" y="10700"/>
                    <a:pt x="21460" y="5928"/>
                    <a:pt x="21460" y="1"/>
                  </a:cubicBezTo>
                  <a:lnTo>
                    <a:pt x="31" y="1"/>
                  </a:lnTo>
                  <a:cubicBezTo>
                    <a:pt x="0" y="5867"/>
                    <a:pt x="4833" y="10700"/>
                    <a:pt x="10761" y="1070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5"/>
            <p:cNvSpPr/>
            <p:nvPr/>
          </p:nvSpPr>
          <p:spPr>
            <a:xfrm rot="5400000">
              <a:off x="1637433" y="678610"/>
              <a:ext cx="35631" cy="36766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43"/>
                    <a:pt x="0" y="486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486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5"/>
            <p:cNvSpPr/>
            <p:nvPr/>
          </p:nvSpPr>
          <p:spPr>
            <a:xfrm rot="5400000">
              <a:off x="1501097" y="679160"/>
              <a:ext cx="35631" cy="35668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3"/>
                    <a:pt x="486" y="973"/>
                  </a:cubicBezTo>
                  <a:cubicBezTo>
                    <a:pt x="760" y="973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5"/>
            <p:cNvSpPr/>
            <p:nvPr/>
          </p:nvSpPr>
          <p:spPr>
            <a:xfrm rot="5400000">
              <a:off x="1363680" y="678555"/>
              <a:ext cx="35631" cy="36876"/>
            </a:xfrm>
            <a:custGeom>
              <a:avLst/>
              <a:gdLst/>
              <a:ahLst/>
              <a:cxnLst/>
              <a:rect l="l" t="t" r="r" b="b"/>
              <a:pathLst>
                <a:path w="973" h="1007" extrusionOk="0">
                  <a:moveTo>
                    <a:pt x="532" y="1"/>
                  </a:moveTo>
                  <a:cubicBezTo>
                    <a:pt x="517" y="1"/>
                    <a:pt x="502" y="2"/>
                    <a:pt x="486" y="3"/>
                  </a:cubicBezTo>
                  <a:cubicBezTo>
                    <a:pt x="213" y="3"/>
                    <a:pt x="0" y="247"/>
                    <a:pt x="0" y="520"/>
                  </a:cubicBezTo>
                  <a:cubicBezTo>
                    <a:pt x="0" y="763"/>
                    <a:pt x="213" y="1006"/>
                    <a:pt x="486" y="1006"/>
                  </a:cubicBezTo>
                  <a:cubicBezTo>
                    <a:pt x="760" y="1006"/>
                    <a:pt x="973" y="763"/>
                    <a:pt x="973" y="520"/>
                  </a:cubicBezTo>
                  <a:cubicBezTo>
                    <a:pt x="973" y="233"/>
                    <a:pt x="784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5"/>
            <p:cNvSpPr/>
            <p:nvPr/>
          </p:nvSpPr>
          <p:spPr>
            <a:xfrm rot="5400000">
              <a:off x="1227326" y="679123"/>
              <a:ext cx="35631" cy="35741"/>
            </a:xfrm>
            <a:custGeom>
              <a:avLst/>
              <a:gdLst/>
              <a:ahLst/>
              <a:cxnLst/>
              <a:rect l="l" t="t" r="r" b="b"/>
              <a:pathLst>
                <a:path w="973" h="976" extrusionOk="0">
                  <a:moveTo>
                    <a:pt x="538" y="0"/>
                  </a:moveTo>
                  <a:cubicBezTo>
                    <a:pt x="521" y="0"/>
                    <a:pt x="504" y="1"/>
                    <a:pt x="486" y="3"/>
                  </a:cubicBezTo>
                  <a:cubicBezTo>
                    <a:pt x="213" y="3"/>
                    <a:pt x="0" y="216"/>
                    <a:pt x="0" y="489"/>
                  </a:cubicBezTo>
                  <a:cubicBezTo>
                    <a:pt x="0" y="763"/>
                    <a:pt x="213" y="976"/>
                    <a:pt x="486" y="976"/>
                  </a:cubicBezTo>
                  <a:cubicBezTo>
                    <a:pt x="760" y="976"/>
                    <a:pt x="973" y="763"/>
                    <a:pt x="973" y="489"/>
                  </a:cubicBezTo>
                  <a:cubicBezTo>
                    <a:pt x="973" y="205"/>
                    <a:pt x="786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5"/>
            <p:cNvSpPr/>
            <p:nvPr/>
          </p:nvSpPr>
          <p:spPr>
            <a:xfrm rot="5400000">
              <a:off x="1090916" y="678610"/>
              <a:ext cx="35631" cy="36766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44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4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5"/>
            <p:cNvSpPr/>
            <p:nvPr/>
          </p:nvSpPr>
          <p:spPr>
            <a:xfrm rot="5400000">
              <a:off x="954580" y="679160"/>
              <a:ext cx="35631" cy="35668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5"/>
            <p:cNvSpPr/>
            <p:nvPr/>
          </p:nvSpPr>
          <p:spPr>
            <a:xfrm rot="5400000">
              <a:off x="818207" y="678610"/>
              <a:ext cx="35631" cy="36766"/>
            </a:xfrm>
            <a:custGeom>
              <a:avLst/>
              <a:gdLst/>
              <a:ahLst/>
              <a:cxnLst/>
              <a:rect l="l" t="t" r="r" b="b"/>
              <a:pathLst>
                <a:path w="973" h="1004" extrusionOk="0">
                  <a:moveTo>
                    <a:pt x="486" y="0"/>
                  </a:moveTo>
                  <a:cubicBezTo>
                    <a:pt x="213" y="0"/>
                    <a:pt x="0" y="243"/>
                    <a:pt x="0" y="517"/>
                  </a:cubicBezTo>
                  <a:cubicBezTo>
                    <a:pt x="0" y="760"/>
                    <a:pt x="213" y="1003"/>
                    <a:pt x="486" y="1003"/>
                  </a:cubicBezTo>
                  <a:cubicBezTo>
                    <a:pt x="760" y="1003"/>
                    <a:pt x="973" y="760"/>
                    <a:pt x="973" y="517"/>
                  </a:cubicBezTo>
                  <a:cubicBezTo>
                    <a:pt x="973" y="243"/>
                    <a:pt x="760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5"/>
            <p:cNvSpPr/>
            <p:nvPr/>
          </p:nvSpPr>
          <p:spPr>
            <a:xfrm rot="5400000">
              <a:off x="681871" y="679160"/>
              <a:ext cx="35631" cy="35668"/>
            </a:xfrm>
            <a:custGeom>
              <a:avLst/>
              <a:gdLst/>
              <a:ahLst/>
              <a:cxnLst/>
              <a:rect l="l" t="t" r="r" b="b"/>
              <a:pathLst>
                <a:path w="973" h="974" extrusionOk="0">
                  <a:moveTo>
                    <a:pt x="486" y="1"/>
                  </a:moveTo>
                  <a:cubicBezTo>
                    <a:pt x="213" y="1"/>
                    <a:pt x="0" y="214"/>
                    <a:pt x="0" y="487"/>
                  </a:cubicBezTo>
                  <a:cubicBezTo>
                    <a:pt x="0" y="761"/>
                    <a:pt x="213" y="974"/>
                    <a:pt x="486" y="974"/>
                  </a:cubicBezTo>
                  <a:cubicBezTo>
                    <a:pt x="760" y="974"/>
                    <a:pt x="973" y="761"/>
                    <a:pt x="973" y="487"/>
                  </a:cubicBezTo>
                  <a:cubicBezTo>
                    <a:pt x="973" y="214"/>
                    <a:pt x="76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5"/>
            <p:cNvSpPr/>
            <p:nvPr/>
          </p:nvSpPr>
          <p:spPr>
            <a:xfrm rot="5400000">
              <a:off x="1968002" y="521657"/>
              <a:ext cx="36803" cy="35668"/>
            </a:xfrm>
            <a:custGeom>
              <a:avLst/>
              <a:gdLst/>
              <a:ahLst/>
              <a:cxnLst/>
              <a:rect l="l" t="t" r="r" b="b"/>
              <a:pathLst>
                <a:path w="1005" h="974" extrusionOk="0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1"/>
                    <a:pt x="244" y="973"/>
                    <a:pt x="518" y="973"/>
                  </a:cubicBezTo>
                  <a:cubicBezTo>
                    <a:pt x="761" y="973"/>
                    <a:pt x="1004" y="761"/>
                    <a:pt x="1004" y="487"/>
                  </a:cubicBezTo>
                  <a:cubicBezTo>
                    <a:pt x="1004" y="183"/>
                    <a:pt x="761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5"/>
            <p:cNvSpPr/>
            <p:nvPr/>
          </p:nvSpPr>
          <p:spPr>
            <a:xfrm rot="5400000">
              <a:off x="1831666" y="521108"/>
              <a:ext cx="36803" cy="36766"/>
            </a:xfrm>
            <a:custGeom>
              <a:avLst/>
              <a:gdLst/>
              <a:ahLst/>
              <a:cxnLst/>
              <a:rect l="l" t="t" r="r" b="b"/>
              <a:pathLst>
                <a:path w="1005" h="1004" extrusionOk="0">
                  <a:moveTo>
                    <a:pt x="518" y="1"/>
                  </a:moveTo>
                  <a:cubicBezTo>
                    <a:pt x="244" y="1"/>
                    <a:pt x="1" y="244"/>
                    <a:pt x="1" y="487"/>
                  </a:cubicBezTo>
                  <a:cubicBezTo>
                    <a:pt x="1" y="761"/>
                    <a:pt x="244" y="1004"/>
                    <a:pt x="518" y="1004"/>
                  </a:cubicBezTo>
                  <a:cubicBezTo>
                    <a:pt x="761" y="1004"/>
                    <a:pt x="1004" y="761"/>
                    <a:pt x="1004" y="487"/>
                  </a:cubicBezTo>
                  <a:cubicBezTo>
                    <a:pt x="1004" y="244"/>
                    <a:pt x="761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5"/>
            <p:cNvSpPr/>
            <p:nvPr/>
          </p:nvSpPr>
          <p:spPr>
            <a:xfrm rot="5400000">
              <a:off x="1695293" y="521657"/>
              <a:ext cx="36803" cy="35668"/>
            </a:xfrm>
            <a:custGeom>
              <a:avLst/>
              <a:gdLst/>
              <a:ahLst/>
              <a:cxnLst/>
              <a:rect l="l" t="t" r="r" b="b"/>
              <a:pathLst>
                <a:path w="1005" h="974" extrusionOk="0">
                  <a:moveTo>
                    <a:pt x="518" y="1"/>
                  </a:moveTo>
                  <a:cubicBezTo>
                    <a:pt x="244" y="1"/>
                    <a:pt x="1" y="213"/>
                    <a:pt x="1" y="487"/>
                  </a:cubicBezTo>
                  <a:cubicBezTo>
                    <a:pt x="1" y="760"/>
                    <a:pt x="244" y="973"/>
                    <a:pt x="518" y="973"/>
                  </a:cubicBezTo>
                  <a:cubicBezTo>
                    <a:pt x="761" y="973"/>
                    <a:pt x="1004" y="760"/>
                    <a:pt x="1004" y="487"/>
                  </a:cubicBezTo>
                  <a:cubicBezTo>
                    <a:pt x="1004" y="213"/>
                    <a:pt x="761" y="1"/>
                    <a:pt x="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4" name="Google Shape;2764;p45"/>
          <p:cNvGrpSpPr/>
          <p:nvPr/>
        </p:nvGrpSpPr>
        <p:grpSpPr>
          <a:xfrm>
            <a:off x="7994122" y="3629395"/>
            <a:ext cx="1378013" cy="1559406"/>
            <a:chOff x="365572" y="499445"/>
            <a:chExt cx="1378013" cy="1559406"/>
          </a:xfrm>
        </p:grpSpPr>
        <p:sp>
          <p:nvSpPr>
            <p:cNvPr id="2765" name="Google Shape;2765;p45"/>
            <p:cNvSpPr/>
            <p:nvPr/>
          </p:nvSpPr>
          <p:spPr>
            <a:xfrm>
              <a:off x="365572" y="924877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5"/>
            <p:cNvSpPr/>
            <p:nvPr/>
          </p:nvSpPr>
          <p:spPr>
            <a:xfrm>
              <a:off x="610266" y="499445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rgbClr val="373535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4" name="Google Shape;29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65" name="Google Shape;2965;p5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6" name="Google Shape;2966;p50"/>
          <p:cNvGrpSpPr/>
          <p:nvPr/>
        </p:nvGrpSpPr>
        <p:grpSpPr>
          <a:xfrm flipH="1">
            <a:off x="7967960" y="1672940"/>
            <a:ext cx="1004968" cy="892379"/>
            <a:chOff x="7595029" y="282856"/>
            <a:chExt cx="1179125" cy="1047024"/>
          </a:xfrm>
        </p:grpSpPr>
        <p:sp>
          <p:nvSpPr>
            <p:cNvPr id="2967" name="Google Shape;2967;p5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50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5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50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5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50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5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50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5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50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5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50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5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50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5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50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5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50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5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50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5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50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5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50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5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50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5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50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5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50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5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50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9" name="Google Shape;2999;p50"/>
          <p:cNvGrpSpPr/>
          <p:nvPr/>
        </p:nvGrpSpPr>
        <p:grpSpPr>
          <a:xfrm rot="5400000" flipH="1">
            <a:off x="7747634" y="476151"/>
            <a:ext cx="1445605" cy="697527"/>
            <a:chOff x="5747281" y="232051"/>
            <a:chExt cx="1696122" cy="818406"/>
          </a:xfrm>
        </p:grpSpPr>
        <p:sp>
          <p:nvSpPr>
            <p:cNvPr id="3000" name="Google Shape;3000;p50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50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50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50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50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50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6" name="Google Shape;3006;p50"/>
          <p:cNvSpPr/>
          <p:nvPr/>
        </p:nvSpPr>
        <p:spPr>
          <a:xfrm flipH="1">
            <a:off x="183267" y="2894195"/>
            <a:ext cx="763200" cy="763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7" name="Google Shape;3007;p50"/>
          <p:cNvGrpSpPr/>
          <p:nvPr/>
        </p:nvGrpSpPr>
        <p:grpSpPr>
          <a:xfrm rot="2688823" flipH="1">
            <a:off x="-1969627" y="3524510"/>
            <a:ext cx="5472118" cy="1398844"/>
            <a:chOff x="640550" y="3765075"/>
            <a:chExt cx="7862936" cy="1028898"/>
          </a:xfrm>
        </p:grpSpPr>
        <p:sp>
          <p:nvSpPr>
            <p:cNvPr id="3008" name="Google Shape;3008;p50"/>
            <p:cNvSpPr/>
            <p:nvPr/>
          </p:nvSpPr>
          <p:spPr>
            <a:xfrm>
              <a:off x="640550" y="4283620"/>
              <a:ext cx="7862936" cy="510352"/>
            </a:xfrm>
            <a:custGeom>
              <a:avLst/>
              <a:gdLst/>
              <a:ahLst/>
              <a:cxnLst/>
              <a:rect l="l" t="t" r="r" b="b"/>
              <a:pathLst>
                <a:path w="25818" h="3364" extrusionOk="0">
                  <a:moveTo>
                    <a:pt x="864" y="0"/>
                  </a:moveTo>
                  <a:cubicBezTo>
                    <a:pt x="364" y="0"/>
                    <a:pt x="7" y="13"/>
                    <a:pt x="1" y="13"/>
                  </a:cubicBezTo>
                  <a:lnTo>
                    <a:pt x="1" y="48"/>
                  </a:lnTo>
                  <a:cubicBezTo>
                    <a:pt x="7" y="48"/>
                    <a:pt x="364" y="35"/>
                    <a:pt x="863" y="35"/>
                  </a:cubicBezTo>
                  <a:cubicBezTo>
                    <a:pt x="1707" y="35"/>
                    <a:pt x="2957" y="71"/>
                    <a:pt x="3608" y="265"/>
                  </a:cubicBezTo>
                  <a:cubicBezTo>
                    <a:pt x="4113" y="426"/>
                    <a:pt x="4387" y="844"/>
                    <a:pt x="4622" y="1227"/>
                  </a:cubicBezTo>
                  <a:cubicBezTo>
                    <a:pt x="4861" y="1623"/>
                    <a:pt x="5069" y="1952"/>
                    <a:pt x="5479" y="1952"/>
                  </a:cubicBezTo>
                  <a:cubicBezTo>
                    <a:pt x="5502" y="1952"/>
                    <a:pt x="5525" y="1951"/>
                    <a:pt x="5549" y="1949"/>
                  </a:cubicBezTo>
                  <a:cubicBezTo>
                    <a:pt x="5692" y="1932"/>
                    <a:pt x="5892" y="1897"/>
                    <a:pt x="6127" y="1862"/>
                  </a:cubicBezTo>
                  <a:cubicBezTo>
                    <a:pt x="6608" y="1773"/>
                    <a:pt x="7249" y="1664"/>
                    <a:pt x="7805" y="1664"/>
                  </a:cubicBezTo>
                  <a:cubicBezTo>
                    <a:pt x="8170" y="1664"/>
                    <a:pt x="8498" y="1711"/>
                    <a:pt x="8721" y="1840"/>
                  </a:cubicBezTo>
                  <a:cubicBezTo>
                    <a:pt x="9054" y="2045"/>
                    <a:pt x="9367" y="2128"/>
                    <a:pt x="9661" y="2128"/>
                  </a:cubicBezTo>
                  <a:cubicBezTo>
                    <a:pt x="10438" y="2128"/>
                    <a:pt x="11082" y="1543"/>
                    <a:pt x="11619" y="1044"/>
                  </a:cubicBezTo>
                  <a:cubicBezTo>
                    <a:pt x="12038" y="673"/>
                    <a:pt x="12404" y="343"/>
                    <a:pt x="12726" y="343"/>
                  </a:cubicBezTo>
                  <a:cubicBezTo>
                    <a:pt x="12782" y="343"/>
                    <a:pt x="12836" y="353"/>
                    <a:pt x="12889" y="374"/>
                  </a:cubicBezTo>
                  <a:cubicBezTo>
                    <a:pt x="13451" y="609"/>
                    <a:pt x="13507" y="1061"/>
                    <a:pt x="13542" y="1536"/>
                  </a:cubicBezTo>
                  <a:cubicBezTo>
                    <a:pt x="13633" y="2367"/>
                    <a:pt x="13742" y="3311"/>
                    <a:pt x="16588" y="3363"/>
                  </a:cubicBezTo>
                  <a:cubicBezTo>
                    <a:pt x="17367" y="3363"/>
                    <a:pt x="17602" y="2624"/>
                    <a:pt x="17841" y="1897"/>
                  </a:cubicBezTo>
                  <a:cubicBezTo>
                    <a:pt x="18037" y="1262"/>
                    <a:pt x="18220" y="665"/>
                    <a:pt x="18781" y="665"/>
                  </a:cubicBezTo>
                  <a:cubicBezTo>
                    <a:pt x="19777" y="665"/>
                    <a:pt x="20539" y="557"/>
                    <a:pt x="21409" y="426"/>
                  </a:cubicBezTo>
                  <a:cubicBezTo>
                    <a:pt x="22497" y="265"/>
                    <a:pt x="23750" y="82"/>
                    <a:pt x="25817" y="82"/>
                  </a:cubicBezTo>
                  <a:lnTo>
                    <a:pt x="25817" y="48"/>
                  </a:lnTo>
                  <a:cubicBezTo>
                    <a:pt x="23750" y="48"/>
                    <a:pt x="22497" y="230"/>
                    <a:pt x="21392" y="391"/>
                  </a:cubicBezTo>
                  <a:cubicBezTo>
                    <a:pt x="20522" y="517"/>
                    <a:pt x="19777" y="626"/>
                    <a:pt x="18781" y="626"/>
                  </a:cubicBezTo>
                  <a:cubicBezTo>
                    <a:pt x="18202" y="626"/>
                    <a:pt x="18002" y="1244"/>
                    <a:pt x="17802" y="1897"/>
                  </a:cubicBezTo>
                  <a:cubicBezTo>
                    <a:pt x="17584" y="2584"/>
                    <a:pt x="17349" y="3328"/>
                    <a:pt x="16588" y="3328"/>
                  </a:cubicBezTo>
                  <a:cubicBezTo>
                    <a:pt x="13760" y="3294"/>
                    <a:pt x="13668" y="2349"/>
                    <a:pt x="13577" y="1536"/>
                  </a:cubicBezTo>
                  <a:cubicBezTo>
                    <a:pt x="13525" y="1044"/>
                    <a:pt x="13490" y="574"/>
                    <a:pt x="12907" y="339"/>
                  </a:cubicBezTo>
                  <a:cubicBezTo>
                    <a:pt x="12850" y="317"/>
                    <a:pt x="12792" y="307"/>
                    <a:pt x="12733" y="307"/>
                  </a:cubicBezTo>
                  <a:cubicBezTo>
                    <a:pt x="12397" y="307"/>
                    <a:pt x="12020" y="639"/>
                    <a:pt x="11601" y="1009"/>
                  </a:cubicBezTo>
                  <a:cubicBezTo>
                    <a:pt x="11058" y="1512"/>
                    <a:pt x="10419" y="2093"/>
                    <a:pt x="9647" y="2093"/>
                  </a:cubicBezTo>
                  <a:cubicBezTo>
                    <a:pt x="9363" y="2093"/>
                    <a:pt x="9060" y="2014"/>
                    <a:pt x="8738" y="1823"/>
                  </a:cubicBezTo>
                  <a:cubicBezTo>
                    <a:pt x="8504" y="1677"/>
                    <a:pt x="8163" y="1625"/>
                    <a:pt x="7786" y="1625"/>
                  </a:cubicBezTo>
                  <a:cubicBezTo>
                    <a:pt x="7230" y="1625"/>
                    <a:pt x="6595" y="1737"/>
                    <a:pt x="6110" y="1823"/>
                  </a:cubicBezTo>
                  <a:cubicBezTo>
                    <a:pt x="5892" y="1862"/>
                    <a:pt x="5692" y="1897"/>
                    <a:pt x="5549" y="1914"/>
                  </a:cubicBezTo>
                  <a:cubicBezTo>
                    <a:pt x="5528" y="1916"/>
                    <a:pt x="5508" y="1917"/>
                    <a:pt x="5489" y="1917"/>
                  </a:cubicBezTo>
                  <a:cubicBezTo>
                    <a:pt x="5093" y="1917"/>
                    <a:pt x="4885" y="1587"/>
                    <a:pt x="4657" y="1209"/>
                  </a:cubicBezTo>
                  <a:cubicBezTo>
                    <a:pt x="4404" y="826"/>
                    <a:pt x="4152" y="391"/>
                    <a:pt x="3625" y="230"/>
                  </a:cubicBezTo>
                  <a:cubicBezTo>
                    <a:pt x="2964" y="36"/>
                    <a:pt x="1710" y="0"/>
                    <a:pt x="86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50"/>
            <p:cNvSpPr/>
            <p:nvPr/>
          </p:nvSpPr>
          <p:spPr>
            <a:xfrm>
              <a:off x="640550" y="4283317"/>
              <a:ext cx="7862936" cy="477583"/>
            </a:xfrm>
            <a:custGeom>
              <a:avLst/>
              <a:gdLst/>
              <a:ahLst/>
              <a:cxnLst/>
              <a:rect l="l" t="t" r="r" b="b"/>
              <a:pathLst>
                <a:path w="25818" h="3148" extrusionOk="0">
                  <a:moveTo>
                    <a:pt x="922" y="1"/>
                  </a:moveTo>
                  <a:cubicBezTo>
                    <a:pt x="393" y="1"/>
                    <a:pt x="8" y="15"/>
                    <a:pt x="1" y="15"/>
                  </a:cubicBezTo>
                  <a:lnTo>
                    <a:pt x="1" y="50"/>
                  </a:lnTo>
                  <a:cubicBezTo>
                    <a:pt x="8" y="50"/>
                    <a:pt x="386" y="36"/>
                    <a:pt x="907" y="36"/>
                  </a:cubicBezTo>
                  <a:cubicBezTo>
                    <a:pt x="1739" y="36"/>
                    <a:pt x="2935" y="70"/>
                    <a:pt x="3569" y="250"/>
                  </a:cubicBezTo>
                  <a:cubicBezTo>
                    <a:pt x="4078" y="393"/>
                    <a:pt x="4352" y="754"/>
                    <a:pt x="4604" y="1103"/>
                  </a:cubicBezTo>
                  <a:cubicBezTo>
                    <a:pt x="4862" y="1430"/>
                    <a:pt x="5123" y="1758"/>
                    <a:pt x="5553" y="1758"/>
                  </a:cubicBezTo>
                  <a:cubicBezTo>
                    <a:pt x="5575" y="1758"/>
                    <a:pt x="5596" y="1757"/>
                    <a:pt x="5618" y="1755"/>
                  </a:cubicBezTo>
                  <a:cubicBezTo>
                    <a:pt x="5784" y="1733"/>
                    <a:pt x="5984" y="1699"/>
                    <a:pt x="6201" y="1681"/>
                  </a:cubicBezTo>
                  <a:cubicBezTo>
                    <a:pt x="6673" y="1610"/>
                    <a:pt x="7239" y="1526"/>
                    <a:pt x="7749" y="1526"/>
                  </a:cubicBezTo>
                  <a:cubicBezTo>
                    <a:pt x="8140" y="1526"/>
                    <a:pt x="8497" y="1575"/>
                    <a:pt x="8756" y="1716"/>
                  </a:cubicBezTo>
                  <a:cubicBezTo>
                    <a:pt x="9063" y="1884"/>
                    <a:pt x="9351" y="1954"/>
                    <a:pt x="9622" y="1954"/>
                  </a:cubicBezTo>
                  <a:cubicBezTo>
                    <a:pt x="10407" y="1954"/>
                    <a:pt x="11048" y="1370"/>
                    <a:pt x="11601" y="885"/>
                  </a:cubicBezTo>
                  <a:cubicBezTo>
                    <a:pt x="12021" y="513"/>
                    <a:pt x="12387" y="180"/>
                    <a:pt x="12721" y="180"/>
                  </a:cubicBezTo>
                  <a:cubicBezTo>
                    <a:pt x="12778" y="180"/>
                    <a:pt x="12834" y="190"/>
                    <a:pt x="12889" y="211"/>
                  </a:cubicBezTo>
                  <a:cubicBezTo>
                    <a:pt x="13468" y="428"/>
                    <a:pt x="13525" y="885"/>
                    <a:pt x="13577" y="1355"/>
                  </a:cubicBezTo>
                  <a:cubicBezTo>
                    <a:pt x="13668" y="2190"/>
                    <a:pt x="13777" y="3113"/>
                    <a:pt x="16536" y="3148"/>
                  </a:cubicBezTo>
                  <a:lnTo>
                    <a:pt x="16553" y="3148"/>
                  </a:lnTo>
                  <a:cubicBezTo>
                    <a:pt x="17297" y="3148"/>
                    <a:pt x="17584" y="2443"/>
                    <a:pt x="17859" y="1755"/>
                  </a:cubicBezTo>
                  <a:cubicBezTo>
                    <a:pt x="18094" y="1137"/>
                    <a:pt x="18328" y="559"/>
                    <a:pt x="18890" y="559"/>
                  </a:cubicBezTo>
                  <a:cubicBezTo>
                    <a:pt x="19886" y="559"/>
                    <a:pt x="20630" y="467"/>
                    <a:pt x="21501" y="376"/>
                  </a:cubicBezTo>
                  <a:cubicBezTo>
                    <a:pt x="22571" y="250"/>
                    <a:pt x="23785" y="102"/>
                    <a:pt x="25817" y="84"/>
                  </a:cubicBezTo>
                  <a:lnTo>
                    <a:pt x="25817" y="50"/>
                  </a:lnTo>
                  <a:cubicBezTo>
                    <a:pt x="23785" y="67"/>
                    <a:pt x="22571" y="211"/>
                    <a:pt x="21501" y="341"/>
                  </a:cubicBezTo>
                  <a:cubicBezTo>
                    <a:pt x="20630" y="428"/>
                    <a:pt x="19886" y="519"/>
                    <a:pt x="18890" y="519"/>
                  </a:cubicBezTo>
                  <a:cubicBezTo>
                    <a:pt x="18311" y="519"/>
                    <a:pt x="18076" y="1120"/>
                    <a:pt x="17819" y="1733"/>
                  </a:cubicBezTo>
                  <a:cubicBezTo>
                    <a:pt x="17550" y="2408"/>
                    <a:pt x="17275" y="3113"/>
                    <a:pt x="16553" y="3113"/>
                  </a:cubicBezTo>
                  <a:lnTo>
                    <a:pt x="16536" y="3113"/>
                  </a:lnTo>
                  <a:cubicBezTo>
                    <a:pt x="13816" y="3078"/>
                    <a:pt x="13707" y="2169"/>
                    <a:pt x="13616" y="1355"/>
                  </a:cubicBezTo>
                  <a:cubicBezTo>
                    <a:pt x="13559" y="863"/>
                    <a:pt x="13507" y="411"/>
                    <a:pt x="12907" y="176"/>
                  </a:cubicBezTo>
                  <a:cubicBezTo>
                    <a:pt x="12849" y="155"/>
                    <a:pt x="12790" y="145"/>
                    <a:pt x="12730" y="145"/>
                  </a:cubicBezTo>
                  <a:cubicBezTo>
                    <a:pt x="12382" y="145"/>
                    <a:pt x="12001" y="477"/>
                    <a:pt x="11567" y="863"/>
                  </a:cubicBezTo>
                  <a:cubicBezTo>
                    <a:pt x="11025" y="1336"/>
                    <a:pt x="10385" y="1911"/>
                    <a:pt x="9614" y="1911"/>
                  </a:cubicBezTo>
                  <a:cubicBezTo>
                    <a:pt x="9349" y="1911"/>
                    <a:pt x="9070" y="1843"/>
                    <a:pt x="8773" y="1681"/>
                  </a:cubicBezTo>
                  <a:cubicBezTo>
                    <a:pt x="8513" y="1539"/>
                    <a:pt x="8150" y="1489"/>
                    <a:pt x="7753" y="1489"/>
                  </a:cubicBezTo>
                  <a:cubicBezTo>
                    <a:pt x="7239" y="1489"/>
                    <a:pt x="6670" y="1573"/>
                    <a:pt x="6201" y="1646"/>
                  </a:cubicBezTo>
                  <a:cubicBezTo>
                    <a:pt x="5962" y="1664"/>
                    <a:pt x="5784" y="1699"/>
                    <a:pt x="5618" y="1716"/>
                  </a:cubicBezTo>
                  <a:cubicBezTo>
                    <a:pt x="5592" y="1718"/>
                    <a:pt x="5567" y="1719"/>
                    <a:pt x="5542" y="1719"/>
                  </a:cubicBezTo>
                  <a:cubicBezTo>
                    <a:pt x="5137" y="1719"/>
                    <a:pt x="4898" y="1424"/>
                    <a:pt x="4639" y="1063"/>
                  </a:cubicBezTo>
                  <a:cubicBezTo>
                    <a:pt x="4387" y="737"/>
                    <a:pt x="4095" y="358"/>
                    <a:pt x="3569" y="211"/>
                  </a:cubicBezTo>
                  <a:cubicBezTo>
                    <a:pt x="2939" y="35"/>
                    <a:pt x="1753" y="1"/>
                    <a:pt x="922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50"/>
            <p:cNvSpPr/>
            <p:nvPr/>
          </p:nvSpPr>
          <p:spPr>
            <a:xfrm>
              <a:off x="640550" y="4280586"/>
              <a:ext cx="7862936" cy="447393"/>
            </a:xfrm>
            <a:custGeom>
              <a:avLst/>
              <a:gdLst/>
              <a:ahLst/>
              <a:cxnLst/>
              <a:rect l="l" t="t" r="r" b="b"/>
              <a:pathLst>
                <a:path w="25818" h="2949" extrusionOk="0">
                  <a:moveTo>
                    <a:pt x="12719" y="0"/>
                  </a:moveTo>
                  <a:cubicBezTo>
                    <a:pt x="12358" y="0"/>
                    <a:pt x="11979" y="335"/>
                    <a:pt x="11549" y="720"/>
                  </a:cubicBezTo>
                  <a:cubicBezTo>
                    <a:pt x="10990" y="1211"/>
                    <a:pt x="10368" y="1754"/>
                    <a:pt x="9600" y="1754"/>
                  </a:cubicBezTo>
                  <a:cubicBezTo>
                    <a:pt x="9347" y="1754"/>
                    <a:pt x="9078" y="1695"/>
                    <a:pt x="8790" y="1556"/>
                  </a:cubicBezTo>
                  <a:cubicBezTo>
                    <a:pt x="8504" y="1419"/>
                    <a:pt x="8110" y="1374"/>
                    <a:pt x="7690" y="1374"/>
                  </a:cubicBezTo>
                  <a:cubicBezTo>
                    <a:pt x="7211" y="1374"/>
                    <a:pt x="6698" y="1433"/>
                    <a:pt x="6271" y="1482"/>
                  </a:cubicBezTo>
                  <a:cubicBezTo>
                    <a:pt x="6053" y="1499"/>
                    <a:pt x="5853" y="1517"/>
                    <a:pt x="5692" y="1534"/>
                  </a:cubicBezTo>
                  <a:cubicBezTo>
                    <a:pt x="5662" y="1536"/>
                    <a:pt x="5633" y="1537"/>
                    <a:pt x="5605" y="1537"/>
                  </a:cubicBezTo>
                  <a:cubicBezTo>
                    <a:pt x="5168" y="1537"/>
                    <a:pt x="4912" y="1262"/>
                    <a:pt x="4622" y="955"/>
                  </a:cubicBezTo>
                  <a:cubicBezTo>
                    <a:pt x="4352" y="664"/>
                    <a:pt x="4043" y="337"/>
                    <a:pt x="3534" y="211"/>
                  </a:cubicBezTo>
                  <a:cubicBezTo>
                    <a:pt x="2884" y="52"/>
                    <a:pt x="1656" y="23"/>
                    <a:pt x="833" y="23"/>
                  </a:cubicBezTo>
                  <a:cubicBezTo>
                    <a:pt x="351" y="23"/>
                    <a:pt x="7" y="33"/>
                    <a:pt x="1" y="33"/>
                  </a:cubicBezTo>
                  <a:lnTo>
                    <a:pt x="1" y="68"/>
                  </a:lnTo>
                  <a:cubicBezTo>
                    <a:pt x="7" y="68"/>
                    <a:pt x="340" y="58"/>
                    <a:pt x="812" y="58"/>
                  </a:cubicBezTo>
                  <a:cubicBezTo>
                    <a:pt x="1631" y="58"/>
                    <a:pt x="2866" y="87"/>
                    <a:pt x="3534" y="250"/>
                  </a:cubicBezTo>
                  <a:cubicBezTo>
                    <a:pt x="4026" y="376"/>
                    <a:pt x="4313" y="685"/>
                    <a:pt x="4604" y="973"/>
                  </a:cubicBezTo>
                  <a:cubicBezTo>
                    <a:pt x="4881" y="1282"/>
                    <a:pt x="5169" y="1576"/>
                    <a:pt x="5617" y="1576"/>
                  </a:cubicBezTo>
                  <a:cubicBezTo>
                    <a:pt x="5642" y="1576"/>
                    <a:pt x="5667" y="1575"/>
                    <a:pt x="5692" y="1573"/>
                  </a:cubicBezTo>
                  <a:cubicBezTo>
                    <a:pt x="5853" y="1556"/>
                    <a:pt x="6053" y="1534"/>
                    <a:pt x="6271" y="1517"/>
                  </a:cubicBezTo>
                  <a:cubicBezTo>
                    <a:pt x="6698" y="1468"/>
                    <a:pt x="7206" y="1409"/>
                    <a:pt x="7680" y="1409"/>
                  </a:cubicBezTo>
                  <a:cubicBezTo>
                    <a:pt x="8096" y="1409"/>
                    <a:pt x="8486" y="1454"/>
                    <a:pt x="8773" y="1590"/>
                  </a:cubicBezTo>
                  <a:cubicBezTo>
                    <a:pt x="9060" y="1731"/>
                    <a:pt x="9330" y="1791"/>
                    <a:pt x="9585" y="1791"/>
                  </a:cubicBezTo>
                  <a:cubicBezTo>
                    <a:pt x="10375" y="1791"/>
                    <a:pt x="11017" y="1218"/>
                    <a:pt x="11567" y="738"/>
                  </a:cubicBezTo>
                  <a:cubicBezTo>
                    <a:pt x="11982" y="367"/>
                    <a:pt x="12360" y="37"/>
                    <a:pt x="12721" y="37"/>
                  </a:cubicBezTo>
                  <a:cubicBezTo>
                    <a:pt x="12783" y="37"/>
                    <a:pt x="12845" y="46"/>
                    <a:pt x="12907" y="68"/>
                  </a:cubicBezTo>
                  <a:cubicBezTo>
                    <a:pt x="13468" y="285"/>
                    <a:pt x="13542" y="720"/>
                    <a:pt x="13599" y="1190"/>
                  </a:cubicBezTo>
                  <a:cubicBezTo>
                    <a:pt x="13707" y="2008"/>
                    <a:pt x="13834" y="2931"/>
                    <a:pt x="16479" y="2948"/>
                  </a:cubicBezTo>
                  <a:lnTo>
                    <a:pt x="16497" y="2948"/>
                  </a:lnTo>
                  <a:cubicBezTo>
                    <a:pt x="17223" y="2948"/>
                    <a:pt x="17550" y="2278"/>
                    <a:pt x="17859" y="1625"/>
                  </a:cubicBezTo>
                  <a:cubicBezTo>
                    <a:pt x="18146" y="1029"/>
                    <a:pt x="18420" y="446"/>
                    <a:pt x="18981" y="446"/>
                  </a:cubicBezTo>
                  <a:lnTo>
                    <a:pt x="18999" y="446"/>
                  </a:lnTo>
                  <a:cubicBezTo>
                    <a:pt x="19122" y="449"/>
                    <a:pt x="19241" y="450"/>
                    <a:pt x="19357" y="450"/>
                  </a:cubicBezTo>
                  <a:cubicBezTo>
                    <a:pt x="20203" y="450"/>
                    <a:pt x="20884" y="385"/>
                    <a:pt x="21649" y="320"/>
                  </a:cubicBezTo>
                  <a:cubicBezTo>
                    <a:pt x="22680" y="229"/>
                    <a:pt x="23842" y="120"/>
                    <a:pt x="25817" y="102"/>
                  </a:cubicBezTo>
                  <a:lnTo>
                    <a:pt x="25817" y="68"/>
                  </a:lnTo>
                  <a:cubicBezTo>
                    <a:pt x="23842" y="85"/>
                    <a:pt x="22680" y="194"/>
                    <a:pt x="21649" y="285"/>
                  </a:cubicBezTo>
                  <a:cubicBezTo>
                    <a:pt x="20870" y="351"/>
                    <a:pt x="20178" y="414"/>
                    <a:pt x="19312" y="414"/>
                  </a:cubicBezTo>
                  <a:cubicBezTo>
                    <a:pt x="19210" y="414"/>
                    <a:pt x="19106" y="413"/>
                    <a:pt x="18999" y="411"/>
                  </a:cubicBezTo>
                  <a:lnTo>
                    <a:pt x="18981" y="411"/>
                  </a:lnTo>
                  <a:cubicBezTo>
                    <a:pt x="18402" y="411"/>
                    <a:pt x="18128" y="990"/>
                    <a:pt x="17819" y="1608"/>
                  </a:cubicBezTo>
                  <a:cubicBezTo>
                    <a:pt x="17515" y="2243"/>
                    <a:pt x="17188" y="2913"/>
                    <a:pt x="16497" y="2913"/>
                  </a:cubicBezTo>
                  <a:lnTo>
                    <a:pt x="16479" y="2913"/>
                  </a:lnTo>
                  <a:cubicBezTo>
                    <a:pt x="13851" y="2896"/>
                    <a:pt x="13742" y="1991"/>
                    <a:pt x="13633" y="1190"/>
                  </a:cubicBezTo>
                  <a:cubicBezTo>
                    <a:pt x="13577" y="703"/>
                    <a:pt x="13507" y="250"/>
                    <a:pt x="12907" y="33"/>
                  </a:cubicBezTo>
                  <a:cubicBezTo>
                    <a:pt x="12845" y="11"/>
                    <a:pt x="12782" y="0"/>
                    <a:pt x="127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50"/>
            <p:cNvSpPr/>
            <p:nvPr/>
          </p:nvSpPr>
          <p:spPr>
            <a:xfrm>
              <a:off x="640550" y="4255706"/>
              <a:ext cx="7862936" cy="439200"/>
            </a:xfrm>
            <a:custGeom>
              <a:avLst/>
              <a:gdLst/>
              <a:ahLst/>
              <a:cxnLst/>
              <a:rect l="l" t="t" r="r" b="b"/>
              <a:pathLst>
                <a:path w="25818" h="2895" extrusionOk="0">
                  <a:moveTo>
                    <a:pt x="12725" y="0"/>
                  </a:moveTo>
                  <a:cubicBezTo>
                    <a:pt x="12338" y="0"/>
                    <a:pt x="11944" y="333"/>
                    <a:pt x="11510" y="719"/>
                  </a:cubicBezTo>
                  <a:cubicBezTo>
                    <a:pt x="10954" y="1208"/>
                    <a:pt x="10341" y="1751"/>
                    <a:pt x="9569" y="1751"/>
                  </a:cubicBezTo>
                  <a:cubicBezTo>
                    <a:pt x="9338" y="1751"/>
                    <a:pt x="9092" y="1702"/>
                    <a:pt x="8830" y="1589"/>
                  </a:cubicBezTo>
                  <a:cubicBezTo>
                    <a:pt x="8478" y="1438"/>
                    <a:pt x="8030" y="1392"/>
                    <a:pt x="7564" y="1392"/>
                  </a:cubicBezTo>
                  <a:cubicBezTo>
                    <a:pt x="7142" y="1392"/>
                    <a:pt x="6705" y="1430"/>
                    <a:pt x="6310" y="1463"/>
                  </a:cubicBezTo>
                  <a:cubicBezTo>
                    <a:pt x="6127" y="1480"/>
                    <a:pt x="5927" y="1502"/>
                    <a:pt x="5784" y="1502"/>
                  </a:cubicBezTo>
                  <a:cubicBezTo>
                    <a:pt x="5767" y="1503"/>
                    <a:pt x="5750" y="1503"/>
                    <a:pt x="5733" y="1503"/>
                  </a:cubicBezTo>
                  <a:cubicBezTo>
                    <a:pt x="5236" y="1503"/>
                    <a:pt x="4920" y="1254"/>
                    <a:pt x="4604" y="993"/>
                  </a:cubicBezTo>
                  <a:cubicBezTo>
                    <a:pt x="4296" y="741"/>
                    <a:pt x="3987" y="467"/>
                    <a:pt x="3499" y="358"/>
                  </a:cubicBezTo>
                  <a:cubicBezTo>
                    <a:pt x="2853" y="214"/>
                    <a:pt x="1689" y="186"/>
                    <a:pt x="882" y="186"/>
                  </a:cubicBezTo>
                  <a:cubicBezTo>
                    <a:pt x="374" y="186"/>
                    <a:pt x="8" y="197"/>
                    <a:pt x="1" y="197"/>
                  </a:cubicBezTo>
                  <a:lnTo>
                    <a:pt x="1" y="232"/>
                  </a:lnTo>
                  <a:cubicBezTo>
                    <a:pt x="8" y="232"/>
                    <a:pt x="374" y="220"/>
                    <a:pt x="881" y="220"/>
                  </a:cubicBezTo>
                  <a:cubicBezTo>
                    <a:pt x="1687" y="220"/>
                    <a:pt x="2846" y="248"/>
                    <a:pt x="3482" y="393"/>
                  </a:cubicBezTo>
                  <a:cubicBezTo>
                    <a:pt x="3969" y="501"/>
                    <a:pt x="4278" y="758"/>
                    <a:pt x="4587" y="1010"/>
                  </a:cubicBezTo>
                  <a:cubicBezTo>
                    <a:pt x="4920" y="1292"/>
                    <a:pt x="5220" y="1538"/>
                    <a:pt x="5731" y="1538"/>
                  </a:cubicBezTo>
                  <a:cubicBezTo>
                    <a:pt x="5748" y="1538"/>
                    <a:pt x="5766" y="1537"/>
                    <a:pt x="5784" y="1537"/>
                  </a:cubicBezTo>
                  <a:cubicBezTo>
                    <a:pt x="5945" y="1520"/>
                    <a:pt x="6127" y="1520"/>
                    <a:pt x="6310" y="1502"/>
                  </a:cubicBezTo>
                  <a:cubicBezTo>
                    <a:pt x="6681" y="1467"/>
                    <a:pt x="7117" y="1428"/>
                    <a:pt x="7543" y="1428"/>
                  </a:cubicBezTo>
                  <a:cubicBezTo>
                    <a:pt x="8013" y="1428"/>
                    <a:pt x="8470" y="1475"/>
                    <a:pt x="8812" y="1628"/>
                  </a:cubicBezTo>
                  <a:cubicBezTo>
                    <a:pt x="9078" y="1740"/>
                    <a:pt x="9327" y="1788"/>
                    <a:pt x="9561" y="1788"/>
                  </a:cubicBezTo>
                  <a:cubicBezTo>
                    <a:pt x="10348" y="1788"/>
                    <a:pt x="10972" y="1247"/>
                    <a:pt x="11532" y="758"/>
                  </a:cubicBezTo>
                  <a:cubicBezTo>
                    <a:pt x="11963" y="371"/>
                    <a:pt x="12343" y="36"/>
                    <a:pt x="12717" y="36"/>
                  </a:cubicBezTo>
                  <a:cubicBezTo>
                    <a:pt x="12780" y="36"/>
                    <a:pt x="12843" y="45"/>
                    <a:pt x="12907" y="66"/>
                  </a:cubicBezTo>
                  <a:cubicBezTo>
                    <a:pt x="13490" y="266"/>
                    <a:pt x="13559" y="719"/>
                    <a:pt x="13616" y="1193"/>
                  </a:cubicBezTo>
                  <a:cubicBezTo>
                    <a:pt x="13742" y="1989"/>
                    <a:pt x="13868" y="2877"/>
                    <a:pt x="16444" y="2895"/>
                  </a:cubicBezTo>
                  <a:cubicBezTo>
                    <a:pt x="17132" y="2895"/>
                    <a:pt x="17515" y="2264"/>
                    <a:pt x="17859" y="1628"/>
                  </a:cubicBezTo>
                  <a:cubicBezTo>
                    <a:pt x="18197" y="1054"/>
                    <a:pt x="18519" y="501"/>
                    <a:pt x="19081" y="501"/>
                  </a:cubicBezTo>
                  <a:cubicBezTo>
                    <a:pt x="19090" y="501"/>
                    <a:pt x="19099" y="501"/>
                    <a:pt x="19107" y="501"/>
                  </a:cubicBezTo>
                  <a:cubicBezTo>
                    <a:pt x="19308" y="505"/>
                    <a:pt x="19497" y="507"/>
                    <a:pt x="19678" y="507"/>
                  </a:cubicBezTo>
                  <a:cubicBezTo>
                    <a:pt x="20464" y="507"/>
                    <a:pt x="21099" y="471"/>
                    <a:pt x="21866" y="414"/>
                  </a:cubicBezTo>
                  <a:cubicBezTo>
                    <a:pt x="22789" y="358"/>
                    <a:pt x="23950" y="284"/>
                    <a:pt x="25817" y="266"/>
                  </a:cubicBezTo>
                  <a:lnTo>
                    <a:pt x="25817" y="232"/>
                  </a:lnTo>
                  <a:cubicBezTo>
                    <a:pt x="23950" y="249"/>
                    <a:pt x="22789" y="323"/>
                    <a:pt x="21866" y="375"/>
                  </a:cubicBezTo>
                  <a:cubicBezTo>
                    <a:pt x="21083" y="437"/>
                    <a:pt x="20437" y="471"/>
                    <a:pt x="19628" y="471"/>
                  </a:cubicBezTo>
                  <a:cubicBezTo>
                    <a:pt x="19462" y="471"/>
                    <a:pt x="19290" y="469"/>
                    <a:pt x="19107" y="467"/>
                  </a:cubicBezTo>
                  <a:lnTo>
                    <a:pt x="19090" y="467"/>
                  </a:lnTo>
                  <a:cubicBezTo>
                    <a:pt x="18511" y="467"/>
                    <a:pt x="18185" y="1028"/>
                    <a:pt x="17841" y="1611"/>
                  </a:cubicBezTo>
                  <a:cubicBezTo>
                    <a:pt x="17476" y="2224"/>
                    <a:pt x="17114" y="2860"/>
                    <a:pt x="16444" y="2860"/>
                  </a:cubicBezTo>
                  <a:cubicBezTo>
                    <a:pt x="13903" y="2842"/>
                    <a:pt x="13777" y="1955"/>
                    <a:pt x="13651" y="1176"/>
                  </a:cubicBezTo>
                  <a:cubicBezTo>
                    <a:pt x="13599" y="701"/>
                    <a:pt x="13525" y="249"/>
                    <a:pt x="12924" y="31"/>
                  </a:cubicBezTo>
                  <a:cubicBezTo>
                    <a:pt x="12858" y="10"/>
                    <a:pt x="12791" y="0"/>
                    <a:pt x="1272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50"/>
            <p:cNvSpPr/>
            <p:nvPr/>
          </p:nvSpPr>
          <p:spPr>
            <a:xfrm>
              <a:off x="640550" y="4231129"/>
              <a:ext cx="7862936" cy="430705"/>
            </a:xfrm>
            <a:custGeom>
              <a:avLst/>
              <a:gdLst/>
              <a:ahLst/>
              <a:cxnLst/>
              <a:rect l="l" t="t" r="r" b="b"/>
              <a:pathLst>
                <a:path w="25818" h="2839" extrusionOk="0">
                  <a:moveTo>
                    <a:pt x="12708" y="0"/>
                  </a:moveTo>
                  <a:cubicBezTo>
                    <a:pt x="12301" y="0"/>
                    <a:pt x="11908" y="335"/>
                    <a:pt x="11475" y="720"/>
                  </a:cubicBezTo>
                  <a:cubicBezTo>
                    <a:pt x="10921" y="1206"/>
                    <a:pt x="10307" y="1735"/>
                    <a:pt x="9523" y="1735"/>
                  </a:cubicBezTo>
                  <a:cubicBezTo>
                    <a:pt x="9311" y="1735"/>
                    <a:pt x="9086" y="1697"/>
                    <a:pt x="8847" y="1608"/>
                  </a:cubicBezTo>
                  <a:cubicBezTo>
                    <a:pt x="8412" y="1453"/>
                    <a:pt x="7863" y="1406"/>
                    <a:pt x="7310" y="1406"/>
                  </a:cubicBezTo>
                  <a:cubicBezTo>
                    <a:pt x="6962" y="1406"/>
                    <a:pt x="6612" y="1425"/>
                    <a:pt x="6288" y="1447"/>
                  </a:cubicBezTo>
                  <a:cubicBezTo>
                    <a:pt x="6145" y="1447"/>
                    <a:pt x="6001" y="1464"/>
                    <a:pt x="5853" y="1464"/>
                  </a:cubicBezTo>
                  <a:cubicBezTo>
                    <a:pt x="5833" y="1465"/>
                    <a:pt x="5813" y="1465"/>
                    <a:pt x="5793" y="1465"/>
                  </a:cubicBezTo>
                  <a:cubicBezTo>
                    <a:pt x="5282" y="1465"/>
                    <a:pt x="4935" y="1254"/>
                    <a:pt x="4587" y="1011"/>
                  </a:cubicBezTo>
                  <a:cubicBezTo>
                    <a:pt x="4261" y="811"/>
                    <a:pt x="3934" y="611"/>
                    <a:pt x="3443" y="502"/>
                  </a:cubicBezTo>
                  <a:cubicBezTo>
                    <a:pt x="2784" y="374"/>
                    <a:pt x="1569" y="351"/>
                    <a:pt x="773" y="351"/>
                  </a:cubicBezTo>
                  <a:cubicBezTo>
                    <a:pt x="323" y="351"/>
                    <a:pt x="7" y="359"/>
                    <a:pt x="1" y="359"/>
                  </a:cubicBezTo>
                  <a:lnTo>
                    <a:pt x="1" y="394"/>
                  </a:lnTo>
                  <a:cubicBezTo>
                    <a:pt x="7" y="394"/>
                    <a:pt x="323" y="386"/>
                    <a:pt x="773" y="386"/>
                  </a:cubicBezTo>
                  <a:cubicBezTo>
                    <a:pt x="1569" y="386"/>
                    <a:pt x="2784" y="409"/>
                    <a:pt x="3443" y="537"/>
                  </a:cubicBezTo>
                  <a:cubicBezTo>
                    <a:pt x="3917" y="646"/>
                    <a:pt x="4243" y="846"/>
                    <a:pt x="4548" y="1046"/>
                  </a:cubicBezTo>
                  <a:cubicBezTo>
                    <a:pt x="4916" y="1289"/>
                    <a:pt x="5265" y="1500"/>
                    <a:pt x="5791" y="1500"/>
                  </a:cubicBezTo>
                  <a:cubicBezTo>
                    <a:pt x="5811" y="1500"/>
                    <a:pt x="5832" y="1499"/>
                    <a:pt x="5853" y="1499"/>
                  </a:cubicBezTo>
                  <a:cubicBezTo>
                    <a:pt x="6001" y="1499"/>
                    <a:pt x="6145" y="1481"/>
                    <a:pt x="6310" y="1481"/>
                  </a:cubicBezTo>
                  <a:cubicBezTo>
                    <a:pt x="6618" y="1459"/>
                    <a:pt x="6959" y="1441"/>
                    <a:pt x="7303" y="1441"/>
                  </a:cubicBezTo>
                  <a:cubicBezTo>
                    <a:pt x="7848" y="1441"/>
                    <a:pt x="8401" y="1488"/>
                    <a:pt x="8847" y="1642"/>
                  </a:cubicBezTo>
                  <a:cubicBezTo>
                    <a:pt x="9082" y="1734"/>
                    <a:pt x="9317" y="1773"/>
                    <a:pt x="9517" y="1773"/>
                  </a:cubicBezTo>
                  <a:cubicBezTo>
                    <a:pt x="10313" y="1773"/>
                    <a:pt x="10931" y="1246"/>
                    <a:pt x="11493" y="755"/>
                  </a:cubicBezTo>
                  <a:cubicBezTo>
                    <a:pt x="11927" y="369"/>
                    <a:pt x="12320" y="36"/>
                    <a:pt x="12707" y="36"/>
                  </a:cubicBezTo>
                  <a:cubicBezTo>
                    <a:pt x="12774" y="36"/>
                    <a:pt x="12840" y="46"/>
                    <a:pt x="12907" y="67"/>
                  </a:cubicBezTo>
                  <a:cubicBezTo>
                    <a:pt x="13507" y="267"/>
                    <a:pt x="13577" y="702"/>
                    <a:pt x="13651" y="1172"/>
                  </a:cubicBezTo>
                  <a:cubicBezTo>
                    <a:pt x="13777" y="1951"/>
                    <a:pt x="13925" y="2839"/>
                    <a:pt x="16388" y="2839"/>
                  </a:cubicBezTo>
                  <a:cubicBezTo>
                    <a:pt x="17058" y="2839"/>
                    <a:pt x="17476" y="2243"/>
                    <a:pt x="17876" y="1642"/>
                  </a:cubicBezTo>
                  <a:cubicBezTo>
                    <a:pt x="18249" y="1073"/>
                    <a:pt x="18625" y="537"/>
                    <a:pt x="19189" y="537"/>
                  </a:cubicBezTo>
                  <a:cubicBezTo>
                    <a:pt x="19198" y="537"/>
                    <a:pt x="19207" y="537"/>
                    <a:pt x="19216" y="537"/>
                  </a:cubicBezTo>
                  <a:cubicBezTo>
                    <a:pt x="19653" y="558"/>
                    <a:pt x="20032" y="566"/>
                    <a:pt x="20394" y="566"/>
                  </a:cubicBezTo>
                  <a:cubicBezTo>
                    <a:pt x="21022" y="566"/>
                    <a:pt x="21598" y="542"/>
                    <a:pt x="22336" y="520"/>
                  </a:cubicBezTo>
                  <a:cubicBezTo>
                    <a:pt x="23171" y="485"/>
                    <a:pt x="24238" y="446"/>
                    <a:pt x="25817" y="428"/>
                  </a:cubicBezTo>
                  <a:lnTo>
                    <a:pt x="25817" y="394"/>
                  </a:lnTo>
                  <a:cubicBezTo>
                    <a:pt x="24220" y="411"/>
                    <a:pt x="23171" y="446"/>
                    <a:pt x="22336" y="485"/>
                  </a:cubicBezTo>
                  <a:cubicBezTo>
                    <a:pt x="21601" y="507"/>
                    <a:pt x="21027" y="529"/>
                    <a:pt x="20401" y="529"/>
                  </a:cubicBezTo>
                  <a:cubicBezTo>
                    <a:pt x="20037" y="529"/>
                    <a:pt x="19656" y="522"/>
                    <a:pt x="19216" y="502"/>
                  </a:cubicBezTo>
                  <a:lnTo>
                    <a:pt x="19181" y="502"/>
                  </a:lnTo>
                  <a:cubicBezTo>
                    <a:pt x="18603" y="502"/>
                    <a:pt x="18220" y="1046"/>
                    <a:pt x="17841" y="1625"/>
                  </a:cubicBezTo>
                  <a:cubicBezTo>
                    <a:pt x="17441" y="2208"/>
                    <a:pt x="17041" y="2804"/>
                    <a:pt x="16388" y="2804"/>
                  </a:cubicBezTo>
                  <a:cubicBezTo>
                    <a:pt x="13942" y="2804"/>
                    <a:pt x="13816" y="1934"/>
                    <a:pt x="13686" y="1172"/>
                  </a:cubicBezTo>
                  <a:cubicBezTo>
                    <a:pt x="13616" y="685"/>
                    <a:pt x="13542" y="228"/>
                    <a:pt x="12924" y="32"/>
                  </a:cubicBezTo>
                  <a:cubicBezTo>
                    <a:pt x="12852" y="10"/>
                    <a:pt x="12780" y="0"/>
                    <a:pt x="12708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50"/>
            <p:cNvSpPr/>
            <p:nvPr/>
          </p:nvSpPr>
          <p:spPr>
            <a:xfrm>
              <a:off x="640550" y="4206400"/>
              <a:ext cx="7862936" cy="422512"/>
            </a:xfrm>
            <a:custGeom>
              <a:avLst/>
              <a:gdLst/>
              <a:ahLst/>
              <a:cxnLst/>
              <a:rect l="l" t="t" r="r" b="b"/>
              <a:pathLst>
                <a:path w="25818" h="2785" extrusionOk="0">
                  <a:moveTo>
                    <a:pt x="12712" y="0"/>
                  </a:moveTo>
                  <a:cubicBezTo>
                    <a:pt x="12289" y="0"/>
                    <a:pt x="11892" y="347"/>
                    <a:pt x="11440" y="739"/>
                  </a:cubicBezTo>
                  <a:cubicBezTo>
                    <a:pt x="10879" y="1209"/>
                    <a:pt x="10261" y="1738"/>
                    <a:pt x="9467" y="1738"/>
                  </a:cubicBezTo>
                  <a:cubicBezTo>
                    <a:pt x="9282" y="1738"/>
                    <a:pt x="9087" y="1709"/>
                    <a:pt x="8882" y="1644"/>
                  </a:cubicBezTo>
                  <a:cubicBezTo>
                    <a:pt x="8314" y="1453"/>
                    <a:pt x="7621" y="1414"/>
                    <a:pt x="6964" y="1414"/>
                  </a:cubicBezTo>
                  <a:cubicBezTo>
                    <a:pt x="6680" y="1414"/>
                    <a:pt x="6402" y="1422"/>
                    <a:pt x="6145" y="1427"/>
                  </a:cubicBezTo>
                  <a:lnTo>
                    <a:pt x="5927" y="1427"/>
                  </a:lnTo>
                  <a:cubicBezTo>
                    <a:pt x="5902" y="1428"/>
                    <a:pt x="5876" y="1428"/>
                    <a:pt x="5851" y="1428"/>
                  </a:cubicBezTo>
                  <a:cubicBezTo>
                    <a:pt x="5314" y="1428"/>
                    <a:pt x="4947" y="1253"/>
                    <a:pt x="4548" y="1066"/>
                  </a:cubicBezTo>
                  <a:cubicBezTo>
                    <a:pt x="4222" y="900"/>
                    <a:pt x="3878" y="739"/>
                    <a:pt x="3408" y="648"/>
                  </a:cubicBezTo>
                  <a:cubicBezTo>
                    <a:pt x="2768" y="535"/>
                    <a:pt x="1626" y="513"/>
                    <a:pt x="841" y="513"/>
                  </a:cubicBezTo>
                  <a:cubicBezTo>
                    <a:pt x="356" y="513"/>
                    <a:pt x="7" y="522"/>
                    <a:pt x="1" y="522"/>
                  </a:cubicBezTo>
                  <a:lnTo>
                    <a:pt x="1" y="557"/>
                  </a:lnTo>
                  <a:cubicBezTo>
                    <a:pt x="7" y="557"/>
                    <a:pt x="353" y="548"/>
                    <a:pt x="837" y="548"/>
                  </a:cubicBezTo>
                  <a:cubicBezTo>
                    <a:pt x="1617" y="548"/>
                    <a:pt x="2757" y="570"/>
                    <a:pt x="3408" y="683"/>
                  </a:cubicBezTo>
                  <a:cubicBezTo>
                    <a:pt x="3860" y="774"/>
                    <a:pt x="4204" y="935"/>
                    <a:pt x="4531" y="1083"/>
                  </a:cubicBezTo>
                  <a:cubicBezTo>
                    <a:pt x="4931" y="1275"/>
                    <a:pt x="5315" y="1463"/>
                    <a:pt x="5856" y="1463"/>
                  </a:cubicBezTo>
                  <a:cubicBezTo>
                    <a:pt x="5879" y="1463"/>
                    <a:pt x="5903" y="1462"/>
                    <a:pt x="5927" y="1462"/>
                  </a:cubicBezTo>
                  <a:lnTo>
                    <a:pt x="6162" y="1462"/>
                  </a:lnTo>
                  <a:cubicBezTo>
                    <a:pt x="6407" y="1457"/>
                    <a:pt x="6670" y="1450"/>
                    <a:pt x="6940" y="1450"/>
                  </a:cubicBezTo>
                  <a:cubicBezTo>
                    <a:pt x="7594" y="1450"/>
                    <a:pt x="8289" y="1488"/>
                    <a:pt x="8864" y="1679"/>
                  </a:cubicBezTo>
                  <a:cubicBezTo>
                    <a:pt x="9076" y="1744"/>
                    <a:pt x="9276" y="1773"/>
                    <a:pt x="9465" y="1773"/>
                  </a:cubicBezTo>
                  <a:cubicBezTo>
                    <a:pt x="10279" y="1773"/>
                    <a:pt x="10900" y="1240"/>
                    <a:pt x="11458" y="757"/>
                  </a:cubicBezTo>
                  <a:cubicBezTo>
                    <a:pt x="11908" y="370"/>
                    <a:pt x="12304" y="34"/>
                    <a:pt x="12713" y="34"/>
                  </a:cubicBezTo>
                  <a:cubicBezTo>
                    <a:pt x="12783" y="34"/>
                    <a:pt x="12853" y="44"/>
                    <a:pt x="12924" y="65"/>
                  </a:cubicBezTo>
                  <a:cubicBezTo>
                    <a:pt x="13507" y="248"/>
                    <a:pt x="13599" y="683"/>
                    <a:pt x="13668" y="1153"/>
                  </a:cubicBezTo>
                  <a:cubicBezTo>
                    <a:pt x="13816" y="1914"/>
                    <a:pt x="13960" y="2784"/>
                    <a:pt x="16336" y="2784"/>
                  </a:cubicBezTo>
                  <a:cubicBezTo>
                    <a:pt x="16988" y="2784"/>
                    <a:pt x="17423" y="2223"/>
                    <a:pt x="17859" y="1662"/>
                  </a:cubicBezTo>
                  <a:cubicBezTo>
                    <a:pt x="18294" y="1100"/>
                    <a:pt x="18711" y="591"/>
                    <a:pt x="19290" y="591"/>
                  </a:cubicBezTo>
                  <a:lnTo>
                    <a:pt x="19325" y="591"/>
                  </a:lnTo>
                  <a:cubicBezTo>
                    <a:pt x="20284" y="631"/>
                    <a:pt x="20953" y="649"/>
                    <a:pt x="21764" y="649"/>
                  </a:cubicBezTo>
                  <a:cubicBezTo>
                    <a:pt x="22474" y="649"/>
                    <a:pt x="23294" y="635"/>
                    <a:pt x="24512" y="609"/>
                  </a:cubicBezTo>
                  <a:cubicBezTo>
                    <a:pt x="24912" y="609"/>
                    <a:pt x="25347" y="609"/>
                    <a:pt x="25817" y="591"/>
                  </a:cubicBezTo>
                  <a:lnTo>
                    <a:pt x="25817" y="557"/>
                  </a:lnTo>
                  <a:cubicBezTo>
                    <a:pt x="25325" y="574"/>
                    <a:pt x="24912" y="574"/>
                    <a:pt x="24512" y="574"/>
                  </a:cubicBezTo>
                  <a:cubicBezTo>
                    <a:pt x="23294" y="600"/>
                    <a:pt x="22474" y="614"/>
                    <a:pt x="21764" y="614"/>
                  </a:cubicBezTo>
                  <a:cubicBezTo>
                    <a:pt x="20953" y="614"/>
                    <a:pt x="20284" y="596"/>
                    <a:pt x="19325" y="557"/>
                  </a:cubicBezTo>
                  <a:lnTo>
                    <a:pt x="19290" y="557"/>
                  </a:lnTo>
                  <a:cubicBezTo>
                    <a:pt x="18690" y="557"/>
                    <a:pt x="18255" y="1100"/>
                    <a:pt x="17841" y="1644"/>
                  </a:cubicBezTo>
                  <a:cubicBezTo>
                    <a:pt x="17406" y="2188"/>
                    <a:pt x="16971" y="2750"/>
                    <a:pt x="16336" y="2750"/>
                  </a:cubicBezTo>
                  <a:cubicBezTo>
                    <a:pt x="13995" y="2750"/>
                    <a:pt x="13834" y="1897"/>
                    <a:pt x="13707" y="1153"/>
                  </a:cubicBezTo>
                  <a:cubicBezTo>
                    <a:pt x="13633" y="665"/>
                    <a:pt x="13542" y="213"/>
                    <a:pt x="12924" y="30"/>
                  </a:cubicBezTo>
                  <a:cubicBezTo>
                    <a:pt x="12852" y="10"/>
                    <a:pt x="12782" y="0"/>
                    <a:pt x="1271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50"/>
            <p:cNvSpPr/>
            <p:nvPr/>
          </p:nvSpPr>
          <p:spPr>
            <a:xfrm>
              <a:off x="640550" y="4181671"/>
              <a:ext cx="7862936" cy="414168"/>
            </a:xfrm>
            <a:custGeom>
              <a:avLst/>
              <a:gdLst/>
              <a:ahLst/>
              <a:cxnLst/>
              <a:rect l="l" t="t" r="r" b="b"/>
              <a:pathLst>
                <a:path w="25818" h="2730" extrusionOk="0">
                  <a:moveTo>
                    <a:pt x="12714" y="1"/>
                  </a:moveTo>
                  <a:cubicBezTo>
                    <a:pt x="12264" y="1"/>
                    <a:pt x="11849" y="350"/>
                    <a:pt x="11384" y="737"/>
                  </a:cubicBezTo>
                  <a:cubicBezTo>
                    <a:pt x="10843" y="1217"/>
                    <a:pt x="10227" y="1735"/>
                    <a:pt x="9423" y="1735"/>
                  </a:cubicBezTo>
                  <a:cubicBezTo>
                    <a:pt x="9257" y="1735"/>
                    <a:pt x="9082" y="1713"/>
                    <a:pt x="8899" y="1664"/>
                  </a:cubicBezTo>
                  <a:cubicBezTo>
                    <a:pt x="7977" y="1407"/>
                    <a:pt x="6924" y="1390"/>
                    <a:pt x="6019" y="1390"/>
                  </a:cubicBezTo>
                  <a:lnTo>
                    <a:pt x="5962" y="1390"/>
                  </a:lnTo>
                  <a:cubicBezTo>
                    <a:pt x="5366" y="1390"/>
                    <a:pt x="4948" y="1246"/>
                    <a:pt x="4496" y="1098"/>
                  </a:cubicBezTo>
                  <a:cubicBezTo>
                    <a:pt x="4169" y="989"/>
                    <a:pt x="3826" y="863"/>
                    <a:pt x="3373" y="794"/>
                  </a:cubicBezTo>
                  <a:cubicBezTo>
                    <a:pt x="2776" y="710"/>
                    <a:pt x="1779" y="692"/>
                    <a:pt x="1023" y="692"/>
                  </a:cubicBezTo>
                  <a:cubicBezTo>
                    <a:pt x="445" y="692"/>
                    <a:pt x="8" y="702"/>
                    <a:pt x="1" y="702"/>
                  </a:cubicBezTo>
                  <a:lnTo>
                    <a:pt x="1" y="737"/>
                  </a:lnTo>
                  <a:cubicBezTo>
                    <a:pt x="8" y="737"/>
                    <a:pt x="420" y="728"/>
                    <a:pt x="974" y="728"/>
                  </a:cubicBezTo>
                  <a:cubicBezTo>
                    <a:pt x="1735" y="728"/>
                    <a:pt x="2763" y="745"/>
                    <a:pt x="3373" y="828"/>
                  </a:cubicBezTo>
                  <a:cubicBezTo>
                    <a:pt x="3808" y="902"/>
                    <a:pt x="4152" y="1011"/>
                    <a:pt x="4496" y="1137"/>
                  </a:cubicBezTo>
                  <a:cubicBezTo>
                    <a:pt x="4921" y="1272"/>
                    <a:pt x="5331" y="1426"/>
                    <a:pt x="5906" y="1426"/>
                  </a:cubicBezTo>
                  <a:cubicBezTo>
                    <a:pt x="5943" y="1426"/>
                    <a:pt x="5980" y="1426"/>
                    <a:pt x="6019" y="1424"/>
                  </a:cubicBezTo>
                  <a:cubicBezTo>
                    <a:pt x="6924" y="1424"/>
                    <a:pt x="7977" y="1446"/>
                    <a:pt x="8899" y="1699"/>
                  </a:cubicBezTo>
                  <a:cubicBezTo>
                    <a:pt x="9084" y="1748"/>
                    <a:pt x="9260" y="1770"/>
                    <a:pt x="9427" y="1770"/>
                  </a:cubicBezTo>
                  <a:cubicBezTo>
                    <a:pt x="10244" y="1770"/>
                    <a:pt x="10863" y="1241"/>
                    <a:pt x="11423" y="772"/>
                  </a:cubicBezTo>
                  <a:cubicBezTo>
                    <a:pt x="11871" y="384"/>
                    <a:pt x="12271" y="37"/>
                    <a:pt x="12705" y="37"/>
                  </a:cubicBezTo>
                  <a:cubicBezTo>
                    <a:pt x="12777" y="37"/>
                    <a:pt x="12850" y="46"/>
                    <a:pt x="12924" y="67"/>
                  </a:cubicBezTo>
                  <a:cubicBezTo>
                    <a:pt x="13525" y="250"/>
                    <a:pt x="13616" y="685"/>
                    <a:pt x="13707" y="1137"/>
                  </a:cubicBezTo>
                  <a:cubicBezTo>
                    <a:pt x="13834" y="1899"/>
                    <a:pt x="13995" y="2730"/>
                    <a:pt x="16262" y="2730"/>
                  </a:cubicBezTo>
                  <a:lnTo>
                    <a:pt x="16296" y="2730"/>
                  </a:lnTo>
                  <a:cubicBezTo>
                    <a:pt x="16897" y="2730"/>
                    <a:pt x="17384" y="2208"/>
                    <a:pt x="17859" y="1681"/>
                  </a:cubicBezTo>
                  <a:cubicBezTo>
                    <a:pt x="18328" y="1155"/>
                    <a:pt x="18798" y="628"/>
                    <a:pt x="19382" y="628"/>
                  </a:cubicBezTo>
                  <a:lnTo>
                    <a:pt x="19434" y="628"/>
                  </a:lnTo>
                  <a:cubicBezTo>
                    <a:pt x="19690" y="646"/>
                    <a:pt x="19925" y="663"/>
                    <a:pt x="20143" y="663"/>
                  </a:cubicBezTo>
                  <a:cubicBezTo>
                    <a:pt x="21232" y="729"/>
                    <a:pt x="22007" y="777"/>
                    <a:pt x="23589" y="777"/>
                  </a:cubicBezTo>
                  <a:cubicBezTo>
                    <a:pt x="24193" y="777"/>
                    <a:pt x="24915" y="770"/>
                    <a:pt x="25817" y="754"/>
                  </a:cubicBezTo>
                  <a:lnTo>
                    <a:pt x="25817" y="720"/>
                  </a:lnTo>
                  <a:cubicBezTo>
                    <a:pt x="24930" y="734"/>
                    <a:pt x="24216" y="740"/>
                    <a:pt x="23617" y="740"/>
                  </a:cubicBezTo>
                  <a:cubicBezTo>
                    <a:pt x="22023" y="740"/>
                    <a:pt x="21237" y="695"/>
                    <a:pt x="20143" y="628"/>
                  </a:cubicBezTo>
                  <a:cubicBezTo>
                    <a:pt x="19925" y="628"/>
                    <a:pt x="19708" y="611"/>
                    <a:pt x="19451" y="593"/>
                  </a:cubicBezTo>
                  <a:cubicBezTo>
                    <a:pt x="19430" y="592"/>
                    <a:pt x="19410" y="591"/>
                    <a:pt x="19389" y="591"/>
                  </a:cubicBezTo>
                  <a:cubicBezTo>
                    <a:pt x="18787" y="591"/>
                    <a:pt x="18296" y="1137"/>
                    <a:pt x="17841" y="1642"/>
                  </a:cubicBezTo>
                  <a:cubicBezTo>
                    <a:pt x="17367" y="2169"/>
                    <a:pt x="16880" y="2695"/>
                    <a:pt x="16296" y="2695"/>
                  </a:cubicBezTo>
                  <a:lnTo>
                    <a:pt x="16262" y="2695"/>
                  </a:lnTo>
                  <a:cubicBezTo>
                    <a:pt x="14034" y="2695"/>
                    <a:pt x="13868" y="1881"/>
                    <a:pt x="13742" y="1137"/>
                  </a:cubicBezTo>
                  <a:cubicBezTo>
                    <a:pt x="13651" y="663"/>
                    <a:pt x="13559" y="210"/>
                    <a:pt x="12946" y="32"/>
                  </a:cubicBezTo>
                  <a:cubicBezTo>
                    <a:pt x="12867" y="11"/>
                    <a:pt x="12790" y="1"/>
                    <a:pt x="1271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0"/>
            <p:cNvSpPr/>
            <p:nvPr/>
          </p:nvSpPr>
          <p:spPr>
            <a:xfrm>
              <a:off x="640550" y="4156942"/>
              <a:ext cx="7862936" cy="409314"/>
            </a:xfrm>
            <a:custGeom>
              <a:avLst/>
              <a:gdLst/>
              <a:ahLst/>
              <a:cxnLst/>
              <a:rect l="l" t="t" r="r" b="b"/>
              <a:pathLst>
                <a:path w="25818" h="2698" extrusionOk="0">
                  <a:moveTo>
                    <a:pt x="12717" y="1"/>
                  </a:moveTo>
                  <a:cubicBezTo>
                    <a:pt x="12242" y="1"/>
                    <a:pt x="11804" y="366"/>
                    <a:pt x="11349" y="756"/>
                  </a:cubicBezTo>
                  <a:cubicBezTo>
                    <a:pt x="10795" y="1218"/>
                    <a:pt x="10187" y="1730"/>
                    <a:pt x="9385" y="1730"/>
                  </a:cubicBezTo>
                  <a:cubicBezTo>
                    <a:pt x="9242" y="1730"/>
                    <a:pt x="9094" y="1714"/>
                    <a:pt x="8938" y="1679"/>
                  </a:cubicBezTo>
                  <a:cubicBezTo>
                    <a:pt x="8012" y="1479"/>
                    <a:pt x="7106" y="1370"/>
                    <a:pt x="6093" y="1352"/>
                  </a:cubicBezTo>
                  <a:cubicBezTo>
                    <a:pt x="5418" y="1352"/>
                    <a:pt x="4948" y="1244"/>
                    <a:pt x="4439" y="1135"/>
                  </a:cubicBezTo>
                  <a:cubicBezTo>
                    <a:pt x="4095" y="1065"/>
                    <a:pt x="3752" y="991"/>
                    <a:pt x="3316" y="935"/>
                  </a:cubicBezTo>
                  <a:cubicBezTo>
                    <a:pt x="2717" y="872"/>
                    <a:pt x="1700" y="858"/>
                    <a:pt x="950" y="858"/>
                  </a:cubicBezTo>
                  <a:cubicBezTo>
                    <a:pt x="410" y="858"/>
                    <a:pt x="8" y="865"/>
                    <a:pt x="1" y="865"/>
                  </a:cubicBezTo>
                  <a:lnTo>
                    <a:pt x="1" y="900"/>
                  </a:lnTo>
                  <a:cubicBezTo>
                    <a:pt x="8" y="900"/>
                    <a:pt x="357" y="895"/>
                    <a:pt x="842" y="895"/>
                  </a:cubicBezTo>
                  <a:cubicBezTo>
                    <a:pt x="1599" y="895"/>
                    <a:pt x="2688" y="908"/>
                    <a:pt x="3316" y="974"/>
                  </a:cubicBezTo>
                  <a:cubicBezTo>
                    <a:pt x="3734" y="1026"/>
                    <a:pt x="4095" y="1100"/>
                    <a:pt x="4422" y="1174"/>
                  </a:cubicBezTo>
                  <a:cubicBezTo>
                    <a:pt x="4931" y="1283"/>
                    <a:pt x="5418" y="1392"/>
                    <a:pt x="6093" y="1392"/>
                  </a:cubicBezTo>
                  <a:cubicBezTo>
                    <a:pt x="7106" y="1409"/>
                    <a:pt x="8012" y="1518"/>
                    <a:pt x="8938" y="1718"/>
                  </a:cubicBezTo>
                  <a:cubicBezTo>
                    <a:pt x="9101" y="1757"/>
                    <a:pt x="9256" y="1775"/>
                    <a:pt x="9404" y="1775"/>
                  </a:cubicBezTo>
                  <a:cubicBezTo>
                    <a:pt x="10211" y="1775"/>
                    <a:pt x="10815" y="1248"/>
                    <a:pt x="11366" y="774"/>
                  </a:cubicBezTo>
                  <a:cubicBezTo>
                    <a:pt x="11834" y="385"/>
                    <a:pt x="12246" y="35"/>
                    <a:pt x="12712" y="35"/>
                  </a:cubicBezTo>
                  <a:cubicBezTo>
                    <a:pt x="12788" y="35"/>
                    <a:pt x="12866" y="44"/>
                    <a:pt x="12946" y="64"/>
                  </a:cubicBezTo>
                  <a:cubicBezTo>
                    <a:pt x="13542" y="230"/>
                    <a:pt x="13633" y="665"/>
                    <a:pt x="13725" y="1135"/>
                  </a:cubicBezTo>
                  <a:cubicBezTo>
                    <a:pt x="13868" y="1862"/>
                    <a:pt x="14051" y="2697"/>
                    <a:pt x="16188" y="2697"/>
                  </a:cubicBezTo>
                  <a:lnTo>
                    <a:pt x="16244" y="2697"/>
                  </a:lnTo>
                  <a:cubicBezTo>
                    <a:pt x="16823" y="2675"/>
                    <a:pt x="17349" y="2171"/>
                    <a:pt x="17841" y="1679"/>
                  </a:cubicBezTo>
                  <a:cubicBezTo>
                    <a:pt x="18361" y="1197"/>
                    <a:pt x="18880" y="679"/>
                    <a:pt x="19475" y="679"/>
                  </a:cubicBezTo>
                  <a:cubicBezTo>
                    <a:pt x="19503" y="679"/>
                    <a:pt x="19532" y="680"/>
                    <a:pt x="19560" y="682"/>
                  </a:cubicBezTo>
                  <a:cubicBezTo>
                    <a:pt x="20052" y="700"/>
                    <a:pt x="20452" y="739"/>
                    <a:pt x="20848" y="774"/>
                  </a:cubicBezTo>
                  <a:cubicBezTo>
                    <a:pt x="21765" y="860"/>
                    <a:pt x="22590" y="935"/>
                    <a:pt x="24270" y="935"/>
                  </a:cubicBezTo>
                  <a:cubicBezTo>
                    <a:pt x="24719" y="935"/>
                    <a:pt x="25228" y="929"/>
                    <a:pt x="25817" y="917"/>
                  </a:cubicBezTo>
                  <a:lnTo>
                    <a:pt x="25817" y="883"/>
                  </a:lnTo>
                  <a:cubicBezTo>
                    <a:pt x="25244" y="893"/>
                    <a:pt x="24745" y="898"/>
                    <a:pt x="24305" y="898"/>
                  </a:cubicBezTo>
                  <a:cubicBezTo>
                    <a:pt x="22601" y="898"/>
                    <a:pt x="21771" y="825"/>
                    <a:pt x="20848" y="739"/>
                  </a:cubicBezTo>
                  <a:cubicBezTo>
                    <a:pt x="20452" y="700"/>
                    <a:pt x="20052" y="665"/>
                    <a:pt x="19560" y="648"/>
                  </a:cubicBezTo>
                  <a:cubicBezTo>
                    <a:pt x="19528" y="645"/>
                    <a:pt x="19497" y="644"/>
                    <a:pt x="19466" y="644"/>
                  </a:cubicBezTo>
                  <a:cubicBezTo>
                    <a:pt x="18855" y="644"/>
                    <a:pt x="18337" y="1160"/>
                    <a:pt x="17819" y="1661"/>
                  </a:cubicBezTo>
                  <a:cubicBezTo>
                    <a:pt x="17315" y="2153"/>
                    <a:pt x="16806" y="2640"/>
                    <a:pt x="16244" y="2658"/>
                  </a:cubicBezTo>
                  <a:lnTo>
                    <a:pt x="16188" y="2658"/>
                  </a:lnTo>
                  <a:cubicBezTo>
                    <a:pt x="14069" y="2658"/>
                    <a:pt x="13903" y="1844"/>
                    <a:pt x="13760" y="1118"/>
                  </a:cubicBezTo>
                  <a:cubicBezTo>
                    <a:pt x="13668" y="648"/>
                    <a:pt x="13577" y="195"/>
                    <a:pt x="12946" y="30"/>
                  </a:cubicBezTo>
                  <a:cubicBezTo>
                    <a:pt x="12869" y="10"/>
                    <a:pt x="12792" y="1"/>
                    <a:pt x="12717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0"/>
            <p:cNvSpPr/>
            <p:nvPr/>
          </p:nvSpPr>
          <p:spPr>
            <a:xfrm>
              <a:off x="640550" y="4132517"/>
              <a:ext cx="7862936" cy="400666"/>
            </a:xfrm>
            <a:custGeom>
              <a:avLst/>
              <a:gdLst/>
              <a:ahLst/>
              <a:cxnLst/>
              <a:rect l="l" t="t" r="r" b="b"/>
              <a:pathLst>
                <a:path w="25818" h="2641" extrusionOk="0">
                  <a:moveTo>
                    <a:pt x="12706" y="0"/>
                  </a:moveTo>
                  <a:cubicBezTo>
                    <a:pt x="12207" y="0"/>
                    <a:pt x="11765" y="378"/>
                    <a:pt x="11314" y="769"/>
                  </a:cubicBezTo>
                  <a:cubicBezTo>
                    <a:pt x="10758" y="1230"/>
                    <a:pt x="10146" y="1747"/>
                    <a:pt x="9335" y="1747"/>
                  </a:cubicBezTo>
                  <a:cubicBezTo>
                    <a:pt x="9218" y="1747"/>
                    <a:pt x="9098" y="1737"/>
                    <a:pt x="8973" y="1714"/>
                  </a:cubicBezTo>
                  <a:cubicBezTo>
                    <a:pt x="8756" y="1679"/>
                    <a:pt x="8573" y="1640"/>
                    <a:pt x="8377" y="1605"/>
                  </a:cubicBezTo>
                  <a:cubicBezTo>
                    <a:pt x="7633" y="1461"/>
                    <a:pt x="6998" y="1335"/>
                    <a:pt x="6162" y="1313"/>
                  </a:cubicBezTo>
                  <a:cubicBezTo>
                    <a:pt x="5366" y="1313"/>
                    <a:pt x="4765" y="1244"/>
                    <a:pt x="4152" y="1170"/>
                  </a:cubicBezTo>
                  <a:cubicBezTo>
                    <a:pt x="3878" y="1152"/>
                    <a:pt x="3608" y="1118"/>
                    <a:pt x="3282" y="1078"/>
                  </a:cubicBezTo>
                  <a:cubicBezTo>
                    <a:pt x="2724" y="1029"/>
                    <a:pt x="1821" y="1018"/>
                    <a:pt x="1103" y="1018"/>
                  </a:cubicBezTo>
                  <a:cubicBezTo>
                    <a:pt x="488" y="1018"/>
                    <a:pt x="9" y="1026"/>
                    <a:pt x="1" y="1026"/>
                  </a:cubicBezTo>
                  <a:lnTo>
                    <a:pt x="1" y="1061"/>
                  </a:lnTo>
                  <a:cubicBezTo>
                    <a:pt x="8" y="1061"/>
                    <a:pt x="429" y="1054"/>
                    <a:pt x="988" y="1054"/>
                  </a:cubicBezTo>
                  <a:cubicBezTo>
                    <a:pt x="1722" y="1054"/>
                    <a:pt x="2694" y="1066"/>
                    <a:pt x="3282" y="1118"/>
                  </a:cubicBezTo>
                  <a:cubicBezTo>
                    <a:pt x="3591" y="1152"/>
                    <a:pt x="3878" y="1187"/>
                    <a:pt x="4152" y="1205"/>
                  </a:cubicBezTo>
                  <a:cubicBezTo>
                    <a:pt x="4765" y="1279"/>
                    <a:pt x="5366" y="1352"/>
                    <a:pt x="6162" y="1352"/>
                  </a:cubicBezTo>
                  <a:cubicBezTo>
                    <a:pt x="6980" y="1370"/>
                    <a:pt x="7633" y="1496"/>
                    <a:pt x="8377" y="1640"/>
                  </a:cubicBezTo>
                  <a:cubicBezTo>
                    <a:pt x="8555" y="1679"/>
                    <a:pt x="8756" y="1714"/>
                    <a:pt x="8956" y="1748"/>
                  </a:cubicBezTo>
                  <a:cubicBezTo>
                    <a:pt x="9085" y="1771"/>
                    <a:pt x="9210" y="1782"/>
                    <a:pt x="9330" y="1782"/>
                  </a:cubicBezTo>
                  <a:cubicBezTo>
                    <a:pt x="10164" y="1782"/>
                    <a:pt x="10776" y="1267"/>
                    <a:pt x="11332" y="791"/>
                  </a:cubicBezTo>
                  <a:cubicBezTo>
                    <a:pt x="11798" y="384"/>
                    <a:pt x="12224" y="35"/>
                    <a:pt x="12703" y="35"/>
                  </a:cubicBezTo>
                  <a:cubicBezTo>
                    <a:pt x="12783" y="35"/>
                    <a:pt x="12863" y="44"/>
                    <a:pt x="12946" y="64"/>
                  </a:cubicBezTo>
                  <a:cubicBezTo>
                    <a:pt x="13542" y="208"/>
                    <a:pt x="13651" y="661"/>
                    <a:pt x="13742" y="1118"/>
                  </a:cubicBezTo>
                  <a:cubicBezTo>
                    <a:pt x="13903" y="1822"/>
                    <a:pt x="14086" y="2640"/>
                    <a:pt x="16101" y="2640"/>
                  </a:cubicBezTo>
                  <a:lnTo>
                    <a:pt x="16188" y="2640"/>
                  </a:lnTo>
                  <a:cubicBezTo>
                    <a:pt x="16732" y="2619"/>
                    <a:pt x="17258" y="2184"/>
                    <a:pt x="17819" y="1696"/>
                  </a:cubicBezTo>
                  <a:cubicBezTo>
                    <a:pt x="18390" y="1212"/>
                    <a:pt x="18957" y="713"/>
                    <a:pt x="19572" y="713"/>
                  </a:cubicBezTo>
                  <a:cubicBezTo>
                    <a:pt x="19604" y="713"/>
                    <a:pt x="19636" y="714"/>
                    <a:pt x="19669" y="717"/>
                  </a:cubicBezTo>
                  <a:cubicBezTo>
                    <a:pt x="20234" y="752"/>
                    <a:pt x="20687" y="826"/>
                    <a:pt x="21122" y="878"/>
                  </a:cubicBezTo>
                  <a:cubicBezTo>
                    <a:pt x="21973" y="984"/>
                    <a:pt x="22803" y="1099"/>
                    <a:pt x="24489" y="1099"/>
                  </a:cubicBezTo>
                  <a:cubicBezTo>
                    <a:pt x="24882" y="1099"/>
                    <a:pt x="25321" y="1092"/>
                    <a:pt x="25817" y="1078"/>
                  </a:cubicBezTo>
                  <a:lnTo>
                    <a:pt x="25817" y="1044"/>
                  </a:lnTo>
                  <a:cubicBezTo>
                    <a:pt x="25329" y="1057"/>
                    <a:pt x="24898" y="1063"/>
                    <a:pt x="24512" y="1063"/>
                  </a:cubicBezTo>
                  <a:cubicBezTo>
                    <a:pt x="22817" y="1063"/>
                    <a:pt x="21994" y="946"/>
                    <a:pt x="21122" y="843"/>
                  </a:cubicBezTo>
                  <a:cubicBezTo>
                    <a:pt x="20687" y="791"/>
                    <a:pt x="20234" y="717"/>
                    <a:pt x="19669" y="682"/>
                  </a:cubicBezTo>
                  <a:cubicBezTo>
                    <a:pt x="19636" y="680"/>
                    <a:pt x="19604" y="678"/>
                    <a:pt x="19572" y="678"/>
                  </a:cubicBezTo>
                  <a:cubicBezTo>
                    <a:pt x="18955" y="678"/>
                    <a:pt x="18373" y="1179"/>
                    <a:pt x="17802" y="1679"/>
                  </a:cubicBezTo>
                  <a:cubicBezTo>
                    <a:pt x="17241" y="2149"/>
                    <a:pt x="16732" y="2584"/>
                    <a:pt x="16188" y="2601"/>
                  </a:cubicBezTo>
                  <a:lnTo>
                    <a:pt x="16118" y="2601"/>
                  </a:lnTo>
                  <a:cubicBezTo>
                    <a:pt x="14103" y="2601"/>
                    <a:pt x="13942" y="1805"/>
                    <a:pt x="13777" y="1118"/>
                  </a:cubicBezTo>
                  <a:cubicBezTo>
                    <a:pt x="13686" y="643"/>
                    <a:pt x="13577" y="191"/>
                    <a:pt x="12946" y="30"/>
                  </a:cubicBezTo>
                  <a:cubicBezTo>
                    <a:pt x="12864" y="10"/>
                    <a:pt x="12785" y="0"/>
                    <a:pt x="1270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0"/>
            <p:cNvSpPr/>
            <p:nvPr/>
          </p:nvSpPr>
          <p:spPr>
            <a:xfrm>
              <a:off x="640550" y="4107637"/>
              <a:ext cx="7862936" cy="392474"/>
            </a:xfrm>
            <a:custGeom>
              <a:avLst/>
              <a:gdLst/>
              <a:ahLst/>
              <a:cxnLst/>
              <a:rect l="l" t="t" r="r" b="b"/>
              <a:pathLst>
                <a:path w="25818" h="2587" extrusionOk="0">
                  <a:moveTo>
                    <a:pt x="12716" y="0"/>
                  </a:moveTo>
                  <a:cubicBezTo>
                    <a:pt x="12188" y="0"/>
                    <a:pt x="11729" y="380"/>
                    <a:pt x="11258" y="772"/>
                  </a:cubicBezTo>
                  <a:cubicBezTo>
                    <a:pt x="10724" y="1243"/>
                    <a:pt x="10114" y="1756"/>
                    <a:pt x="9291" y="1756"/>
                  </a:cubicBezTo>
                  <a:cubicBezTo>
                    <a:pt x="9194" y="1756"/>
                    <a:pt x="9094" y="1749"/>
                    <a:pt x="8991" y="1734"/>
                  </a:cubicBezTo>
                  <a:cubicBezTo>
                    <a:pt x="8573" y="1677"/>
                    <a:pt x="8229" y="1608"/>
                    <a:pt x="7903" y="1534"/>
                  </a:cubicBezTo>
                  <a:cubicBezTo>
                    <a:pt x="7398" y="1408"/>
                    <a:pt x="6906" y="1299"/>
                    <a:pt x="6254" y="1299"/>
                  </a:cubicBezTo>
                  <a:cubicBezTo>
                    <a:pt x="5818" y="1282"/>
                    <a:pt x="5457" y="1282"/>
                    <a:pt x="5092" y="1282"/>
                  </a:cubicBezTo>
                  <a:cubicBezTo>
                    <a:pt x="4461" y="1282"/>
                    <a:pt x="3917" y="1282"/>
                    <a:pt x="3243" y="1225"/>
                  </a:cubicBezTo>
                  <a:cubicBezTo>
                    <a:pt x="2613" y="1194"/>
                    <a:pt x="1578" y="1187"/>
                    <a:pt x="847" y="1187"/>
                  </a:cubicBezTo>
                  <a:cubicBezTo>
                    <a:pt x="360" y="1187"/>
                    <a:pt x="8" y="1190"/>
                    <a:pt x="1" y="1190"/>
                  </a:cubicBezTo>
                  <a:lnTo>
                    <a:pt x="1" y="1225"/>
                  </a:lnTo>
                  <a:cubicBezTo>
                    <a:pt x="8" y="1225"/>
                    <a:pt x="360" y="1222"/>
                    <a:pt x="847" y="1222"/>
                  </a:cubicBezTo>
                  <a:cubicBezTo>
                    <a:pt x="1578" y="1222"/>
                    <a:pt x="2613" y="1228"/>
                    <a:pt x="3243" y="1260"/>
                  </a:cubicBezTo>
                  <a:cubicBezTo>
                    <a:pt x="3917" y="1316"/>
                    <a:pt x="4461" y="1316"/>
                    <a:pt x="5092" y="1316"/>
                  </a:cubicBezTo>
                  <a:cubicBezTo>
                    <a:pt x="5457" y="1316"/>
                    <a:pt x="5818" y="1316"/>
                    <a:pt x="6254" y="1334"/>
                  </a:cubicBezTo>
                  <a:cubicBezTo>
                    <a:pt x="6889" y="1334"/>
                    <a:pt x="7376" y="1443"/>
                    <a:pt x="7903" y="1569"/>
                  </a:cubicBezTo>
                  <a:cubicBezTo>
                    <a:pt x="8229" y="1643"/>
                    <a:pt x="8573" y="1717"/>
                    <a:pt x="8991" y="1769"/>
                  </a:cubicBezTo>
                  <a:cubicBezTo>
                    <a:pt x="9091" y="1784"/>
                    <a:pt x="9189" y="1791"/>
                    <a:pt x="9285" y="1791"/>
                  </a:cubicBezTo>
                  <a:cubicBezTo>
                    <a:pt x="10115" y="1791"/>
                    <a:pt x="10742" y="1264"/>
                    <a:pt x="11292" y="807"/>
                  </a:cubicBezTo>
                  <a:cubicBezTo>
                    <a:pt x="11749" y="415"/>
                    <a:pt x="12193" y="35"/>
                    <a:pt x="12706" y="35"/>
                  </a:cubicBezTo>
                  <a:cubicBezTo>
                    <a:pt x="12784" y="35"/>
                    <a:pt x="12864" y="44"/>
                    <a:pt x="12946" y="63"/>
                  </a:cubicBezTo>
                  <a:cubicBezTo>
                    <a:pt x="13559" y="211"/>
                    <a:pt x="13668" y="646"/>
                    <a:pt x="13777" y="1116"/>
                  </a:cubicBezTo>
                  <a:cubicBezTo>
                    <a:pt x="13942" y="1804"/>
                    <a:pt x="14121" y="2587"/>
                    <a:pt x="16044" y="2587"/>
                  </a:cubicBezTo>
                  <a:lnTo>
                    <a:pt x="16153" y="2587"/>
                  </a:lnTo>
                  <a:cubicBezTo>
                    <a:pt x="16662" y="2587"/>
                    <a:pt x="17206" y="2152"/>
                    <a:pt x="17802" y="1717"/>
                  </a:cubicBezTo>
                  <a:cubicBezTo>
                    <a:pt x="18422" y="1249"/>
                    <a:pt x="19058" y="751"/>
                    <a:pt x="19680" y="751"/>
                  </a:cubicBezTo>
                  <a:cubicBezTo>
                    <a:pt x="19712" y="751"/>
                    <a:pt x="19745" y="752"/>
                    <a:pt x="19777" y="755"/>
                  </a:cubicBezTo>
                  <a:cubicBezTo>
                    <a:pt x="20361" y="807"/>
                    <a:pt x="20813" y="899"/>
                    <a:pt x="21266" y="973"/>
                  </a:cubicBezTo>
                  <a:cubicBezTo>
                    <a:pt x="22090" y="1108"/>
                    <a:pt x="22940" y="1259"/>
                    <a:pt x="24717" y="1259"/>
                  </a:cubicBezTo>
                  <a:cubicBezTo>
                    <a:pt x="25049" y="1259"/>
                    <a:pt x="25414" y="1254"/>
                    <a:pt x="25817" y="1242"/>
                  </a:cubicBezTo>
                  <a:lnTo>
                    <a:pt x="25817" y="1208"/>
                  </a:lnTo>
                  <a:cubicBezTo>
                    <a:pt x="25415" y="1219"/>
                    <a:pt x="25050" y="1224"/>
                    <a:pt x="24719" y="1224"/>
                  </a:cubicBezTo>
                  <a:cubicBezTo>
                    <a:pt x="22941" y="1224"/>
                    <a:pt x="22093" y="1073"/>
                    <a:pt x="21283" y="933"/>
                  </a:cubicBezTo>
                  <a:cubicBezTo>
                    <a:pt x="20830" y="864"/>
                    <a:pt x="20378" y="772"/>
                    <a:pt x="19777" y="716"/>
                  </a:cubicBezTo>
                  <a:cubicBezTo>
                    <a:pt x="19746" y="713"/>
                    <a:pt x="19715" y="712"/>
                    <a:pt x="19684" y="712"/>
                  </a:cubicBezTo>
                  <a:cubicBezTo>
                    <a:pt x="19045" y="712"/>
                    <a:pt x="18406" y="1213"/>
                    <a:pt x="17767" y="1677"/>
                  </a:cubicBezTo>
                  <a:cubicBezTo>
                    <a:pt x="17206" y="2130"/>
                    <a:pt x="16645" y="2548"/>
                    <a:pt x="16153" y="2548"/>
                  </a:cubicBezTo>
                  <a:cubicBezTo>
                    <a:pt x="16106" y="2549"/>
                    <a:pt x="16060" y="2549"/>
                    <a:pt x="16015" y="2549"/>
                  </a:cubicBezTo>
                  <a:cubicBezTo>
                    <a:pt x="14151" y="2549"/>
                    <a:pt x="13973" y="1770"/>
                    <a:pt x="13816" y="1099"/>
                  </a:cubicBezTo>
                  <a:cubicBezTo>
                    <a:pt x="13707" y="629"/>
                    <a:pt x="13599" y="172"/>
                    <a:pt x="12963" y="28"/>
                  </a:cubicBezTo>
                  <a:cubicBezTo>
                    <a:pt x="12879" y="9"/>
                    <a:pt x="12797" y="0"/>
                    <a:pt x="1271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0"/>
            <p:cNvSpPr/>
            <p:nvPr/>
          </p:nvSpPr>
          <p:spPr>
            <a:xfrm>
              <a:off x="640550" y="4084122"/>
              <a:ext cx="7862936" cy="383068"/>
            </a:xfrm>
            <a:custGeom>
              <a:avLst/>
              <a:gdLst/>
              <a:ahLst/>
              <a:cxnLst/>
              <a:rect l="l" t="t" r="r" b="b"/>
              <a:pathLst>
                <a:path w="25818" h="2525" extrusionOk="0">
                  <a:moveTo>
                    <a:pt x="12750" y="0"/>
                  </a:moveTo>
                  <a:cubicBezTo>
                    <a:pt x="12208" y="0"/>
                    <a:pt x="11739" y="424"/>
                    <a:pt x="11258" y="871"/>
                  </a:cubicBezTo>
                  <a:cubicBezTo>
                    <a:pt x="10744" y="1356"/>
                    <a:pt x="10208" y="1853"/>
                    <a:pt x="9533" y="1853"/>
                  </a:cubicBezTo>
                  <a:cubicBezTo>
                    <a:pt x="9374" y="1853"/>
                    <a:pt x="9206" y="1825"/>
                    <a:pt x="9030" y="1763"/>
                  </a:cubicBezTo>
                  <a:cubicBezTo>
                    <a:pt x="7977" y="1380"/>
                    <a:pt x="7415" y="1271"/>
                    <a:pt x="6328" y="1254"/>
                  </a:cubicBezTo>
                  <a:cubicBezTo>
                    <a:pt x="6214" y="1251"/>
                    <a:pt x="6104" y="1249"/>
                    <a:pt x="5996" y="1249"/>
                  </a:cubicBezTo>
                  <a:cubicBezTo>
                    <a:pt x="5517" y="1249"/>
                    <a:pt x="5091" y="1278"/>
                    <a:pt x="4678" y="1306"/>
                  </a:cubicBezTo>
                  <a:cubicBezTo>
                    <a:pt x="4300" y="1336"/>
                    <a:pt x="3935" y="1374"/>
                    <a:pt x="3546" y="1374"/>
                  </a:cubicBezTo>
                  <a:cubicBezTo>
                    <a:pt x="3430" y="1374"/>
                    <a:pt x="3312" y="1371"/>
                    <a:pt x="3190" y="1363"/>
                  </a:cubicBezTo>
                  <a:cubicBezTo>
                    <a:pt x="2673" y="1345"/>
                    <a:pt x="1879" y="1341"/>
                    <a:pt x="1214" y="1341"/>
                  </a:cubicBezTo>
                  <a:cubicBezTo>
                    <a:pt x="548" y="1341"/>
                    <a:pt x="10" y="1345"/>
                    <a:pt x="1" y="1345"/>
                  </a:cubicBezTo>
                  <a:lnTo>
                    <a:pt x="1" y="1380"/>
                  </a:lnTo>
                  <a:cubicBezTo>
                    <a:pt x="10" y="1380"/>
                    <a:pt x="548" y="1376"/>
                    <a:pt x="1214" y="1376"/>
                  </a:cubicBezTo>
                  <a:cubicBezTo>
                    <a:pt x="1879" y="1376"/>
                    <a:pt x="2673" y="1380"/>
                    <a:pt x="3190" y="1397"/>
                  </a:cubicBezTo>
                  <a:cubicBezTo>
                    <a:pt x="3317" y="1407"/>
                    <a:pt x="3440" y="1411"/>
                    <a:pt x="3560" y="1411"/>
                  </a:cubicBezTo>
                  <a:cubicBezTo>
                    <a:pt x="3943" y="1411"/>
                    <a:pt x="4305" y="1372"/>
                    <a:pt x="4678" y="1345"/>
                  </a:cubicBezTo>
                  <a:cubicBezTo>
                    <a:pt x="5091" y="1313"/>
                    <a:pt x="5519" y="1284"/>
                    <a:pt x="5999" y="1284"/>
                  </a:cubicBezTo>
                  <a:cubicBezTo>
                    <a:pt x="6106" y="1284"/>
                    <a:pt x="6215" y="1285"/>
                    <a:pt x="6328" y="1289"/>
                  </a:cubicBezTo>
                  <a:cubicBezTo>
                    <a:pt x="7415" y="1306"/>
                    <a:pt x="7959" y="1415"/>
                    <a:pt x="9008" y="1798"/>
                  </a:cubicBezTo>
                  <a:cubicBezTo>
                    <a:pt x="9192" y="1860"/>
                    <a:pt x="9365" y="1888"/>
                    <a:pt x="9529" y="1888"/>
                  </a:cubicBezTo>
                  <a:cubicBezTo>
                    <a:pt x="10225" y="1888"/>
                    <a:pt x="10765" y="1389"/>
                    <a:pt x="11292" y="893"/>
                  </a:cubicBezTo>
                  <a:cubicBezTo>
                    <a:pt x="11760" y="456"/>
                    <a:pt x="12228" y="36"/>
                    <a:pt x="12759" y="36"/>
                  </a:cubicBezTo>
                  <a:cubicBezTo>
                    <a:pt x="12826" y="36"/>
                    <a:pt x="12894" y="43"/>
                    <a:pt x="12963" y="57"/>
                  </a:cubicBezTo>
                  <a:cubicBezTo>
                    <a:pt x="13577" y="201"/>
                    <a:pt x="13686" y="636"/>
                    <a:pt x="13794" y="1088"/>
                  </a:cubicBezTo>
                  <a:cubicBezTo>
                    <a:pt x="13977" y="1763"/>
                    <a:pt x="14160" y="2524"/>
                    <a:pt x="15970" y="2524"/>
                  </a:cubicBezTo>
                  <a:lnTo>
                    <a:pt x="16101" y="2524"/>
                  </a:lnTo>
                  <a:cubicBezTo>
                    <a:pt x="16588" y="2524"/>
                    <a:pt x="17149" y="2124"/>
                    <a:pt x="17767" y="1724"/>
                  </a:cubicBezTo>
                  <a:cubicBezTo>
                    <a:pt x="18426" y="1268"/>
                    <a:pt x="19119" y="794"/>
                    <a:pt x="19753" y="794"/>
                  </a:cubicBezTo>
                  <a:cubicBezTo>
                    <a:pt x="19798" y="794"/>
                    <a:pt x="19842" y="796"/>
                    <a:pt x="19886" y="801"/>
                  </a:cubicBezTo>
                  <a:cubicBezTo>
                    <a:pt x="20487" y="853"/>
                    <a:pt x="20922" y="962"/>
                    <a:pt x="21374" y="1054"/>
                  </a:cubicBezTo>
                  <a:cubicBezTo>
                    <a:pt x="22182" y="1240"/>
                    <a:pt x="23015" y="1413"/>
                    <a:pt x="24815" y="1413"/>
                  </a:cubicBezTo>
                  <a:cubicBezTo>
                    <a:pt x="25120" y="1413"/>
                    <a:pt x="25452" y="1408"/>
                    <a:pt x="25817" y="1397"/>
                  </a:cubicBezTo>
                  <a:lnTo>
                    <a:pt x="25817" y="1363"/>
                  </a:lnTo>
                  <a:cubicBezTo>
                    <a:pt x="25452" y="1373"/>
                    <a:pt x="25120" y="1378"/>
                    <a:pt x="24816" y="1378"/>
                  </a:cubicBezTo>
                  <a:cubicBezTo>
                    <a:pt x="23020" y="1378"/>
                    <a:pt x="22199" y="1205"/>
                    <a:pt x="21392" y="1019"/>
                  </a:cubicBezTo>
                  <a:cubicBezTo>
                    <a:pt x="20922" y="927"/>
                    <a:pt x="20487" y="819"/>
                    <a:pt x="19886" y="762"/>
                  </a:cubicBezTo>
                  <a:cubicBezTo>
                    <a:pt x="19843" y="758"/>
                    <a:pt x="19800" y="756"/>
                    <a:pt x="19756" y="756"/>
                  </a:cubicBezTo>
                  <a:cubicBezTo>
                    <a:pt x="19106" y="756"/>
                    <a:pt x="18411" y="1228"/>
                    <a:pt x="17750" y="1689"/>
                  </a:cubicBezTo>
                  <a:cubicBezTo>
                    <a:pt x="17132" y="2089"/>
                    <a:pt x="16571" y="2485"/>
                    <a:pt x="16101" y="2485"/>
                  </a:cubicBezTo>
                  <a:lnTo>
                    <a:pt x="15970" y="2485"/>
                  </a:lnTo>
                  <a:cubicBezTo>
                    <a:pt x="14195" y="2485"/>
                    <a:pt x="13995" y="1741"/>
                    <a:pt x="13834" y="1088"/>
                  </a:cubicBezTo>
                  <a:cubicBezTo>
                    <a:pt x="13725" y="601"/>
                    <a:pt x="13616" y="166"/>
                    <a:pt x="12963" y="22"/>
                  </a:cubicBezTo>
                  <a:cubicBezTo>
                    <a:pt x="12891" y="7"/>
                    <a:pt x="12820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0"/>
            <p:cNvSpPr/>
            <p:nvPr/>
          </p:nvSpPr>
          <p:spPr>
            <a:xfrm>
              <a:off x="640550" y="4059241"/>
              <a:ext cx="7862936" cy="374875"/>
            </a:xfrm>
            <a:custGeom>
              <a:avLst/>
              <a:gdLst/>
              <a:ahLst/>
              <a:cxnLst/>
              <a:rect l="l" t="t" r="r" b="b"/>
              <a:pathLst>
                <a:path w="25818" h="2471" extrusionOk="0">
                  <a:moveTo>
                    <a:pt x="12750" y="0"/>
                  </a:moveTo>
                  <a:cubicBezTo>
                    <a:pt x="12193" y="0"/>
                    <a:pt x="11724" y="423"/>
                    <a:pt x="11240" y="891"/>
                  </a:cubicBezTo>
                  <a:cubicBezTo>
                    <a:pt x="10719" y="1366"/>
                    <a:pt x="10198" y="1855"/>
                    <a:pt x="9519" y="1855"/>
                  </a:cubicBezTo>
                  <a:cubicBezTo>
                    <a:pt x="9370" y="1855"/>
                    <a:pt x="9213" y="1831"/>
                    <a:pt x="9047" y="1779"/>
                  </a:cubicBezTo>
                  <a:cubicBezTo>
                    <a:pt x="8882" y="1727"/>
                    <a:pt x="8721" y="1670"/>
                    <a:pt x="8573" y="1635"/>
                  </a:cubicBezTo>
                  <a:cubicBezTo>
                    <a:pt x="7833" y="1400"/>
                    <a:pt x="7376" y="1252"/>
                    <a:pt x="6397" y="1218"/>
                  </a:cubicBezTo>
                  <a:cubicBezTo>
                    <a:pt x="6310" y="1213"/>
                    <a:pt x="6223" y="1211"/>
                    <a:pt x="6139" y="1211"/>
                  </a:cubicBezTo>
                  <a:cubicBezTo>
                    <a:pt x="5576" y="1211"/>
                    <a:pt x="5073" y="1304"/>
                    <a:pt x="4570" y="1383"/>
                  </a:cubicBezTo>
                  <a:cubicBezTo>
                    <a:pt x="4143" y="1446"/>
                    <a:pt x="3734" y="1512"/>
                    <a:pt x="3301" y="1512"/>
                  </a:cubicBezTo>
                  <a:cubicBezTo>
                    <a:pt x="3253" y="1512"/>
                    <a:pt x="3204" y="1511"/>
                    <a:pt x="3155" y="1509"/>
                  </a:cubicBezTo>
                  <a:lnTo>
                    <a:pt x="1" y="1509"/>
                  </a:lnTo>
                  <a:lnTo>
                    <a:pt x="1" y="1544"/>
                  </a:lnTo>
                  <a:lnTo>
                    <a:pt x="3155" y="1544"/>
                  </a:lnTo>
                  <a:cubicBezTo>
                    <a:pt x="3206" y="1546"/>
                    <a:pt x="3257" y="1547"/>
                    <a:pt x="3307" y="1547"/>
                  </a:cubicBezTo>
                  <a:cubicBezTo>
                    <a:pt x="3737" y="1547"/>
                    <a:pt x="4147" y="1482"/>
                    <a:pt x="4587" y="1400"/>
                  </a:cubicBezTo>
                  <a:cubicBezTo>
                    <a:pt x="5074" y="1336"/>
                    <a:pt x="5575" y="1246"/>
                    <a:pt x="6136" y="1246"/>
                  </a:cubicBezTo>
                  <a:cubicBezTo>
                    <a:pt x="6222" y="1246"/>
                    <a:pt x="6309" y="1248"/>
                    <a:pt x="6397" y="1252"/>
                  </a:cubicBezTo>
                  <a:cubicBezTo>
                    <a:pt x="7376" y="1292"/>
                    <a:pt x="7811" y="1435"/>
                    <a:pt x="8555" y="1670"/>
                  </a:cubicBezTo>
                  <a:cubicBezTo>
                    <a:pt x="8703" y="1709"/>
                    <a:pt x="8864" y="1762"/>
                    <a:pt x="9047" y="1818"/>
                  </a:cubicBezTo>
                  <a:cubicBezTo>
                    <a:pt x="9209" y="1868"/>
                    <a:pt x="9362" y="1891"/>
                    <a:pt x="9509" y="1891"/>
                  </a:cubicBezTo>
                  <a:cubicBezTo>
                    <a:pt x="10198" y="1891"/>
                    <a:pt x="10734" y="1390"/>
                    <a:pt x="11258" y="909"/>
                  </a:cubicBezTo>
                  <a:cubicBezTo>
                    <a:pt x="11741" y="460"/>
                    <a:pt x="12197" y="35"/>
                    <a:pt x="12751" y="35"/>
                  </a:cubicBezTo>
                  <a:cubicBezTo>
                    <a:pt x="12820" y="35"/>
                    <a:pt x="12891" y="42"/>
                    <a:pt x="12963" y="56"/>
                  </a:cubicBezTo>
                  <a:cubicBezTo>
                    <a:pt x="13599" y="186"/>
                    <a:pt x="13707" y="621"/>
                    <a:pt x="13834" y="1091"/>
                  </a:cubicBezTo>
                  <a:cubicBezTo>
                    <a:pt x="13995" y="1744"/>
                    <a:pt x="14195" y="2471"/>
                    <a:pt x="15900" y="2471"/>
                  </a:cubicBezTo>
                  <a:lnTo>
                    <a:pt x="16044" y="2471"/>
                  </a:lnTo>
                  <a:cubicBezTo>
                    <a:pt x="16497" y="2471"/>
                    <a:pt x="17097" y="2105"/>
                    <a:pt x="17711" y="1727"/>
                  </a:cubicBezTo>
                  <a:cubicBezTo>
                    <a:pt x="18457" y="1285"/>
                    <a:pt x="19199" y="832"/>
                    <a:pt x="19853" y="832"/>
                  </a:cubicBezTo>
                  <a:cubicBezTo>
                    <a:pt x="19901" y="832"/>
                    <a:pt x="19948" y="834"/>
                    <a:pt x="19995" y="839"/>
                  </a:cubicBezTo>
                  <a:cubicBezTo>
                    <a:pt x="20596" y="909"/>
                    <a:pt x="21031" y="1017"/>
                    <a:pt x="21466" y="1144"/>
                  </a:cubicBezTo>
                  <a:cubicBezTo>
                    <a:pt x="22256" y="1364"/>
                    <a:pt x="23050" y="1580"/>
                    <a:pt x="24836" y="1580"/>
                  </a:cubicBezTo>
                  <a:cubicBezTo>
                    <a:pt x="25134" y="1580"/>
                    <a:pt x="25459" y="1574"/>
                    <a:pt x="25817" y="1561"/>
                  </a:cubicBezTo>
                  <a:lnTo>
                    <a:pt x="25817" y="1527"/>
                  </a:lnTo>
                  <a:cubicBezTo>
                    <a:pt x="25466" y="1539"/>
                    <a:pt x="25145" y="1545"/>
                    <a:pt x="24851" y="1545"/>
                  </a:cubicBezTo>
                  <a:cubicBezTo>
                    <a:pt x="23066" y="1545"/>
                    <a:pt x="22260" y="1326"/>
                    <a:pt x="21483" y="1109"/>
                  </a:cubicBezTo>
                  <a:cubicBezTo>
                    <a:pt x="21031" y="983"/>
                    <a:pt x="20596" y="874"/>
                    <a:pt x="19995" y="800"/>
                  </a:cubicBezTo>
                  <a:cubicBezTo>
                    <a:pt x="19951" y="795"/>
                    <a:pt x="19906" y="793"/>
                    <a:pt x="19860" y="793"/>
                  </a:cubicBezTo>
                  <a:cubicBezTo>
                    <a:pt x="19203" y="793"/>
                    <a:pt x="18442" y="1249"/>
                    <a:pt x="17693" y="1709"/>
                  </a:cubicBezTo>
                  <a:cubicBezTo>
                    <a:pt x="17080" y="2070"/>
                    <a:pt x="16497" y="2432"/>
                    <a:pt x="16044" y="2432"/>
                  </a:cubicBezTo>
                  <a:cubicBezTo>
                    <a:pt x="15978" y="2434"/>
                    <a:pt x="15914" y="2435"/>
                    <a:pt x="15852" y="2435"/>
                  </a:cubicBezTo>
                  <a:cubicBezTo>
                    <a:pt x="14237" y="2435"/>
                    <a:pt x="14044" y="1736"/>
                    <a:pt x="13868" y="1074"/>
                  </a:cubicBezTo>
                  <a:cubicBezTo>
                    <a:pt x="13742" y="600"/>
                    <a:pt x="13616" y="147"/>
                    <a:pt x="12963" y="21"/>
                  </a:cubicBezTo>
                  <a:cubicBezTo>
                    <a:pt x="12891" y="7"/>
                    <a:pt x="12819" y="0"/>
                    <a:pt x="1275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0"/>
            <p:cNvSpPr/>
            <p:nvPr/>
          </p:nvSpPr>
          <p:spPr>
            <a:xfrm>
              <a:off x="640550" y="4034664"/>
              <a:ext cx="7862936" cy="366531"/>
            </a:xfrm>
            <a:custGeom>
              <a:avLst/>
              <a:gdLst/>
              <a:ahLst/>
              <a:cxnLst/>
              <a:rect l="l" t="t" r="r" b="b"/>
              <a:pathLst>
                <a:path w="25818" h="2416" extrusionOk="0">
                  <a:moveTo>
                    <a:pt x="12751" y="1"/>
                  </a:moveTo>
                  <a:cubicBezTo>
                    <a:pt x="12155" y="1"/>
                    <a:pt x="11689" y="440"/>
                    <a:pt x="11205" y="892"/>
                  </a:cubicBezTo>
                  <a:cubicBezTo>
                    <a:pt x="10694" y="1371"/>
                    <a:pt x="10157" y="1862"/>
                    <a:pt x="9460" y="1862"/>
                  </a:cubicBezTo>
                  <a:cubicBezTo>
                    <a:pt x="9339" y="1862"/>
                    <a:pt x="9213" y="1847"/>
                    <a:pt x="9082" y="1815"/>
                  </a:cubicBezTo>
                  <a:cubicBezTo>
                    <a:pt x="8682" y="1706"/>
                    <a:pt x="8412" y="1597"/>
                    <a:pt x="8159" y="1523"/>
                  </a:cubicBezTo>
                  <a:cubicBezTo>
                    <a:pt x="7668" y="1345"/>
                    <a:pt x="7267" y="1219"/>
                    <a:pt x="6489" y="1179"/>
                  </a:cubicBezTo>
                  <a:cubicBezTo>
                    <a:pt x="6414" y="1176"/>
                    <a:pt x="6341" y="1174"/>
                    <a:pt x="6269" y="1174"/>
                  </a:cubicBezTo>
                  <a:cubicBezTo>
                    <a:pt x="5636" y="1174"/>
                    <a:pt x="5068" y="1303"/>
                    <a:pt x="4513" y="1436"/>
                  </a:cubicBezTo>
                  <a:cubicBezTo>
                    <a:pt x="4043" y="1545"/>
                    <a:pt x="3591" y="1654"/>
                    <a:pt x="3116" y="1654"/>
                  </a:cubicBezTo>
                  <a:cubicBezTo>
                    <a:pt x="2068" y="1671"/>
                    <a:pt x="18" y="1689"/>
                    <a:pt x="1" y="1689"/>
                  </a:cubicBezTo>
                  <a:lnTo>
                    <a:pt x="1" y="1723"/>
                  </a:lnTo>
                  <a:cubicBezTo>
                    <a:pt x="18" y="1723"/>
                    <a:pt x="2068" y="1706"/>
                    <a:pt x="3116" y="1689"/>
                  </a:cubicBezTo>
                  <a:cubicBezTo>
                    <a:pt x="3591" y="1689"/>
                    <a:pt x="4043" y="1580"/>
                    <a:pt x="4531" y="1471"/>
                  </a:cubicBezTo>
                  <a:cubicBezTo>
                    <a:pt x="5064" y="1343"/>
                    <a:pt x="5626" y="1212"/>
                    <a:pt x="6251" y="1212"/>
                  </a:cubicBezTo>
                  <a:cubicBezTo>
                    <a:pt x="6329" y="1212"/>
                    <a:pt x="6408" y="1214"/>
                    <a:pt x="6489" y="1219"/>
                  </a:cubicBezTo>
                  <a:cubicBezTo>
                    <a:pt x="7267" y="1253"/>
                    <a:pt x="7650" y="1380"/>
                    <a:pt x="8138" y="1545"/>
                  </a:cubicBezTo>
                  <a:cubicBezTo>
                    <a:pt x="8394" y="1632"/>
                    <a:pt x="8682" y="1741"/>
                    <a:pt x="9065" y="1832"/>
                  </a:cubicBezTo>
                  <a:cubicBezTo>
                    <a:pt x="9216" y="1874"/>
                    <a:pt x="9359" y="1893"/>
                    <a:pt x="9496" y="1893"/>
                  </a:cubicBezTo>
                  <a:cubicBezTo>
                    <a:pt x="10194" y="1893"/>
                    <a:pt x="10721" y="1396"/>
                    <a:pt x="11223" y="927"/>
                  </a:cubicBezTo>
                  <a:cubicBezTo>
                    <a:pt x="11708" y="473"/>
                    <a:pt x="12179" y="37"/>
                    <a:pt x="12750" y="37"/>
                  </a:cubicBezTo>
                  <a:cubicBezTo>
                    <a:pt x="12820" y="37"/>
                    <a:pt x="12891" y="43"/>
                    <a:pt x="12963" y="57"/>
                  </a:cubicBezTo>
                  <a:cubicBezTo>
                    <a:pt x="13599" y="183"/>
                    <a:pt x="13725" y="618"/>
                    <a:pt x="13851" y="1071"/>
                  </a:cubicBezTo>
                  <a:cubicBezTo>
                    <a:pt x="14034" y="1706"/>
                    <a:pt x="14230" y="2415"/>
                    <a:pt x="15826" y="2415"/>
                  </a:cubicBezTo>
                  <a:lnTo>
                    <a:pt x="16009" y="2415"/>
                  </a:lnTo>
                  <a:cubicBezTo>
                    <a:pt x="16427" y="2415"/>
                    <a:pt x="17023" y="2089"/>
                    <a:pt x="17658" y="1741"/>
                  </a:cubicBezTo>
                  <a:cubicBezTo>
                    <a:pt x="18407" y="1341"/>
                    <a:pt x="19251" y="881"/>
                    <a:pt x="19930" y="881"/>
                  </a:cubicBezTo>
                  <a:cubicBezTo>
                    <a:pt x="19989" y="881"/>
                    <a:pt x="20047" y="885"/>
                    <a:pt x="20104" y="892"/>
                  </a:cubicBezTo>
                  <a:cubicBezTo>
                    <a:pt x="20704" y="962"/>
                    <a:pt x="21122" y="1088"/>
                    <a:pt x="21557" y="1236"/>
                  </a:cubicBezTo>
                  <a:cubicBezTo>
                    <a:pt x="22287" y="1473"/>
                    <a:pt x="23103" y="1740"/>
                    <a:pt x="24972" y="1740"/>
                  </a:cubicBezTo>
                  <a:cubicBezTo>
                    <a:pt x="25232" y="1740"/>
                    <a:pt x="25513" y="1735"/>
                    <a:pt x="25817" y="1723"/>
                  </a:cubicBezTo>
                  <a:lnTo>
                    <a:pt x="25817" y="1689"/>
                  </a:lnTo>
                  <a:cubicBezTo>
                    <a:pt x="25513" y="1700"/>
                    <a:pt x="25233" y="1705"/>
                    <a:pt x="24972" y="1705"/>
                  </a:cubicBezTo>
                  <a:cubicBezTo>
                    <a:pt x="23103" y="1705"/>
                    <a:pt x="22287" y="1437"/>
                    <a:pt x="21557" y="1197"/>
                  </a:cubicBezTo>
                  <a:cubicBezTo>
                    <a:pt x="21122" y="1053"/>
                    <a:pt x="20704" y="927"/>
                    <a:pt x="20104" y="853"/>
                  </a:cubicBezTo>
                  <a:cubicBezTo>
                    <a:pt x="20048" y="846"/>
                    <a:pt x="19990" y="842"/>
                    <a:pt x="19931" y="842"/>
                  </a:cubicBezTo>
                  <a:cubicBezTo>
                    <a:pt x="19252" y="842"/>
                    <a:pt x="18406" y="1305"/>
                    <a:pt x="17641" y="1706"/>
                  </a:cubicBezTo>
                  <a:cubicBezTo>
                    <a:pt x="17006" y="2050"/>
                    <a:pt x="16405" y="2376"/>
                    <a:pt x="16009" y="2376"/>
                  </a:cubicBezTo>
                  <a:cubicBezTo>
                    <a:pt x="15943" y="2378"/>
                    <a:pt x="15879" y="2379"/>
                    <a:pt x="15817" y="2379"/>
                  </a:cubicBezTo>
                  <a:cubicBezTo>
                    <a:pt x="14271" y="2379"/>
                    <a:pt x="14078" y="1714"/>
                    <a:pt x="13886" y="1053"/>
                  </a:cubicBezTo>
                  <a:cubicBezTo>
                    <a:pt x="13760" y="583"/>
                    <a:pt x="13633" y="148"/>
                    <a:pt x="12981" y="22"/>
                  </a:cubicBezTo>
                  <a:cubicBezTo>
                    <a:pt x="12902" y="8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0"/>
            <p:cNvSpPr/>
            <p:nvPr/>
          </p:nvSpPr>
          <p:spPr>
            <a:xfrm>
              <a:off x="640550" y="4009784"/>
              <a:ext cx="7862936" cy="361070"/>
            </a:xfrm>
            <a:custGeom>
              <a:avLst/>
              <a:gdLst/>
              <a:ahLst/>
              <a:cxnLst/>
              <a:rect l="l" t="t" r="r" b="b"/>
              <a:pathLst>
                <a:path w="25818" h="2380" extrusionOk="0">
                  <a:moveTo>
                    <a:pt x="12751" y="1"/>
                  </a:moveTo>
                  <a:cubicBezTo>
                    <a:pt x="12140" y="1"/>
                    <a:pt x="11667" y="439"/>
                    <a:pt x="11166" y="908"/>
                  </a:cubicBezTo>
                  <a:cubicBezTo>
                    <a:pt x="10662" y="1382"/>
                    <a:pt x="10142" y="1869"/>
                    <a:pt x="9441" y="1869"/>
                  </a:cubicBezTo>
                  <a:cubicBezTo>
                    <a:pt x="9337" y="1869"/>
                    <a:pt x="9229" y="1858"/>
                    <a:pt x="9117" y="1835"/>
                  </a:cubicBezTo>
                  <a:cubicBezTo>
                    <a:pt x="8612" y="1726"/>
                    <a:pt x="8303" y="1600"/>
                    <a:pt x="8012" y="1491"/>
                  </a:cubicBezTo>
                  <a:cubicBezTo>
                    <a:pt x="7633" y="1326"/>
                    <a:pt x="7289" y="1182"/>
                    <a:pt x="6563" y="1143"/>
                  </a:cubicBezTo>
                  <a:cubicBezTo>
                    <a:pt x="6504" y="1141"/>
                    <a:pt x="6446" y="1139"/>
                    <a:pt x="6388" y="1139"/>
                  </a:cubicBezTo>
                  <a:cubicBezTo>
                    <a:pt x="5698" y="1139"/>
                    <a:pt x="5081" y="1324"/>
                    <a:pt x="4478" y="1509"/>
                  </a:cubicBezTo>
                  <a:cubicBezTo>
                    <a:pt x="3987" y="1652"/>
                    <a:pt x="3534" y="1779"/>
                    <a:pt x="3064" y="1796"/>
                  </a:cubicBezTo>
                  <a:cubicBezTo>
                    <a:pt x="2029" y="1853"/>
                    <a:pt x="18" y="1853"/>
                    <a:pt x="1" y="1853"/>
                  </a:cubicBezTo>
                  <a:lnTo>
                    <a:pt x="1" y="1887"/>
                  </a:lnTo>
                  <a:cubicBezTo>
                    <a:pt x="18" y="1887"/>
                    <a:pt x="2029" y="1887"/>
                    <a:pt x="3082" y="1835"/>
                  </a:cubicBezTo>
                  <a:cubicBezTo>
                    <a:pt x="3534" y="1818"/>
                    <a:pt x="3987" y="1687"/>
                    <a:pt x="4496" y="1544"/>
                  </a:cubicBezTo>
                  <a:cubicBezTo>
                    <a:pt x="5077" y="1361"/>
                    <a:pt x="5687" y="1177"/>
                    <a:pt x="6369" y="1177"/>
                  </a:cubicBezTo>
                  <a:cubicBezTo>
                    <a:pt x="6433" y="1177"/>
                    <a:pt x="6497" y="1179"/>
                    <a:pt x="6563" y="1182"/>
                  </a:cubicBezTo>
                  <a:cubicBezTo>
                    <a:pt x="7267" y="1217"/>
                    <a:pt x="7616" y="1361"/>
                    <a:pt x="7994" y="1526"/>
                  </a:cubicBezTo>
                  <a:cubicBezTo>
                    <a:pt x="8286" y="1635"/>
                    <a:pt x="8595" y="1761"/>
                    <a:pt x="9099" y="1870"/>
                  </a:cubicBezTo>
                  <a:cubicBezTo>
                    <a:pt x="9219" y="1894"/>
                    <a:pt x="9333" y="1905"/>
                    <a:pt x="9442" y="1905"/>
                  </a:cubicBezTo>
                  <a:cubicBezTo>
                    <a:pt x="10166" y="1905"/>
                    <a:pt x="10684" y="1417"/>
                    <a:pt x="11205" y="926"/>
                  </a:cubicBezTo>
                  <a:cubicBezTo>
                    <a:pt x="11696" y="470"/>
                    <a:pt x="12155" y="40"/>
                    <a:pt x="12774" y="40"/>
                  </a:cubicBezTo>
                  <a:cubicBezTo>
                    <a:pt x="12841" y="40"/>
                    <a:pt x="12910" y="45"/>
                    <a:pt x="12981" y="55"/>
                  </a:cubicBezTo>
                  <a:cubicBezTo>
                    <a:pt x="13616" y="164"/>
                    <a:pt x="13742" y="599"/>
                    <a:pt x="13886" y="1074"/>
                  </a:cubicBezTo>
                  <a:cubicBezTo>
                    <a:pt x="14069" y="1670"/>
                    <a:pt x="14286" y="2379"/>
                    <a:pt x="15774" y="2379"/>
                  </a:cubicBezTo>
                  <a:cubicBezTo>
                    <a:pt x="15826" y="2379"/>
                    <a:pt x="15900" y="2379"/>
                    <a:pt x="15953" y="2362"/>
                  </a:cubicBezTo>
                  <a:cubicBezTo>
                    <a:pt x="16353" y="2362"/>
                    <a:pt x="16949" y="2070"/>
                    <a:pt x="17602" y="1744"/>
                  </a:cubicBezTo>
                  <a:cubicBezTo>
                    <a:pt x="18423" y="1359"/>
                    <a:pt x="19333" y="916"/>
                    <a:pt x="20036" y="916"/>
                  </a:cubicBezTo>
                  <a:cubicBezTo>
                    <a:pt x="20096" y="916"/>
                    <a:pt x="20155" y="919"/>
                    <a:pt x="20213" y="926"/>
                  </a:cubicBezTo>
                  <a:cubicBezTo>
                    <a:pt x="20796" y="1017"/>
                    <a:pt x="21192" y="1165"/>
                    <a:pt x="21627" y="1326"/>
                  </a:cubicBezTo>
                  <a:cubicBezTo>
                    <a:pt x="22328" y="1597"/>
                    <a:pt x="23109" y="1907"/>
                    <a:pt x="24961" y="1907"/>
                  </a:cubicBezTo>
                  <a:cubicBezTo>
                    <a:pt x="25224" y="1907"/>
                    <a:pt x="25508" y="1901"/>
                    <a:pt x="25817" y="1887"/>
                  </a:cubicBezTo>
                  <a:lnTo>
                    <a:pt x="25817" y="1853"/>
                  </a:lnTo>
                  <a:cubicBezTo>
                    <a:pt x="25541" y="1863"/>
                    <a:pt x="25285" y="1868"/>
                    <a:pt x="25046" y="1868"/>
                  </a:cubicBezTo>
                  <a:cubicBezTo>
                    <a:pt x="23149" y="1868"/>
                    <a:pt x="22353" y="1566"/>
                    <a:pt x="21627" y="1291"/>
                  </a:cubicBezTo>
                  <a:cubicBezTo>
                    <a:pt x="21213" y="1126"/>
                    <a:pt x="20813" y="982"/>
                    <a:pt x="20213" y="891"/>
                  </a:cubicBezTo>
                  <a:cubicBezTo>
                    <a:pt x="20153" y="883"/>
                    <a:pt x="20092" y="880"/>
                    <a:pt x="20029" y="880"/>
                  </a:cubicBezTo>
                  <a:cubicBezTo>
                    <a:pt x="19324" y="880"/>
                    <a:pt x="18399" y="1327"/>
                    <a:pt x="17584" y="1726"/>
                  </a:cubicBezTo>
                  <a:cubicBezTo>
                    <a:pt x="16932" y="2035"/>
                    <a:pt x="16336" y="2322"/>
                    <a:pt x="15953" y="2322"/>
                  </a:cubicBezTo>
                  <a:cubicBezTo>
                    <a:pt x="15871" y="2326"/>
                    <a:pt x="15793" y="2328"/>
                    <a:pt x="15719" y="2328"/>
                  </a:cubicBezTo>
                  <a:cubicBezTo>
                    <a:pt x="14301" y="2328"/>
                    <a:pt x="14111" y="1676"/>
                    <a:pt x="13925" y="1056"/>
                  </a:cubicBezTo>
                  <a:cubicBezTo>
                    <a:pt x="13777" y="582"/>
                    <a:pt x="13651" y="129"/>
                    <a:pt x="12981" y="21"/>
                  </a:cubicBezTo>
                  <a:cubicBezTo>
                    <a:pt x="12902" y="7"/>
                    <a:pt x="12826" y="1"/>
                    <a:pt x="12751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0"/>
            <p:cNvSpPr/>
            <p:nvPr/>
          </p:nvSpPr>
          <p:spPr>
            <a:xfrm>
              <a:off x="640550" y="3986117"/>
              <a:ext cx="7862936" cy="351664"/>
            </a:xfrm>
            <a:custGeom>
              <a:avLst/>
              <a:gdLst/>
              <a:ahLst/>
              <a:cxnLst/>
              <a:rect l="l" t="t" r="r" b="b"/>
              <a:pathLst>
                <a:path w="25818" h="2318" extrusionOk="0">
                  <a:moveTo>
                    <a:pt x="12769" y="0"/>
                  </a:moveTo>
                  <a:cubicBezTo>
                    <a:pt x="12119" y="0"/>
                    <a:pt x="11641" y="444"/>
                    <a:pt x="11149" y="921"/>
                  </a:cubicBezTo>
                  <a:cubicBezTo>
                    <a:pt x="10651" y="1387"/>
                    <a:pt x="10140" y="1868"/>
                    <a:pt x="9424" y="1868"/>
                  </a:cubicBezTo>
                  <a:cubicBezTo>
                    <a:pt x="9332" y="1868"/>
                    <a:pt x="9237" y="1860"/>
                    <a:pt x="9139" y="1843"/>
                  </a:cubicBezTo>
                  <a:cubicBezTo>
                    <a:pt x="8555" y="1756"/>
                    <a:pt x="8268" y="1608"/>
                    <a:pt x="7977" y="1465"/>
                  </a:cubicBezTo>
                  <a:cubicBezTo>
                    <a:pt x="7650" y="1299"/>
                    <a:pt x="7341" y="1138"/>
                    <a:pt x="6637" y="1103"/>
                  </a:cubicBezTo>
                  <a:cubicBezTo>
                    <a:pt x="6565" y="1098"/>
                    <a:pt x="6493" y="1096"/>
                    <a:pt x="6423" y="1096"/>
                  </a:cubicBezTo>
                  <a:cubicBezTo>
                    <a:pt x="5709" y="1096"/>
                    <a:pt x="5069" y="1344"/>
                    <a:pt x="4439" y="1573"/>
                  </a:cubicBezTo>
                  <a:cubicBezTo>
                    <a:pt x="3934" y="1734"/>
                    <a:pt x="3482" y="1917"/>
                    <a:pt x="3025" y="1935"/>
                  </a:cubicBezTo>
                  <a:cubicBezTo>
                    <a:pt x="1994" y="2009"/>
                    <a:pt x="18" y="2009"/>
                    <a:pt x="1" y="2009"/>
                  </a:cubicBezTo>
                  <a:lnTo>
                    <a:pt x="1" y="2043"/>
                  </a:lnTo>
                  <a:cubicBezTo>
                    <a:pt x="18" y="2043"/>
                    <a:pt x="1994" y="2043"/>
                    <a:pt x="3025" y="1974"/>
                  </a:cubicBezTo>
                  <a:cubicBezTo>
                    <a:pt x="3482" y="1952"/>
                    <a:pt x="3952" y="1774"/>
                    <a:pt x="4439" y="1591"/>
                  </a:cubicBezTo>
                  <a:cubicBezTo>
                    <a:pt x="5069" y="1377"/>
                    <a:pt x="5723" y="1131"/>
                    <a:pt x="6426" y="1131"/>
                  </a:cubicBezTo>
                  <a:cubicBezTo>
                    <a:pt x="6496" y="1131"/>
                    <a:pt x="6566" y="1133"/>
                    <a:pt x="6637" y="1138"/>
                  </a:cubicBezTo>
                  <a:cubicBezTo>
                    <a:pt x="7324" y="1173"/>
                    <a:pt x="7633" y="1338"/>
                    <a:pt x="7959" y="1499"/>
                  </a:cubicBezTo>
                  <a:cubicBezTo>
                    <a:pt x="8247" y="1647"/>
                    <a:pt x="8555" y="1791"/>
                    <a:pt x="9139" y="1882"/>
                  </a:cubicBezTo>
                  <a:cubicBezTo>
                    <a:pt x="9232" y="1898"/>
                    <a:pt x="9323" y="1905"/>
                    <a:pt x="9411" y="1905"/>
                  </a:cubicBezTo>
                  <a:cubicBezTo>
                    <a:pt x="10137" y="1905"/>
                    <a:pt x="10666" y="1408"/>
                    <a:pt x="11166" y="938"/>
                  </a:cubicBezTo>
                  <a:cubicBezTo>
                    <a:pt x="11658" y="478"/>
                    <a:pt x="12136" y="35"/>
                    <a:pt x="12773" y="35"/>
                  </a:cubicBezTo>
                  <a:cubicBezTo>
                    <a:pt x="12840" y="35"/>
                    <a:pt x="12910" y="40"/>
                    <a:pt x="12981" y="50"/>
                  </a:cubicBezTo>
                  <a:cubicBezTo>
                    <a:pt x="13633" y="159"/>
                    <a:pt x="13760" y="594"/>
                    <a:pt x="13925" y="1047"/>
                  </a:cubicBezTo>
                  <a:cubicBezTo>
                    <a:pt x="14103" y="1647"/>
                    <a:pt x="14321" y="2317"/>
                    <a:pt x="15700" y="2317"/>
                  </a:cubicBezTo>
                  <a:lnTo>
                    <a:pt x="15900" y="2317"/>
                  </a:lnTo>
                  <a:cubicBezTo>
                    <a:pt x="16262" y="2300"/>
                    <a:pt x="16840" y="2043"/>
                    <a:pt x="17515" y="1756"/>
                  </a:cubicBezTo>
                  <a:cubicBezTo>
                    <a:pt x="18397" y="1380"/>
                    <a:pt x="19368" y="957"/>
                    <a:pt x="20093" y="957"/>
                  </a:cubicBezTo>
                  <a:cubicBezTo>
                    <a:pt x="20172" y="957"/>
                    <a:pt x="20248" y="962"/>
                    <a:pt x="20321" y="973"/>
                  </a:cubicBezTo>
                  <a:cubicBezTo>
                    <a:pt x="20904" y="1047"/>
                    <a:pt x="21283" y="1230"/>
                    <a:pt x="21683" y="1408"/>
                  </a:cubicBezTo>
                  <a:cubicBezTo>
                    <a:pt x="22373" y="1716"/>
                    <a:pt x="23134" y="2062"/>
                    <a:pt x="25022" y="2062"/>
                  </a:cubicBezTo>
                  <a:cubicBezTo>
                    <a:pt x="25267" y="2062"/>
                    <a:pt x="25531" y="2056"/>
                    <a:pt x="25817" y="2043"/>
                  </a:cubicBezTo>
                  <a:lnTo>
                    <a:pt x="25817" y="2009"/>
                  </a:lnTo>
                  <a:cubicBezTo>
                    <a:pt x="25536" y="2021"/>
                    <a:pt x="25275" y="2027"/>
                    <a:pt x="25033" y="2027"/>
                  </a:cubicBezTo>
                  <a:cubicBezTo>
                    <a:pt x="23153" y="2027"/>
                    <a:pt x="22391" y="1678"/>
                    <a:pt x="21701" y="1373"/>
                  </a:cubicBezTo>
                  <a:cubicBezTo>
                    <a:pt x="21300" y="1190"/>
                    <a:pt x="20904" y="1012"/>
                    <a:pt x="20321" y="938"/>
                  </a:cubicBezTo>
                  <a:cubicBezTo>
                    <a:pt x="20248" y="927"/>
                    <a:pt x="20171" y="922"/>
                    <a:pt x="20090" y="922"/>
                  </a:cubicBezTo>
                  <a:cubicBezTo>
                    <a:pt x="19363" y="922"/>
                    <a:pt x="18377" y="1341"/>
                    <a:pt x="17515" y="1717"/>
                  </a:cubicBezTo>
                  <a:cubicBezTo>
                    <a:pt x="16840" y="2009"/>
                    <a:pt x="16262" y="2261"/>
                    <a:pt x="15900" y="2278"/>
                  </a:cubicBezTo>
                  <a:cubicBezTo>
                    <a:pt x="15838" y="2281"/>
                    <a:pt x="15777" y="2282"/>
                    <a:pt x="15719" y="2282"/>
                  </a:cubicBezTo>
                  <a:cubicBezTo>
                    <a:pt x="14344" y="2282"/>
                    <a:pt x="14151" y="1656"/>
                    <a:pt x="13942" y="1047"/>
                  </a:cubicBezTo>
                  <a:cubicBezTo>
                    <a:pt x="13794" y="560"/>
                    <a:pt x="13651" y="124"/>
                    <a:pt x="12981" y="16"/>
                  </a:cubicBezTo>
                  <a:cubicBezTo>
                    <a:pt x="12908" y="5"/>
                    <a:pt x="12837" y="0"/>
                    <a:pt x="1276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0"/>
            <p:cNvSpPr/>
            <p:nvPr/>
          </p:nvSpPr>
          <p:spPr>
            <a:xfrm>
              <a:off x="640550" y="3960933"/>
              <a:ext cx="7862936" cy="343775"/>
            </a:xfrm>
            <a:custGeom>
              <a:avLst/>
              <a:gdLst/>
              <a:ahLst/>
              <a:cxnLst/>
              <a:rect l="l" t="t" r="r" b="b"/>
              <a:pathLst>
                <a:path w="25818" h="2266" extrusionOk="0">
                  <a:moveTo>
                    <a:pt x="12755" y="0"/>
                  </a:moveTo>
                  <a:cubicBezTo>
                    <a:pt x="12038" y="0"/>
                    <a:pt x="11544" y="428"/>
                    <a:pt x="11023" y="887"/>
                  </a:cubicBezTo>
                  <a:cubicBezTo>
                    <a:pt x="10496" y="1339"/>
                    <a:pt x="9952" y="1792"/>
                    <a:pt x="9156" y="1883"/>
                  </a:cubicBezTo>
                  <a:cubicBezTo>
                    <a:pt x="9061" y="1894"/>
                    <a:pt x="8975" y="1899"/>
                    <a:pt x="8895" y="1899"/>
                  </a:cubicBezTo>
                  <a:cubicBezTo>
                    <a:pt x="8423" y="1899"/>
                    <a:pt x="8184" y="1725"/>
                    <a:pt x="7920" y="1539"/>
                  </a:cubicBezTo>
                  <a:cubicBezTo>
                    <a:pt x="7668" y="1339"/>
                    <a:pt x="7359" y="1122"/>
                    <a:pt x="6724" y="1069"/>
                  </a:cubicBezTo>
                  <a:cubicBezTo>
                    <a:pt x="6662" y="1065"/>
                    <a:pt x="6601" y="1063"/>
                    <a:pt x="6540" y="1063"/>
                  </a:cubicBezTo>
                  <a:cubicBezTo>
                    <a:pt x="5775" y="1063"/>
                    <a:pt x="5041" y="1378"/>
                    <a:pt x="4404" y="1648"/>
                  </a:cubicBezTo>
                  <a:cubicBezTo>
                    <a:pt x="3895" y="1848"/>
                    <a:pt x="3425" y="2048"/>
                    <a:pt x="2990" y="2083"/>
                  </a:cubicBezTo>
                  <a:cubicBezTo>
                    <a:pt x="2192" y="2166"/>
                    <a:pt x="898" y="2176"/>
                    <a:pt x="309" y="2176"/>
                  </a:cubicBezTo>
                  <a:cubicBezTo>
                    <a:pt x="121" y="2176"/>
                    <a:pt x="5" y="2175"/>
                    <a:pt x="1" y="2175"/>
                  </a:cubicBezTo>
                  <a:lnTo>
                    <a:pt x="1" y="2209"/>
                  </a:lnTo>
                  <a:cubicBezTo>
                    <a:pt x="5" y="2209"/>
                    <a:pt x="121" y="2210"/>
                    <a:pt x="309" y="2210"/>
                  </a:cubicBezTo>
                  <a:cubicBezTo>
                    <a:pt x="898" y="2210"/>
                    <a:pt x="2192" y="2200"/>
                    <a:pt x="2990" y="2118"/>
                  </a:cubicBezTo>
                  <a:cubicBezTo>
                    <a:pt x="3425" y="2083"/>
                    <a:pt x="3917" y="1883"/>
                    <a:pt x="4404" y="1683"/>
                  </a:cubicBezTo>
                  <a:cubicBezTo>
                    <a:pt x="5063" y="1400"/>
                    <a:pt x="5781" y="1099"/>
                    <a:pt x="6546" y="1099"/>
                  </a:cubicBezTo>
                  <a:cubicBezTo>
                    <a:pt x="6605" y="1099"/>
                    <a:pt x="6664" y="1100"/>
                    <a:pt x="6724" y="1104"/>
                  </a:cubicBezTo>
                  <a:cubicBezTo>
                    <a:pt x="7341" y="1161"/>
                    <a:pt x="7633" y="1356"/>
                    <a:pt x="7903" y="1557"/>
                  </a:cubicBezTo>
                  <a:cubicBezTo>
                    <a:pt x="8172" y="1746"/>
                    <a:pt x="8414" y="1935"/>
                    <a:pt x="8926" y="1935"/>
                  </a:cubicBezTo>
                  <a:cubicBezTo>
                    <a:pt x="9002" y="1935"/>
                    <a:pt x="9084" y="1931"/>
                    <a:pt x="9173" y="1922"/>
                  </a:cubicBezTo>
                  <a:cubicBezTo>
                    <a:pt x="9970" y="1831"/>
                    <a:pt x="10514" y="1356"/>
                    <a:pt x="11040" y="904"/>
                  </a:cubicBezTo>
                  <a:cubicBezTo>
                    <a:pt x="11562" y="464"/>
                    <a:pt x="12056" y="35"/>
                    <a:pt x="12748" y="35"/>
                  </a:cubicBezTo>
                  <a:cubicBezTo>
                    <a:pt x="12823" y="35"/>
                    <a:pt x="12901" y="40"/>
                    <a:pt x="12981" y="51"/>
                  </a:cubicBezTo>
                  <a:cubicBezTo>
                    <a:pt x="13651" y="142"/>
                    <a:pt x="13794" y="578"/>
                    <a:pt x="13942" y="1052"/>
                  </a:cubicBezTo>
                  <a:cubicBezTo>
                    <a:pt x="14143" y="1648"/>
                    <a:pt x="14360" y="2266"/>
                    <a:pt x="15644" y="2266"/>
                  </a:cubicBezTo>
                  <a:lnTo>
                    <a:pt x="15861" y="2266"/>
                  </a:lnTo>
                  <a:cubicBezTo>
                    <a:pt x="16188" y="2249"/>
                    <a:pt x="16753" y="2031"/>
                    <a:pt x="17423" y="1774"/>
                  </a:cubicBezTo>
                  <a:cubicBezTo>
                    <a:pt x="18321" y="1417"/>
                    <a:pt x="19424" y="997"/>
                    <a:pt x="20191" y="997"/>
                  </a:cubicBezTo>
                  <a:cubicBezTo>
                    <a:pt x="20275" y="997"/>
                    <a:pt x="20355" y="1002"/>
                    <a:pt x="20430" y="1013"/>
                  </a:cubicBezTo>
                  <a:cubicBezTo>
                    <a:pt x="20996" y="1104"/>
                    <a:pt x="21357" y="1304"/>
                    <a:pt x="21757" y="1504"/>
                  </a:cubicBezTo>
                  <a:cubicBezTo>
                    <a:pt x="22418" y="1843"/>
                    <a:pt x="23156" y="2226"/>
                    <a:pt x="25079" y="2226"/>
                  </a:cubicBezTo>
                  <a:cubicBezTo>
                    <a:pt x="25308" y="2226"/>
                    <a:pt x="25553" y="2221"/>
                    <a:pt x="25817" y="2209"/>
                  </a:cubicBezTo>
                  <a:lnTo>
                    <a:pt x="25817" y="2175"/>
                  </a:lnTo>
                  <a:cubicBezTo>
                    <a:pt x="25555" y="2186"/>
                    <a:pt x="25312" y="2192"/>
                    <a:pt x="25085" y="2192"/>
                  </a:cubicBezTo>
                  <a:cubicBezTo>
                    <a:pt x="23174" y="2192"/>
                    <a:pt x="22440" y="1808"/>
                    <a:pt x="21775" y="1465"/>
                  </a:cubicBezTo>
                  <a:cubicBezTo>
                    <a:pt x="21374" y="1269"/>
                    <a:pt x="21013" y="1069"/>
                    <a:pt x="20430" y="978"/>
                  </a:cubicBezTo>
                  <a:cubicBezTo>
                    <a:pt x="20354" y="967"/>
                    <a:pt x="20274" y="962"/>
                    <a:pt x="20189" y="962"/>
                  </a:cubicBezTo>
                  <a:cubicBezTo>
                    <a:pt x="19422" y="962"/>
                    <a:pt x="18319" y="1379"/>
                    <a:pt x="17406" y="1739"/>
                  </a:cubicBezTo>
                  <a:cubicBezTo>
                    <a:pt x="16753" y="1992"/>
                    <a:pt x="16170" y="2209"/>
                    <a:pt x="15861" y="2227"/>
                  </a:cubicBezTo>
                  <a:cubicBezTo>
                    <a:pt x="15785" y="2231"/>
                    <a:pt x="15711" y="2233"/>
                    <a:pt x="15641" y="2233"/>
                  </a:cubicBezTo>
                  <a:cubicBezTo>
                    <a:pt x="14372" y="2233"/>
                    <a:pt x="14167" y="1616"/>
                    <a:pt x="13977" y="1030"/>
                  </a:cubicBezTo>
                  <a:cubicBezTo>
                    <a:pt x="13816" y="560"/>
                    <a:pt x="13668" y="108"/>
                    <a:pt x="12998" y="16"/>
                  </a:cubicBezTo>
                  <a:cubicBezTo>
                    <a:pt x="12914" y="6"/>
                    <a:pt x="12833" y="0"/>
                    <a:pt x="12755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0"/>
            <p:cNvSpPr/>
            <p:nvPr/>
          </p:nvSpPr>
          <p:spPr>
            <a:xfrm>
              <a:off x="640550" y="3936508"/>
              <a:ext cx="7862936" cy="362283"/>
            </a:xfrm>
            <a:custGeom>
              <a:avLst/>
              <a:gdLst/>
              <a:ahLst/>
              <a:cxnLst/>
              <a:rect l="l" t="t" r="r" b="b"/>
              <a:pathLst>
                <a:path w="25818" h="2388" extrusionOk="0">
                  <a:moveTo>
                    <a:pt x="12753" y="1"/>
                  </a:moveTo>
                  <a:cubicBezTo>
                    <a:pt x="12006" y="1"/>
                    <a:pt x="11509" y="444"/>
                    <a:pt x="10966" y="904"/>
                  </a:cubicBezTo>
                  <a:cubicBezTo>
                    <a:pt x="10479" y="1339"/>
                    <a:pt x="9952" y="1792"/>
                    <a:pt x="9191" y="1900"/>
                  </a:cubicBezTo>
                  <a:cubicBezTo>
                    <a:pt x="9065" y="1920"/>
                    <a:pt x="8955" y="1929"/>
                    <a:pt x="8857" y="1929"/>
                  </a:cubicBezTo>
                  <a:cubicBezTo>
                    <a:pt x="8416" y="1929"/>
                    <a:pt x="8218" y="1749"/>
                    <a:pt x="7994" y="1557"/>
                  </a:cubicBezTo>
                  <a:cubicBezTo>
                    <a:pt x="7742" y="1339"/>
                    <a:pt x="7468" y="1082"/>
                    <a:pt x="6798" y="1030"/>
                  </a:cubicBezTo>
                  <a:cubicBezTo>
                    <a:pt x="6743" y="1027"/>
                    <a:pt x="6688" y="1025"/>
                    <a:pt x="6633" y="1025"/>
                  </a:cubicBezTo>
                  <a:cubicBezTo>
                    <a:pt x="5836" y="1025"/>
                    <a:pt x="5045" y="1396"/>
                    <a:pt x="4370" y="1718"/>
                  </a:cubicBezTo>
                  <a:cubicBezTo>
                    <a:pt x="3860" y="1953"/>
                    <a:pt x="3373" y="2192"/>
                    <a:pt x="2938" y="2227"/>
                  </a:cubicBezTo>
                  <a:cubicBezTo>
                    <a:pt x="2126" y="2326"/>
                    <a:pt x="793" y="2336"/>
                    <a:pt x="246" y="2336"/>
                  </a:cubicBezTo>
                  <a:cubicBezTo>
                    <a:pt x="96" y="2336"/>
                    <a:pt x="5" y="2336"/>
                    <a:pt x="1" y="2336"/>
                  </a:cubicBezTo>
                  <a:lnTo>
                    <a:pt x="1" y="2370"/>
                  </a:lnTo>
                  <a:cubicBezTo>
                    <a:pt x="5" y="2370"/>
                    <a:pt x="96" y="2371"/>
                    <a:pt x="247" y="2371"/>
                  </a:cubicBezTo>
                  <a:cubicBezTo>
                    <a:pt x="794" y="2371"/>
                    <a:pt x="2130" y="2360"/>
                    <a:pt x="2955" y="2262"/>
                  </a:cubicBezTo>
                  <a:cubicBezTo>
                    <a:pt x="3390" y="2227"/>
                    <a:pt x="3860" y="1992"/>
                    <a:pt x="4387" y="1757"/>
                  </a:cubicBezTo>
                  <a:cubicBezTo>
                    <a:pt x="5070" y="1430"/>
                    <a:pt x="5845" y="1060"/>
                    <a:pt x="6644" y="1060"/>
                  </a:cubicBezTo>
                  <a:cubicBezTo>
                    <a:pt x="6695" y="1060"/>
                    <a:pt x="6746" y="1062"/>
                    <a:pt x="6798" y="1065"/>
                  </a:cubicBezTo>
                  <a:cubicBezTo>
                    <a:pt x="7450" y="1122"/>
                    <a:pt x="7724" y="1356"/>
                    <a:pt x="7959" y="1574"/>
                  </a:cubicBezTo>
                  <a:cubicBezTo>
                    <a:pt x="8182" y="1768"/>
                    <a:pt x="8397" y="1963"/>
                    <a:pt x="8862" y="1963"/>
                  </a:cubicBezTo>
                  <a:cubicBezTo>
                    <a:pt x="8960" y="1963"/>
                    <a:pt x="9069" y="1954"/>
                    <a:pt x="9191" y="1935"/>
                  </a:cubicBezTo>
                  <a:cubicBezTo>
                    <a:pt x="9970" y="1826"/>
                    <a:pt x="10496" y="1374"/>
                    <a:pt x="11005" y="921"/>
                  </a:cubicBezTo>
                  <a:cubicBezTo>
                    <a:pt x="11529" y="477"/>
                    <a:pt x="12023" y="36"/>
                    <a:pt x="12757" y="36"/>
                  </a:cubicBezTo>
                  <a:cubicBezTo>
                    <a:pt x="12834" y="36"/>
                    <a:pt x="12915" y="41"/>
                    <a:pt x="12998" y="51"/>
                  </a:cubicBezTo>
                  <a:cubicBezTo>
                    <a:pt x="13668" y="142"/>
                    <a:pt x="13816" y="578"/>
                    <a:pt x="13977" y="1030"/>
                  </a:cubicBezTo>
                  <a:cubicBezTo>
                    <a:pt x="14184" y="1617"/>
                    <a:pt x="14390" y="2215"/>
                    <a:pt x="15604" y="2215"/>
                  </a:cubicBezTo>
                  <a:cubicBezTo>
                    <a:pt x="15670" y="2215"/>
                    <a:pt x="15738" y="2213"/>
                    <a:pt x="15809" y="2209"/>
                  </a:cubicBezTo>
                  <a:cubicBezTo>
                    <a:pt x="16101" y="2192"/>
                    <a:pt x="16662" y="1992"/>
                    <a:pt x="17315" y="1774"/>
                  </a:cubicBezTo>
                  <a:cubicBezTo>
                    <a:pt x="18276" y="1436"/>
                    <a:pt x="19447" y="1043"/>
                    <a:pt x="20244" y="1043"/>
                  </a:cubicBezTo>
                  <a:cubicBezTo>
                    <a:pt x="20349" y="1043"/>
                    <a:pt x="20448" y="1050"/>
                    <a:pt x="20539" y="1065"/>
                  </a:cubicBezTo>
                  <a:cubicBezTo>
                    <a:pt x="21083" y="1156"/>
                    <a:pt x="21448" y="1356"/>
                    <a:pt x="21810" y="1574"/>
                  </a:cubicBezTo>
                  <a:cubicBezTo>
                    <a:pt x="22445" y="1974"/>
                    <a:pt x="23171" y="2388"/>
                    <a:pt x="25090" y="2388"/>
                  </a:cubicBezTo>
                  <a:cubicBezTo>
                    <a:pt x="25308" y="2388"/>
                    <a:pt x="25565" y="2388"/>
                    <a:pt x="25817" y="2370"/>
                  </a:cubicBezTo>
                  <a:lnTo>
                    <a:pt x="25817" y="2336"/>
                  </a:lnTo>
                  <a:cubicBezTo>
                    <a:pt x="25547" y="2349"/>
                    <a:pt x="25297" y="2356"/>
                    <a:pt x="25064" y="2356"/>
                  </a:cubicBezTo>
                  <a:cubicBezTo>
                    <a:pt x="23173" y="2356"/>
                    <a:pt x="22459" y="1929"/>
                    <a:pt x="21827" y="1557"/>
                  </a:cubicBezTo>
                  <a:cubicBezTo>
                    <a:pt x="21448" y="1322"/>
                    <a:pt x="21105" y="1122"/>
                    <a:pt x="20561" y="1030"/>
                  </a:cubicBezTo>
                  <a:cubicBezTo>
                    <a:pt x="20465" y="1015"/>
                    <a:pt x="20363" y="1009"/>
                    <a:pt x="20254" y="1009"/>
                  </a:cubicBezTo>
                  <a:cubicBezTo>
                    <a:pt x="19433" y="1009"/>
                    <a:pt x="18273" y="1401"/>
                    <a:pt x="17297" y="1735"/>
                  </a:cubicBezTo>
                  <a:cubicBezTo>
                    <a:pt x="16662" y="1953"/>
                    <a:pt x="16101" y="2153"/>
                    <a:pt x="15809" y="2170"/>
                  </a:cubicBezTo>
                  <a:cubicBezTo>
                    <a:pt x="15733" y="2174"/>
                    <a:pt x="15661" y="2176"/>
                    <a:pt x="15592" y="2176"/>
                  </a:cubicBezTo>
                  <a:cubicBezTo>
                    <a:pt x="14406" y="2176"/>
                    <a:pt x="14201" y="1593"/>
                    <a:pt x="14012" y="1030"/>
                  </a:cubicBezTo>
                  <a:cubicBezTo>
                    <a:pt x="13851" y="560"/>
                    <a:pt x="13686" y="103"/>
                    <a:pt x="12998" y="16"/>
                  </a:cubicBezTo>
                  <a:cubicBezTo>
                    <a:pt x="12913" y="6"/>
                    <a:pt x="12831" y="1"/>
                    <a:pt x="1275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0"/>
            <p:cNvSpPr/>
            <p:nvPr/>
          </p:nvSpPr>
          <p:spPr>
            <a:xfrm>
              <a:off x="640550" y="3911627"/>
              <a:ext cx="7862936" cy="387164"/>
            </a:xfrm>
            <a:custGeom>
              <a:avLst/>
              <a:gdLst/>
              <a:ahLst/>
              <a:cxnLst/>
              <a:rect l="l" t="t" r="r" b="b"/>
              <a:pathLst>
                <a:path w="25818" h="2552" extrusionOk="0">
                  <a:moveTo>
                    <a:pt x="12752" y="0"/>
                  </a:moveTo>
                  <a:cubicBezTo>
                    <a:pt x="11975" y="0"/>
                    <a:pt x="11478" y="462"/>
                    <a:pt x="10949" y="920"/>
                  </a:cubicBezTo>
                  <a:cubicBezTo>
                    <a:pt x="10461" y="1355"/>
                    <a:pt x="9970" y="1790"/>
                    <a:pt x="9226" y="1938"/>
                  </a:cubicBezTo>
                  <a:cubicBezTo>
                    <a:pt x="9087" y="1962"/>
                    <a:pt x="8967" y="1973"/>
                    <a:pt x="8863" y="1973"/>
                  </a:cubicBezTo>
                  <a:cubicBezTo>
                    <a:pt x="8424" y="1973"/>
                    <a:pt x="8255" y="1780"/>
                    <a:pt x="8051" y="1573"/>
                  </a:cubicBezTo>
                  <a:cubicBezTo>
                    <a:pt x="7833" y="1320"/>
                    <a:pt x="7559" y="1051"/>
                    <a:pt x="6872" y="994"/>
                  </a:cubicBezTo>
                  <a:cubicBezTo>
                    <a:pt x="6824" y="991"/>
                    <a:pt x="6777" y="990"/>
                    <a:pt x="6730" y="990"/>
                  </a:cubicBezTo>
                  <a:cubicBezTo>
                    <a:pt x="5891" y="990"/>
                    <a:pt x="5072" y="1415"/>
                    <a:pt x="4330" y="1790"/>
                  </a:cubicBezTo>
                  <a:cubicBezTo>
                    <a:pt x="3808" y="2064"/>
                    <a:pt x="3316" y="2317"/>
                    <a:pt x="2899" y="2373"/>
                  </a:cubicBezTo>
                  <a:cubicBezTo>
                    <a:pt x="2179" y="2486"/>
                    <a:pt x="1060" y="2503"/>
                    <a:pt x="445" y="2503"/>
                  </a:cubicBezTo>
                  <a:cubicBezTo>
                    <a:pt x="178" y="2503"/>
                    <a:pt x="6" y="2500"/>
                    <a:pt x="1" y="2500"/>
                  </a:cubicBezTo>
                  <a:lnTo>
                    <a:pt x="1" y="2534"/>
                  </a:lnTo>
                  <a:cubicBezTo>
                    <a:pt x="6" y="2534"/>
                    <a:pt x="201" y="2538"/>
                    <a:pt x="497" y="2538"/>
                  </a:cubicBezTo>
                  <a:cubicBezTo>
                    <a:pt x="1123" y="2538"/>
                    <a:pt x="2199" y="2520"/>
                    <a:pt x="2899" y="2408"/>
                  </a:cubicBezTo>
                  <a:cubicBezTo>
                    <a:pt x="3334" y="2356"/>
                    <a:pt x="3826" y="2099"/>
                    <a:pt x="4352" y="1829"/>
                  </a:cubicBezTo>
                  <a:cubicBezTo>
                    <a:pt x="5073" y="1450"/>
                    <a:pt x="5907" y="1025"/>
                    <a:pt x="6732" y="1025"/>
                  </a:cubicBezTo>
                  <a:cubicBezTo>
                    <a:pt x="6779" y="1025"/>
                    <a:pt x="6825" y="1026"/>
                    <a:pt x="6872" y="1029"/>
                  </a:cubicBezTo>
                  <a:cubicBezTo>
                    <a:pt x="7542" y="1085"/>
                    <a:pt x="7794" y="1355"/>
                    <a:pt x="8029" y="1594"/>
                  </a:cubicBezTo>
                  <a:cubicBezTo>
                    <a:pt x="8237" y="1813"/>
                    <a:pt x="8419" y="2008"/>
                    <a:pt x="8863" y="2008"/>
                  </a:cubicBezTo>
                  <a:cubicBezTo>
                    <a:pt x="8968" y="2008"/>
                    <a:pt x="9087" y="1997"/>
                    <a:pt x="9226" y="1973"/>
                  </a:cubicBezTo>
                  <a:cubicBezTo>
                    <a:pt x="9970" y="1829"/>
                    <a:pt x="10479" y="1377"/>
                    <a:pt x="10966" y="959"/>
                  </a:cubicBezTo>
                  <a:cubicBezTo>
                    <a:pt x="11502" y="475"/>
                    <a:pt x="12005" y="39"/>
                    <a:pt x="12785" y="39"/>
                  </a:cubicBezTo>
                  <a:cubicBezTo>
                    <a:pt x="12854" y="39"/>
                    <a:pt x="12925" y="43"/>
                    <a:pt x="12998" y="50"/>
                  </a:cubicBezTo>
                  <a:cubicBezTo>
                    <a:pt x="13668" y="124"/>
                    <a:pt x="13834" y="559"/>
                    <a:pt x="14012" y="1029"/>
                  </a:cubicBezTo>
                  <a:cubicBezTo>
                    <a:pt x="14215" y="1589"/>
                    <a:pt x="14418" y="2165"/>
                    <a:pt x="15506" y="2165"/>
                  </a:cubicBezTo>
                  <a:cubicBezTo>
                    <a:pt x="15583" y="2165"/>
                    <a:pt x="15665" y="2162"/>
                    <a:pt x="15753" y="2156"/>
                  </a:cubicBezTo>
                  <a:cubicBezTo>
                    <a:pt x="16027" y="2138"/>
                    <a:pt x="16571" y="1973"/>
                    <a:pt x="17188" y="1773"/>
                  </a:cubicBezTo>
                  <a:cubicBezTo>
                    <a:pt x="18210" y="1459"/>
                    <a:pt x="19456" y="1075"/>
                    <a:pt x="20299" y="1075"/>
                  </a:cubicBezTo>
                  <a:cubicBezTo>
                    <a:pt x="20425" y="1075"/>
                    <a:pt x="20542" y="1084"/>
                    <a:pt x="20648" y="1103"/>
                  </a:cubicBezTo>
                  <a:cubicBezTo>
                    <a:pt x="21192" y="1194"/>
                    <a:pt x="21518" y="1429"/>
                    <a:pt x="21866" y="1664"/>
                  </a:cubicBezTo>
                  <a:cubicBezTo>
                    <a:pt x="22480" y="2082"/>
                    <a:pt x="23171" y="2552"/>
                    <a:pt x="25108" y="2552"/>
                  </a:cubicBezTo>
                  <a:cubicBezTo>
                    <a:pt x="25325" y="2552"/>
                    <a:pt x="25565" y="2552"/>
                    <a:pt x="25817" y="2534"/>
                  </a:cubicBezTo>
                  <a:lnTo>
                    <a:pt x="25817" y="2500"/>
                  </a:lnTo>
                  <a:cubicBezTo>
                    <a:pt x="25564" y="2512"/>
                    <a:pt x="25329" y="2519"/>
                    <a:pt x="25110" y="2519"/>
                  </a:cubicBezTo>
                  <a:cubicBezTo>
                    <a:pt x="23191" y="2519"/>
                    <a:pt x="22501" y="2053"/>
                    <a:pt x="21884" y="1647"/>
                  </a:cubicBezTo>
                  <a:cubicBezTo>
                    <a:pt x="21540" y="1394"/>
                    <a:pt x="21192" y="1177"/>
                    <a:pt x="20669" y="1068"/>
                  </a:cubicBezTo>
                  <a:cubicBezTo>
                    <a:pt x="20559" y="1048"/>
                    <a:pt x="20437" y="1039"/>
                    <a:pt x="20306" y="1039"/>
                  </a:cubicBezTo>
                  <a:cubicBezTo>
                    <a:pt x="19449" y="1039"/>
                    <a:pt x="18205" y="1425"/>
                    <a:pt x="17167" y="1738"/>
                  </a:cubicBezTo>
                  <a:cubicBezTo>
                    <a:pt x="16553" y="1938"/>
                    <a:pt x="16027" y="2099"/>
                    <a:pt x="15753" y="2117"/>
                  </a:cubicBezTo>
                  <a:cubicBezTo>
                    <a:pt x="15666" y="2123"/>
                    <a:pt x="15585" y="2126"/>
                    <a:pt x="15508" y="2126"/>
                  </a:cubicBezTo>
                  <a:cubicBezTo>
                    <a:pt x="14440" y="2126"/>
                    <a:pt x="14237" y="1555"/>
                    <a:pt x="14034" y="1011"/>
                  </a:cubicBezTo>
                  <a:cubicBezTo>
                    <a:pt x="13868" y="541"/>
                    <a:pt x="13707" y="106"/>
                    <a:pt x="12998" y="15"/>
                  </a:cubicBezTo>
                  <a:cubicBezTo>
                    <a:pt x="12913" y="5"/>
                    <a:pt x="12831" y="0"/>
                    <a:pt x="12752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0"/>
            <p:cNvSpPr/>
            <p:nvPr/>
          </p:nvSpPr>
          <p:spPr>
            <a:xfrm>
              <a:off x="640550" y="3887657"/>
              <a:ext cx="7862936" cy="411286"/>
            </a:xfrm>
            <a:custGeom>
              <a:avLst/>
              <a:gdLst/>
              <a:ahLst/>
              <a:cxnLst/>
              <a:rect l="l" t="t" r="r" b="b"/>
              <a:pathLst>
                <a:path w="25818" h="2711" extrusionOk="0">
                  <a:moveTo>
                    <a:pt x="12783" y="1"/>
                  </a:moveTo>
                  <a:cubicBezTo>
                    <a:pt x="11947" y="1"/>
                    <a:pt x="11445" y="451"/>
                    <a:pt x="10914" y="934"/>
                  </a:cubicBezTo>
                  <a:cubicBezTo>
                    <a:pt x="10444" y="1352"/>
                    <a:pt x="9970" y="1787"/>
                    <a:pt x="9247" y="1948"/>
                  </a:cubicBezTo>
                  <a:cubicBezTo>
                    <a:pt x="9087" y="1985"/>
                    <a:pt x="8953" y="2001"/>
                    <a:pt x="8839" y="2001"/>
                  </a:cubicBezTo>
                  <a:cubicBezTo>
                    <a:pt x="8438" y="2001"/>
                    <a:pt x="8290" y="1801"/>
                    <a:pt x="8120" y="1587"/>
                  </a:cubicBezTo>
                  <a:cubicBezTo>
                    <a:pt x="7903" y="1317"/>
                    <a:pt x="7668" y="1026"/>
                    <a:pt x="6963" y="969"/>
                  </a:cubicBezTo>
                  <a:cubicBezTo>
                    <a:pt x="6894" y="963"/>
                    <a:pt x="6825" y="960"/>
                    <a:pt x="6756" y="960"/>
                  </a:cubicBezTo>
                  <a:cubicBezTo>
                    <a:pt x="5899" y="960"/>
                    <a:pt x="5053" y="1440"/>
                    <a:pt x="4296" y="1879"/>
                  </a:cubicBezTo>
                  <a:cubicBezTo>
                    <a:pt x="3769" y="2166"/>
                    <a:pt x="3282" y="2457"/>
                    <a:pt x="2864" y="2531"/>
                  </a:cubicBezTo>
                  <a:cubicBezTo>
                    <a:pt x="1998" y="2664"/>
                    <a:pt x="632" y="2675"/>
                    <a:pt x="164" y="2675"/>
                  </a:cubicBezTo>
                  <a:cubicBezTo>
                    <a:pt x="63" y="2675"/>
                    <a:pt x="4" y="2675"/>
                    <a:pt x="1" y="2675"/>
                  </a:cubicBezTo>
                  <a:lnTo>
                    <a:pt x="1" y="2710"/>
                  </a:lnTo>
                  <a:cubicBezTo>
                    <a:pt x="4" y="2710"/>
                    <a:pt x="74" y="2711"/>
                    <a:pt x="191" y="2711"/>
                  </a:cubicBezTo>
                  <a:cubicBezTo>
                    <a:pt x="686" y="2711"/>
                    <a:pt x="2028" y="2696"/>
                    <a:pt x="2864" y="2549"/>
                  </a:cubicBezTo>
                  <a:cubicBezTo>
                    <a:pt x="3282" y="2492"/>
                    <a:pt x="3786" y="2205"/>
                    <a:pt x="4313" y="1913"/>
                  </a:cubicBezTo>
                  <a:cubicBezTo>
                    <a:pt x="5052" y="1480"/>
                    <a:pt x="5894" y="998"/>
                    <a:pt x="6748" y="998"/>
                  </a:cubicBezTo>
                  <a:cubicBezTo>
                    <a:pt x="6820" y="998"/>
                    <a:pt x="6891" y="1001"/>
                    <a:pt x="6963" y="1008"/>
                  </a:cubicBezTo>
                  <a:cubicBezTo>
                    <a:pt x="7650" y="1061"/>
                    <a:pt x="7885" y="1352"/>
                    <a:pt x="8086" y="1605"/>
                  </a:cubicBezTo>
                  <a:cubicBezTo>
                    <a:pt x="8270" y="1833"/>
                    <a:pt x="8422" y="2038"/>
                    <a:pt x="8846" y="2038"/>
                  </a:cubicBezTo>
                  <a:cubicBezTo>
                    <a:pt x="8963" y="2038"/>
                    <a:pt x="9100" y="2022"/>
                    <a:pt x="9265" y="1987"/>
                  </a:cubicBezTo>
                  <a:cubicBezTo>
                    <a:pt x="9987" y="1822"/>
                    <a:pt x="10461" y="1387"/>
                    <a:pt x="10931" y="969"/>
                  </a:cubicBezTo>
                  <a:cubicBezTo>
                    <a:pt x="11463" y="490"/>
                    <a:pt x="11965" y="36"/>
                    <a:pt x="12788" y="36"/>
                  </a:cubicBezTo>
                  <a:cubicBezTo>
                    <a:pt x="12862" y="36"/>
                    <a:pt x="12937" y="39"/>
                    <a:pt x="13016" y="47"/>
                  </a:cubicBezTo>
                  <a:cubicBezTo>
                    <a:pt x="13686" y="121"/>
                    <a:pt x="13868" y="556"/>
                    <a:pt x="14034" y="1026"/>
                  </a:cubicBezTo>
                  <a:cubicBezTo>
                    <a:pt x="14236" y="1549"/>
                    <a:pt x="14454" y="2105"/>
                    <a:pt x="15478" y="2105"/>
                  </a:cubicBezTo>
                  <a:cubicBezTo>
                    <a:pt x="15554" y="2105"/>
                    <a:pt x="15633" y="2102"/>
                    <a:pt x="15718" y="2096"/>
                  </a:cubicBezTo>
                  <a:cubicBezTo>
                    <a:pt x="15953" y="2079"/>
                    <a:pt x="16427" y="1948"/>
                    <a:pt x="17041" y="1787"/>
                  </a:cubicBezTo>
                  <a:cubicBezTo>
                    <a:pt x="18081" y="1493"/>
                    <a:pt x="19443" y="1118"/>
                    <a:pt x="20346" y="1118"/>
                  </a:cubicBezTo>
                  <a:cubicBezTo>
                    <a:pt x="20497" y="1118"/>
                    <a:pt x="20635" y="1129"/>
                    <a:pt x="20757" y="1152"/>
                  </a:cubicBezTo>
                  <a:cubicBezTo>
                    <a:pt x="21283" y="1243"/>
                    <a:pt x="21592" y="1496"/>
                    <a:pt x="21918" y="1752"/>
                  </a:cubicBezTo>
                  <a:cubicBezTo>
                    <a:pt x="22519" y="2205"/>
                    <a:pt x="23189" y="2710"/>
                    <a:pt x="25130" y="2710"/>
                  </a:cubicBezTo>
                  <a:cubicBezTo>
                    <a:pt x="25347" y="2710"/>
                    <a:pt x="25565" y="2710"/>
                    <a:pt x="25817" y="2692"/>
                  </a:cubicBezTo>
                  <a:lnTo>
                    <a:pt x="25817" y="2658"/>
                  </a:lnTo>
                  <a:cubicBezTo>
                    <a:pt x="25555" y="2673"/>
                    <a:pt x="25312" y="2680"/>
                    <a:pt x="25087" y="2680"/>
                  </a:cubicBezTo>
                  <a:cubicBezTo>
                    <a:pt x="23180" y="2680"/>
                    <a:pt x="22537" y="2169"/>
                    <a:pt x="21953" y="1713"/>
                  </a:cubicBezTo>
                  <a:cubicBezTo>
                    <a:pt x="21609" y="1461"/>
                    <a:pt x="21300" y="1209"/>
                    <a:pt x="20778" y="1117"/>
                  </a:cubicBezTo>
                  <a:cubicBezTo>
                    <a:pt x="20651" y="1093"/>
                    <a:pt x="20506" y="1082"/>
                    <a:pt x="20349" y="1082"/>
                  </a:cubicBezTo>
                  <a:cubicBezTo>
                    <a:pt x="19429" y="1082"/>
                    <a:pt x="18059" y="1455"/>
                    <a:pt x="17023" y="1752"/>
                  </a:cubicBezTo>
                  <a:cubicBezTo>
                    <a:pt x="16427" y="1913"/>
                    <a:pt x="15935" y="2040"/>
                    <a:pt x="15718" y="2057"/>
                  </a:cubicBezTo>
                  <a:cubicBezTo>
                    <a:pt x="15632" y="2064"/>
                    <a:pt x="15551" y="2067"/>
                    <a:pt x="15475" y="2067"/>
                  </a:cubicBezTo>
                  <a:cubicBezTo>
                    <a:pt x="14473" y="2067"/>
                    <a:pt x="14271" y="1530"/>
                    <a:pt x="14069" y="1008"/>
                  </a:cubicBezTo>
                  <a:cubicBezTo>
                    <a:pt x="13903" y="556"/>
                    <a:pt x="13725" y="82"/>
                    <a:pt x="13016" y="12"/>
                  </a:cubicBezTo>
                  <a:cubicBezTo>
                    <a:pt x="12935" y="4"/>
                    <a:pt x="12858" y="1"/>
                    <a:pt x="12783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0"/>
            <p:cNvSpPr/>
            <p:nvPr/>
          </p:nvSpPr>
          <p:spPr>
            <a:xfrm>
              <a:off x="640550" y="3862625"/>
              <a:ext cx="7862936" cy="436621"/>
            </a:xfrm>
            <a:custGeom>
              <a:avLst/>
              <a:gdLst/>
              <a:ahLst/>
              <a:cxnLst/>
              <a:rect l="l" t="t" r="r" b="b"/>
              <a:pathLst>
                <a:path w="25818" h="2878" extrusionOk="0">
                  <a:moveTo>
                    <a:pt x="12784" y="1"/>
                  </a:moveTo>
                  <a:cubicBezTo>
                    <a:pt x="11916" y="1"/>
                    <a:pt x="11412" y="472"/>
                    <a:pt x="10879" y="973"/>
                  </a:cubicBezTo>
                  <a:cubicBezTo>
                    <a:pt x="10422" y="1374"/>
                    <a:pt x="9970" y="1787"/>
                    <a:pt x="9282" y="1970"/>
                  </a:cubicBezTo>
                  <a:cubicBezTo>
                    <a:pt x="9098" y="2019"/>
                    <a:pt x="8949" y="2041"/>
                    <a:pt x="8827" y="2041"/>
                  </a:cubicBezTo>
                  <a:cubicBezTo>
                    <a:pt x="8456" y="2041"/>
                    <a:pt x="8327" y="1841"/>
                    <a:pt x="8177" y="1609"/>
                  </a:cubicBezTo>
                  <a:cubicBezTo>
                    <a:pt x="7994" y="1317"/>
                    <a:pt x="7777" y="991"/>
                    <a:pt x="7033" y="938"/>
                  </a:cubicBezTo>
                  <a:cubicBezTo>
                    <a:pt x="6966" y="932"/>
                    <a:pt x="6900" y="929"/>
                    <a:pt x="6833" y="929"/>
                  </a:cubicBezTo>
                  <a:cubicBezTo>
                    <a:pt x="5939" y="929"/>
                    <a:pt x="5053" y="1478"/>
                    <a:pt x="4243" y="1952"/>
                  </a:cubicBezTo>
                  <a:cubicBezTo>
                    <a:pt x="3717" y="2279"/>
                    <a:pt x="3225" y="2588"/>
                    <a:pt x="2807" y="2679"/>
                  </a:cubicBezTo>
                  <a:cubicBezTo>
                    <a:pt x="2047" y="2823"/>
                    <a:pt x="890" y="2842"/>
                    <a:pt x="329" y="2842"/>
                  </a:cubicBezTo>
                  <a:cubicBezTo>
                    <a:pt x="130" y="2842"/>
                    <a:pt x="5" y="2840"/>
                    <a:pt x="1" y="2840"/>
                  </a:cubicBezTo>
                  <a:lnTo>
                    <a:pt x="1" y="2875"/>
                  </a:lnTo>
                  <a:cubicBezTo>
                    <a:pt x="5" y="2875"/>
                    <a:pt x="132" y="2877"/>
                    <a:pt x="335" y="2877"/>
                  </a:cubicBezTo>
                  <a:cubicBezTo>
                    <a:pt x="899" y="2877"/>
                    <a:pt x="2055" y="2856"/>
                    <a:pt x="2829" y="2696"/>
                  </a:cubicBezTo>
                  <a:cubicBezTo>
                    <a:pt x="3243" y="2622"/>
                    <a:pt x="3734" y="2313"/>
                    <a:pt x="4278" y="1987"/>
                  </a:cubicBezTo>
                  <a:cubicBezTo>
                    <a:pt x="5056" y="1517"/>
                    <a:pt x="5959" y="964"/>
                    <a:pt x="6838" y="964"/>
                  </a:cubicBezTo>
                  <a:cubicBezTo>
                    <a:pt x="6903" y="964"/>
                    <a:pt x="6968" y="967"/>
                    <a:pt x="7033" y="973"/>
                  </a:cubicBezTo>
                  <a:cubicBezTo>
                    <a:pt x="7759" y="1025"/>
                    <a:pt x="7959" y="1352"/>
                    <a:pt x="8138" y="1643"/>
                  </a:cubicBezTo>
                  <a:cubicBezTo>
                    <a:pt x="8301" y="1876"/>
                    <a:pt x="8435" y="2076"/>
                    <a:pt x="8816" y="2076"/>
                  </a:cubicBezTo>
                  <a:cubicBezTo>
                    <a:pt x="8941" y="2076"/>
                    <a:pt x="9093" y="2054"/>
                    <a:pt x="9282" y="2004"/>
                  </a:cubicBezTo>
                  <a:cubicBezTo>
                    <a:pt x="9987" y="1826"/>
                    <a:pt x="10461" y="1408"/>
                    <a:pt x="10896" y="991"/>
                  </a:cubicBezTo>
                  <a:cubicBezTo>
                    <a:pt x="11431" y="504"/>
                    <a:pt x="11936" y="37"/>
                    <a:pt x="12795" y="37"/>
                  </a:cubicBezTo>
                  <a:cubicBezTo>
                    <a:pt x="12866" y="37"/>
                    <a:pt x="12939" y="40"/>
                    <a:pt x="13016" y="46"/>
                  </a:cubicBezTo>
                  <a:cubicBezTo>
                    <a:pt x="13707" y="103"/>
                    <a:pt x="13886" y="556"/>
                    <a:pt x="14069" y="1008"/>
                  </a:cubicBezTo>
                  <a:cubicBezTo>
                    <a:pt x="14268" y="1523"/>
                    <a:pt x="14483" y="2057"/>
                    <a:pt x="15402" y="2057"/>
                  </a:cubicBezTo>
                  <a:cubicBezTo>
                    <a:pt x="15484" y="2057"/>
                    <a:pt x="15572" y="2053"/>
                    <a:pt x="15665" y="2044"/>
                  </a:cubicBezTo>
                  <a:cubicBezTo>
                    <a:pt x="15861" y="2026"/>
                    <a:pt x="16296" y="1917"/>
                    <a:pt x="16862" y="1787"/>
                  </a:cubicBezTo>
                  <a:cubicBezTo>
                    <a:pt x="17919" y="1529"/>
                    <a:pt x="19417" y="1150"/>
                    <a:pt x="20391" y="1150"/>
                  </a:cubicBezTo>
                  <a:cubicBezTo>
                    <a:pt x="20569" y="1150"/>
                    <a:pt x="20729" y="1163"/>
                    <a:pt x="20865" y="1191"/>
                  </a:cubicBezTo>
                  <a:cubicBezTo>
                    <a:pt x="21374" y="1300"/>
                    <a:pt x="21666" y="1535"/>
                    <a:pt x="21992" y="1826"/>
                  </a:cubicBezTo>
                  <a:cubicBezTo>
                    <a:pt x="22554" y="2331"/>
                    <a:pt x="23189" y="2875"/>
                    <a:pt x="25130" y="2875"/>
                  </a:cubicBezTo>
                  <a:cubicBezTo>
                    <a:pt x="25347" y="2875"/>
                    <a:pt x="25582" y="2875"/>
                    <a:pt x="25817" y="2857"/>
                  </a:cubicBezTo>
                  <a:lnTo>
                    <a:pt x="25817" y="2823"/>
                  </a:lnTo>
                  <a:cubicBezTo>
                    <a:pt x="25568" y="2837"/>
                    <a:pt x="25336" y="2844"/>
                    <a:pt x="25121" y="2844"/>
                  </a:cubicBezTo>
                  <a:cubicBezTo>
                    <a:pt x="23192" y="2844"/>
                    <a:pt x="22566" y="2298"/>
                    <a:pt x="22010" y="1809"/>
                  </a:cubicBezTo>
                  <a:cubicBezTo>
                    <a:pt x="21683" y="1517"/>
                    <a:pt x="21392" y="1265"/>
                    <a:pt x="20887" y="1156"/>
                  </a:cubicBezTo>
                  <a:cubicBezTo>
                    <a:pt x="20746" y="1128"/>
                    <a:pt x="20582" y="1115"/>
                    <a:pt x="20400" y="1115"/>
                  </a:cubicBezTo>
                  <a:cubicBezTo>
                    <a:pt x="19409" y="1115"/>
                    <a:pt x="17899" y="1491"/>
                    <a:pt x="16840" y="1752"/>
                  </a:cubicBezTo>
                  <a:cubicBezTo>
                    <a:pt x="16296" y="1878"/>
                    <a:pt x="15861" y="1987"/>
                    <a:pt x="15665" y="2004"/>
                  </a:cubicBezTo>
                  <a:cubicBezTo>
                    <a:pt x="15570" y="2014"/>
                    <a:pt x="15481" y="2018"/>
                    <a:pt x="15398" y="2018"/>
                  </a:cubicBezTo>
                  <a:cubicBezTo>
                    <a:pt x="14502" y="2018"/>
                    <a:pt x="14302" y="1506"/>
                    <a:pt x="14103" y="1008"/>
                  </a:cubicBezTo>
                  <a:cubicBezTo>
                    <a:pt x="13925" y="556"/>
                    <a:pt x="13742" y="86"/>
                    <a:pt x="13016" y="12"/>
                  </a:cubicBezTo>
                  <a:cubicBezTo>
                    <a:pt x="12935" y="4"/>
                    <a:pt x="12858" y="1"/>
                    <a:pt x="12784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0"/>
            <p:cNvSpPr/>
            <p:nvPr/>
          </p:nvSpPr>
          <p:spPr>
            <a:xfrm>
              <a:off x="640550" y="3838806"/>
              <a:ext cx="7862936" cy="460440"/>
            </a:xfrm>
            <a:custGeom>
              <a:avLst/>
              <a:gdLst/>
              <a:ahLst/>
              <a:cxnLst/>
              <a:rect l="l" t="t" r="r" b="b"/>
              <a:pathLst>
                <a:path w="25818" h="3035" extrusionOk="0">
                  <a:moveTo>
                    <a:pt x="12819" y="0"/>
                  </a:moveTo>
                  <a:cubicBezTo>
                    <a:pt x="11911" y="0"/>
                    <a:pt x="11386" y="478"/>
                    <a:pt x="10857" y="987"/>
                  </a:cubicBezTo>
                  <a:cubicBezTo>
                    <a:pt x="10422" y="1383"/>
                    <a:pt x="9987" y="1800"/>
                    <a:pt x="9300" y="2000"/>
                  </a:cubicBezTo>
                  <a:cubicBezTo>
                    <a:pt x="9106" y="2057"/>
                    <a:pt x="8953" y="2082"/>
                    <a:pt x="8830" y="2082"/>
                  </a:cubicBezTo>
                  <a:cubicBezTo>
                    <a:pt x="8479" y="2082"/>
                    <a:pt x="8369" y="1881"/>
                    <a:pt x="8247" y="1639"/>
                  </a:cubicBezTo>
                  <a:cubicBezTo>
                    <a:pt x="8086" y="1330"/>
                    <a:pt x="7868" y="965"/>
                    <a:pt x="7106" y="895"/>
                  </a:cubicBezTo>
                  <a:cubicBezTo>
                    <a:pt x="7044" y="889"/>
                    <a:pt x="6982" y="887"/>
                    <a:pt x="6919" y="887"/>
                  </a:cubicBezTo>
                  <a:cubicBezTo>
                    <a:pt x="5999" y="887"/>
                    <a:pt x="5056" y="1493"/>
                    <a:pt x="4204" y="2035"/>
                  </a:cubicBezTo>
                  <a:cubicBezTo>
                    <a:pt x="3678" y="2379"/>
                    <a:pt x="3173" y="2727"/>
                    <a:pt x="2773" y="2814"/>
                  </a:cubicBezTo>
                  <a:cubicBezTo>
                    <a:pt x="1991" y="2979"/>
                    <a:pt x="813" y="2999"/>
                    <a:pt x="280" y="2999"/>
                  </a:cubicBezTo>
                  <a:cubicBezTo>
                    <a:pt x="109" y="2999"/>
                    <a:pt x="5" y="2997"/>
                    <a:pt x="1" y="2997"/>
                  </a:cubicBezTo>
                  <a:lnTo>
                    <a:pt x="1" y="3032"/>
                  </a:lnTo>
                  <a:cubicBezTo>
                    <a:pt x="5" y="3032"/>
                    <a:pt x="116" y="3034"/>
                    <a:pt x="296" y="3034"/>
                  </a:cubicBezTo>
                  <a:cubicBezTo>
                    <a:pt x="838" y="3034"/>
                    <a:pt x="2003" y="3012"/>
                    <a:pt x="2790" y="2836"/>
                  </a:cubicBezTo>
                  <a:cubicBezTo>
                    <a:pt x="3190" y="2745"/>
                    <a:pt x="3699" y="2418"/>
                    <a:pt x="4222" y="2074"/>
                  </a:cubicBezTo>
                  <a:cubicBezTo>
                    <a:pt x="5073" y="1528"/>
                    <a:pt x="6001" y="921"/>
                    <a:pt x="6919" y="921"/>
                  </a:cubicBezTo>
                  <a:cubicBezTo>
                    <a:pt x="6982" y="921"/>
                    <a:pt x="7044" y="924"/>
                    <a:pt x="7106" y="930"/>
                  </a:cubicBezTo>
                  <a:cubicBezTo>
                    <a:pt x="7851" y="1004"/>
                    <a:pt x="8051" y="1348"/>
                    <a:pt x="8212" y="1657"/>
                  </a:cubicBezTo>
                  <a:cubicBezTo>
                    <a:pt x="8349" y="1901"/>
                    <a:pt x="8463" y="2114"/>
                    <a:pt x="8840" y="2114"/>
                  </a:cubicBezTo>
                  <a:cubicBezTo>
                    <a:pt x="8966" y="2114"/>
                    <a:pt x="9121" y="2090"/>
                    <a:pt x="9317" y="2035"/>
                  </a:cubicBezTo>
                  <a:cubicBezTo>
                    <a:pt x="10009" y="1835"/>
                    <a:pt x="10444" y="1422"/>
                    <a:pt x="10879" y="1004"/>
                  </a:cubicBezTo>
                  <a:cubicBezTo>
                    <a:pt x="11404" y="512"/>
                    <a:pt x="11913" y="35"/>
                    <a:pt x="12819" y="35"/>
                  </a:cubicBezTo>
                  <a:cubicBezTo>
                    <a:pt x="12883" y="35"/>
                    <a:pt x="12948" y="38"/>
                    <a:pt x="13016" y="42"/>
                  </a:cubicBezTo>
                  <a:cubicBezTo>
                    <a:pt x="13725" y="95"/>
                    <a:pt x="13903" y="530"/>
                    <a:pt x="14103" y="1004"/>
                  </a:cubicBezTo>
                  <a:cubicBezTo>
                    <a:pt x="14302" y="1501"/>
                    <a:pt x="14515" y="1997"/>
                    <a:pt x="15365" y="1997"/>
                  </a:cubicBezTo>
                  <a:cubicBezTo>
                    <a:pt x="15446" y="1997"/>
                    <a:pt x="15533" y="1993"/>
                    <a:pt x="15626" y="1983"/>
                  </a:cubicBezTo>
                  <a:cubicBezTo>
                    <a:pt x="15792" y="1983"/>
                    <a:pt x="16170" y="1892"/>
                    <a:pt x="16645" y="1783"/>
                  </a:cubicBezTo>
                  <a:cubicBezTo>
                    <a:pt x="17713" y="1555"/>
                    <a:pt x="19364" y="1191"/>
                    <a:pt x="20419" y="1191"/>
                  </a:cubicBezTo>
                  <a:cubicBezTo>
                    <a:pt x="20631" y="1191"/>
                    <a:pt x="20820" y="1206"/>
                    <a:pt x="20974" y="1239"/>
                  </a:cubicBezTo>
                  <a:cubicBezTo>
                    <a:pt x="21466" y="1330"/>
                    <a:pt x="21736" y="1600"/>
                    <a:pt x="22045" y="1909"/>
                  </a:cubicBezTo>
                  <a:cubicBezTo>
                    <a:pt x="22554" y="2418"/>
                    <a:pt x="23189" y="3032"/>
                    <a:pt x="25164" y="3032"/>
                  </a:cubicBezTo>
                  <a:cubicBezTo>
                    <a:pt x="25365" y="3032"/>
                    <a:pt x="25582" y="3032"/>
                    <a:pt x="25817" y="3014"/>
                  </a:cubicBezTo>
                  <a:lnTo>
                    <a:pt x="25817" y="2980"/>
                  </a:lnTo>
                  <a:cubicBezTo>
                    <a:pt x="25581" y="2993"/>
                    <a:pt x="25361" y="3000"/>
                    <a:pt x="25157" y="3000"/>
                  </a:cubicBezTo>
                  <a:cubicBezTo>
                    <a:pt x="23206" y="3000"/>
                    <a:pt x="22605" y="2414"/>
                    <a:pt x="22062" y="1874"/>
                  </a:cubicBezTo>
                  <a:cubicBezTo>
                    <a:pt x="21775" y="1583"/>
                    <a:pt x="21483" y="1313"/>
                    <a:pt x="20996" y="1204"/>
                  </a:cubicBezTo>
                  <a:cubicBezTo>
                    <a:pt x="20838" y="1171"/>
                    <a:pt x="20646" y="1156"/>
                    <a:pt x="20430" y="1156"/>
                  </a:cubicBezTo>
                  <a:cubicBezTo>
                    <a:pt x="19359" y="1156"/>
                    <a:pt x="17699" y="1520"/>
                    <a:pt x="16645" y="1748"/>
                  </a:cubicBezTo>
                  <a:cubicBezTo>
                    <a:pt x="16153" y="1857"/>
                    <a:pt x="15774" y="1944"/>
                    <a:pt x="15609" y="1944"/>
                  </a:cubicBezTo>
                  <a:cubicBezTo>
                    <a:pt x="15513" y="1954"/>
                    <a:pt x="15425" y="1959"/>
                    <a:pt x="15343" y="1959"/>
                  </a:cubicBezTo>
                  <a:cubicBezTo>
                    <a:pt x="14537" y="1959"/>
                    <a:pt x="14340" y="1496"/>
                    <a:pt x="14143" y="987"/>
                  </a:cubicBezTo>
                  <a:cubicBezTo>
                    <a:pt x="13942" y="530"/>
                    <a:pt x="13760" y="60"/>
                    <a:pt x="13016" y="8"/>
                  </a:cubicBezTo>
                  <a:cubicBezTo>
                    <a:pt x="12948" y="3"/>
                    <a:pt x="12883" y="0"/>
                    <a:pt x="12819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0"/>
            <p:cNvSpPr/>
            <p:nvPr/>
          </p:nvSpPr>
          <p:spPr>
            <a:xfrm>
              <a:off x="640550" y="3814229"/>
              <a:ext cx="7862936" cy="485472"/>
            </a:xfrm>
            <a:custGeom>
              <a:avLst/>
              <a:gdLst/>
              <a:ahLst/>
              <a:cxnLst/>
              <a:rect l="l" t="t" r="r" b="b"/>
              <a:pathLst>
                <a:path w="25818" h="3200" extrusionOk="0">
                  <a:moveTo>
                    <a:pt x="12880" y="1"/>
                  </a:moveTo>
                  <a:cubicBezTo>
                    <a:pt x="11893" y="1"/>
                    <a:pt x="11373" y="483"/>
                    <a:pt x="10822" y="1001"/>
                  </a:cubicBezTo>
                  <a:cubicBezTo>
                    <a:pt x="10405" y="1401"/>
                    <a:pt x="9987" y="1801"/>
                    <a:pt x="9334" y="2019"/>
                  </a:cubicBezTo>
                  <a:cubicBezTo>
                    <a:pt x="9119" y="2090"/>
                    <a:pt x="8956" y="2121"/>
                    <a:pt x="8830" y="2121"/>
                  </a:cubicBezTo>
                  <a:cubicBezTo>
                    <a:pt x="8507" y="2121"/>
                    <a:pt x="8419" y="1921"/>
                    <a:pt x="8303" y="1671"/>
                  </a:cubicBezTo>
                  <a:cubicBezTo>
                    <a:pt x="8159" y="1344"/>
                    <a:pt x="7977" y="931"/>
                    <a:pt x="7198" y="857"/>
                  </a:cubicBezTo>
                  <a:cubicBezTo>
                    <a:pt x="7129" y="850"/>
                    <a:pt x="7061" y="846"/>
                    <a:pt x="6992" y="846"/>
                  </a:cubicBezTo>
                  <a:cubicBezTo>
                    <a:pt x="6024" y="846"/>
                    <a:pt x="5051" y="1534"/>
                    <a:pt x="4169" y="2128"/>
                  </a:cubicBezTo>
                  <a:cubicBezTo>
                    <a:pt x="3608" y="2524"/>
                    <a:pt x="3116" y="2850"/>
                    <a:pt x="2738" y="2959"/>
                  </a:cubicBezTo>
                  <a:cubicBezTo>
                    <a:pt x="2007" y="3137"/>
                    <a:pt x="980" y="3164"/>
                    <a:pt x="415" y="3164"/>
                  </a:cubicBezTo>
                  <a:cubicBezTo>
                    <a:pt x="166" y="3164"/>
                    <a:pt x="6" y="3159"/>
                    <a:pt x="1" y="3159"/>
                  </a:cubicBezTo>
                  <a:lnTo>
                    <a:pt x="1" y="3194"/>
                  </a:lnTo>
                  <a:lnTo>
                    <a:pt x="362" y="3194"/>
                  </a:lnTo>
                  <a:cubicBezTo>
                    <a:pt x="923" y="3194"/>
                    <a:pt x="1994" y="3176"/>
                    <a:pt x="2738" y="2976"/>
                  </a:cubicBezTo>
                  <a:cubicBezTo>
                    <a:pt x="3134" y="2889"/>
                    <a:pt x="3625" y="2541"/>
                    <a:pt x="4187" y="2162"/>
                  </a:cubicBezTo>
                  <a:cubicBezTo>
                    <a:pt x="5068" y="1569"/>
                    <a:pt x="6041" y="881"/>
                    <a:pt x="6995" y="881"/>
                  </a:cubicBezTo>
                  <a:cubicBezTo>
                    <a:pt x="7063" y="881"/>
                    <a:pt x="7130" y="885"/>
                    <a:pt x="7198" y="892"/>
                  </a:cubicBezTo>
                  <a:cubicBezTo>
                    <a:pt x="7959" y="966"/>
                    <a:pt x="8120" y="1344"/>
                    <a:pt x="8268" y="1693"/>
                  </a:cubicBezTo>
                  <a:cubicBezTo>
                    <a:pt x="8385" y="1941"/>
                    <a:pt x="8483" y="2160"/>
                    <a:pt x="8823" y="2160"/>
                  </a:cubicBezTo>
                  <a:cubicBezTo>
                    <a:pt x="8953" y="2160"/>
                    <a:pt x="9119" y="2128"/>
                    <a:pt x="9334" y="2054"/>
                  </a:cubicBezTo>
                  <a:cubicBezTo>
                    <a:pt x="10009" y="1836"/>
                    <a:pt x="10444" y="1418"/>
                    <a:pt x="10857" y="1040"/>
                  </a:cubicBezTo>
                  <a:cubicBezTo>
                    <a:pt x="11396" y="522"/>
                    <a:pt x="11895" y="35"/>
                    <a:pt x="12881" y="35"/>
                  </a:cubicBezTo>
                  <a:cubicBezTo>
                    <a:pt x="12931" y="35"/>
                    <a:pt x="12981" y="37"/>
                    <a:pt x="13033" y="39"/>
                  </a:cubicBezTo>
                  <a:cubicBezTo>
                    <a:pt x="13742" y="96"/>
                    <a:pt x="13942" y="548"/>
                    <a:pt x="14143" y="1001"/>
                  </a:cubicBezTo>
                  <a:cubicBezTo>
                    <a:pt x="14343" y="1471"/>
                    <a:pt x="14559" y="1955"/>
                    <a:pt x="15361" y="1955"/>
                  </a:cubicBezTo>
                  <a:cubicBezTo>
                    <a:pt x="15428" y="1955"/>
                    <a:pt x="15499" y="1952"/>
                    <a:pt x="15574" y="1945"/>
                  </a:cubicBezTo>
                  <a:cubicBezTo>
                    <a:pt x="15700" y="1928"/>
                    <a:pt x="16009" y="1871"/>
                    <a:pt x="16405" y="1780"/>
                  </a:cubicBezTo>
                  <a:cubicBezTo>
                    <a:pt x="17476" y="1572"/>
                    <a:pt x="19280" y="1219"/>
                    <a:pt x="20446" y="1219"/>
                  </a:cubicBezTo>
                  <a:cubicBezTo>
                    <a:pt x="20701" y="1219"/>
                    <a:pt x="20925" y="1236"/>
                    <a:pt x="21105" y="1275"/>
                  </a:cubicBezTo>
                  <a:cubicBezTo>
                    <a:pt x="21557" y="1384"/>
                    <a:pt x="21810" y="1653"/>
                    <a:pt x="22101" y="1980"/>
                  </a:cubicBezTo>
                  <a:cubicBezTo>
                    <a:pt x="22594" y="2524"/>
                    <a:pt x="23175" y="3199"/>
                    <a:pt x="25152" y="3199"/>
                  </a:cubicBezTo>
                  <a:cubicBezTo>
                    <a:pt x="25358" y="3199"/>
                    <a:pt x="25579" y="3192"/>
                    <a:pt x="25817" y="3176"/>
                  </a:cubicBezTo>
                  <a:lnTo>
                    <a:pt x="25817" y="3142"/>
                  </a:lnTo>
                  <a:cubicBezTo>
                    <a:pt x="25581" y="3157"/>
                    <a:pt x="25361" y="3164"/>
                    <a:pt x="25156" y="3164"/>
                  </a:cubicBezTo>
                  <a:cubicBezTo>
                    <a:pt x="23193" y="3164"/>
                    <a:pt x="22611" y="2506"/>
                    <a:pt x="22118" y="1962"/>
                  </a:cubicBezTo>
                  <a:cubicBezTo>
                    <a:pt x="21844" y="1653"/>
                    <a:pt x="21575" y="1344"/>
                    <a:pt x="21105" y="1236"/>
                  </a:cubicBezTo>
                  <a:cubicBezTo>
                    <a:pt x="20926" y="1197"/>
                    <a:pt x="20703" y="1180"/>
                    <a:pt x="20450" y="1180"/>
                  </a:cubicBezTo>
                  <a:cubicBezTo>
                    <a:pt x="19280" y="1180"/>
                    <a:pt x="17464" y="1537"/>
                    <a:pt x="16405" y="1745"/>
                  </a:cubicBezTo>
                  <a:cubicBezTo>
                    <a:pt x="16009" y="1819"/>
                    <a:pt x="15700" y="1888"/>
                    <a:pt x="15574" y="1910"/>
                  </a:cubicBezTo>
                  <a:cubicBezTo>
                    <a:pt x="15498" y="1917"/>
                    <a:pt x="15427" y="1920"/>
                    <a:pt x="15361" y="1920"/>
                  </a:cubicBezTo>
                  <a:cubicBezTo>
                    <a:pt x="14578" y="1920"/>
                    <a:pt x="14378" y="1468"/>
                    <a:pt x="14177" y="983"/>
                  </a:cubicBezTo>
                  <a:cubicBezTo>
                    <a:pt x="13977" y="531"/>
                    <a:pt x="13760" y="61"/>
                    <a:pt x="13033" y="4"/>
                  </a:cubicBezTo>
                  <a:cubicBezTo>
                    <a:pt x="12981" y="2"/>
                    <a:pt x="12930" y="1"/>
                    <a:pt x="12880" y="1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0"/>
            <p:cNvSpPr/>
            <p:nvPr/>
          </p:nvSpPr>
          <p:spPr>
            <a:xfrm>
              <a:off x="640550" y="3789804"/>
              <a:ext cx="7862936" cy="512325"/>
            </a:xfrm>
            <a:custGeom>
              <a:avLst/>
              <a:gdLst/>
              <a:ahLst/>
              <a:cxnLst/>
              <a:rect l="l" t="t" r="r" b="b"/>
              <a:pathLst>
                <a:path w="25818" h="3377" extrusionOk="0">
                  <a:moveTo>
                    <a:pt x="12870" y="0"/>
                  </a:moveTo>
                  <a:cubicBezTo>
                    <a:pt x="11856" y="0"/>
                    <a:pt x="11339" y="501"/>
                    <a:pt x="10805" y="1018"/>
                  </a:cubicBezTo>
                  <a:cubicBezTo>
                    <a:pt x="10405" y="1418"/>
                    <a:pt x="10009" y="1814"/>
                    <a:pt x="9356" y="2049"/>
                  </a:cubicBezTo>
                  <a:cubicBezTo>
                    <a:pt x="9156" y="2129"/>
                    <a:pt x="8989" y="2167"/>
                    <a:pt x="8856" y="2167"/>
                  </a:cubicBezTo>
                  <a:cubicBezTo>
                    <a:pt x="8772" y="2167"/>
                    <a:pt x="8702" y="2152"/>
                    <a:pt x="8647" y="2123"/>
                  </a:cubicBezTo>
                  <a:cubicBezTo>
                    <a:pt x="8503" y="2049"/>
                    <a:pt x="8447" y="1888"/>
                    <a:pt x="8377" y="1706"/>
                  </a:cubicBezTo>
                  <a:cubicBezTo>
                    <a:pt x="8247" y="1344"/>
                    <a:pt x="8086" y="909"/>
                    <a:pt x="7267" y="818"/>
                  </a:cubicBezTo>
                  <a:cubicBezTo>
                    <a:pt x="7202" y="811"/>
                    <a:pt x="7137" y="808"/>
                    <a:pt x="7071" y="808"/>
                  </a:cubicBezTo>
                  <a:cubicBezTo>
                    <a:pt x="6082" y="808"/>
                    <a:pt x="5053" y="1550"/>
                    <a:pt x="4135" y="2215"/>
                  </a:cubicBezTo>
                  <a:cubicBezTo>
                    <a:pt x="3569" y="2632"/>
                    <a:pt x="3082" y="2994"/>
                    <a:pt x="2681" y="3102"/>
                  </a:cubicBezTo>
                  <a:cubicBezTo>
                    <a:pt x="1997" y="3296"/>
                    <a:pt x="1049" y="3328"/>
                    <a:pt x="483" y="3328"/>
                  </a:cubicBezTo>
                  <a:cubicBezTo>
                    <a:pt x="195" y="3328"/>
                    <a:pt x="7" y="3320"/>
                    <a:pt x="1" y="3320"/>
                  </a:cubicBezTo>
                  <a:lnTo>
                    <a:pt x="1" y="3355"/>
                  </a:lnTo>
                  <a:cubicBezTo>
                    <a:pt x="1" y="3355"/>
                    <a:pt x="144" y="3377"/>
                    <a:pt x="362" y="3377"/>
                  </a:cubicBezTo>
                  <a:cubicBezTo>
                    <a:pt x="906" y="3377"/>
                    <a:pt x="1959" y="3337"/>
                    <a:pt x="2699" y="3120"/>
                  </a:cubicBezTo>
                  <a:cubicBezTo>
                    <a:pt x="3099" y="3011"/>
                    <a:pt x="3591" y="2667"/>
                    <a:pt x="4152" y="2250"/>
                  </a:cubicBezTo>
                  <a:cubicBezTo>
                    <a:pt x="5070" y="1588"/>
                    <a:pt x="6100" y="843"/>
                    <a:pt x="7075" y="843"/>
                  </a:cubicBezTo>
                  <a:cubicBezTo>
                    <a:pt x="7139" y="843"/>
                    <a:pt x="7204" y="846"/>
                    <a:pt x="7267" y="853"/>
                  </a:cubicBezTo>
                  <a:cubicBezTo>
                    <a:pt x="8068" y="944"/>
                    <a:pt x="8212" y="1362"/>
                    <a:pt x="8338" y="1706"/>
                  </a:cubicBezTo>
                  <a:cubicBezTo>
                    <a:pt x="8412" y="1906"/>
                    <a:pt x="8464" y="2089"/>
                    <a:pt x="8629" y="2158"/>
                  </a:cubicBezTo>
                  <a:cubicBezTo>
                    <a:pt x="8692" y="2187"/>
                    <a:pt x="8767" y="2202"/>
                    <a:pt x="8855" y="2202"/>
                  </a:cubicBezTo>
                  <a:cubicBezTo>
                    <a:pt x="8993" y="2202"/>
                    <a:pt x="9164" y="2165"/>
                    <a:pt x="9374" y="2089"/>
                  </a:cubicBezTo>
                  <a:cubicBezTo>
                    <a:pt x="10026" y="1832"/>
                    <a:pt x="10422" y="1436"/>
                    <a:pt x="10822" y="1053"/>
                  </a:cubicBezTo>
                  <a:cubicBezTo>
                    <a:pt x="11356" y="536"/>
                    <a:pt x="11858" y="35"/>
                    <a:pt x="12870" y="35"/>
                  </a:cubicBezTo>
                  <a:cubicBezTo>
                    <a:pt x="12923" y="35"/>
                    <a:pt x="12977" y="36"/>
                    <a:pt x="13033" y="39"/>
                  </a:cubicBezTo>
                  <a:cubicBezTo>
                    <a:pt x="13760" y="74"/>
                    <a:pt x="13977" y="548"/>
                    <a:pt x="14177" y="1001"/>
                  </a:cubicBezTo>
                  <a:cubicBezTo>
                    <a:pt x="14375" y="1443"/>
                    <a:pt x="14587" y="1903"/>
                    <a:pt x="15288" y="1903"/>
                  </a:cubicBezTo>
                  <a:cubicBezTo>
                    <a:pt x="15359" y="1903"/>
                    <a:pt x="15435" y="1898"/>
                    <a:pt x="15518" y="1888"/>
                  </a:cubicBezTo>
                  <a:cubicBezTo>
                    <a:pt x="15626" y="1871"/>
                    <a:pt x="15826" y="1832"/>
                    <a:pt x="16135" y="1780"/>
                  </a:cubicBezTo>
                  <a:cubicBezTo>
                    <a:pt x="17176" y="1592"/>
                    <a:pt x="19115" y="1253"/>
                    <a:pt x="20392" y="1253"/>
                  </a:cubicBezTo>
                  <a:cubicBezTo>
                    <a:pt x="20717" y="1253"/>
                    <a:pt x="21000" y="1275"/>
                    <a:pt x="21213" y="1327"/>
                  </a:cubicBezTo>
                  <a:cubicBezTo>
                    <a:pt x="21666" y="1436"/>
                    <a:pt x="21884" y="1723"/>
                    <a:pt x="22153" y="2071"/>
                  </a:cubicBezTo>
                  <a:cubicBezTo>
                    <a:pt x="22616" y="2645"/>
                    <a:pt x="23184" y="3359"/>
                    <a:pt x="25179" y="3359"/>
                  </a:cubicBezTo>
                  <a:cubicBezTo>
                    <a:pt x="25377" y="3359"/>
                    <a:pt x="25589" y="3352"/>
                    <a:pt x="25817" y="3337"/>
                  </a:cubicBezTo>
                  <a:lnTo>
                    <a:pt x="25817" y="3303"/>
                  </a:lnTo>
                  <a:cubicBezTo>
                    <a:pt x="25595" y="3317"/>
                    <a:pt x="25388" y="3324"/>
                    <a:pt x="25194" y="3324"/>
                  </a:cubicBezTo>
                  <a:cubicBezTo>
                    <a:pt x="23204" y="3324"/>
                    <a:pt x="22637" y="2611"/>
                    <a:pt x="22192" y="2032"/>
                  </a:cubicBezTo>
                  <a:cubicBezTo>
                    <a:pt x="21918" y="1688"/>
                    <a:pt x="21683" y="1397"/>
                    <a:pt x="21213" y="1288"/>
                  </a:cubicBezTo>
                  <a:cubicBezTo>
                    <a:pt x="20996" y="1232"/>
                    <a:pt x="20708" y="1209"/>
                    <a:pt x="20375" y="1209"/>
                  </a:cubicBezTo>
                  <a:cubicBezTo>
                    <a:pt x="19097" y="1209"/>
                    <a:pt x="17168" y="1555"/>
                    <a:pt x="16118" y="1745"/>
                  </a:cubicBezTo>
                  <a:cubicBezTo>
                    <a:pt x="15826" y="1797"/>
                    <a:pt x="15609" y="1832"/>
                    <a:pt x="15518" y="1854"/>
                  </a:cubicBezTo>
                  <a:cubicBezTo>
                    <a:pt x="15432" y="1864"/>
                    <a:pt x="15354" y="1869"/>
                    <a:pt x="15280" y="1869"/>
                  </a:cubicBezTo>
                  <a:cubicBezTo>
                    <a:pt x="14605" y="1869"/>
                    <a:pt x="14408" y="1439"/>
                    <a:pt x="14212" y="983"/>
                  </a:cubicBezTo>
                  <a:cubicBezTo>
                    <a:pt x="13995" y="526"/>
                    <a:pt x="13794" y="39"/>
                    <a:pt x="13033" y="4"/>
                  </a:cubicBezTo>
                  <a:cubicBezTo>
                    <a:pt x="12977" y="1"/>
                    <a:pt x="12923" y="0"/>
                    <a:pt x="12870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0"/>
            <p:cNvSpPr/>
            <p:nvPr/>
          </p:nvSpPr>
          <p:spPr>
            <a:xfrm>
              <a:off x="640550" y="3765075"/>
              <a:ext cx="7862936" cy="537053"/>
            </a:xfrm>
            <a:custGeom>
              <a:avLst/>
              <a:gdLst/>
              <a:ahLst/>
              <a:cxnLst/>
              <a:rect l="l" t="t" r="r" b="b"/>
              <a:pathLst>
                <a:path w="25818" h="3540" extrusionOk="0">
                  <a:moveTo>
                    <a:pt x="12926" y="0"/>
                  </a:moveTo>
                  <a:cubicBezTo>
                    <a:pt x="11842" y="0"/>
                    <a:pt x="11331" y="511"/>
                    <a:pt x="10788" y="1055"/>
                  </a:cubicBezTo>
                  <a:cubicBezTo>
                    <a:pt x="10405" y="1416"/>
                    <a:pt x="10009" y="1816"/>
                    <a:pt x="9391" y="2069"/>
                  </a:cubicBezTo>
                  <a:cubicBezTo>
                    <a:pt x="9161" y="2165"/>
                    <a:pt x="8988" y="2214"/>
                    <a:pt x="8854" y="2214"/>
                  </a:cubicBezTo>
                  <a:cubicBezTo>
                    <a:pt x="8787" y="2214"/>
                    <a:pt x="8731" y="2202"/>
                    <a:pt x="8682" y="2178"/>
                  </a:cubicBezTo>
                  <a:cubicBezTo>
                    <a:pt x="8538" y="2104"/>
                    <a:pt x="8486" y="1943"/>
                    <a:pt x="8429" y="1742"/>
                  </a:cubicBezTo>
                  <a:cubicBezTo>
                    <a:pt x="8338" y="1342"/>
                    <a:pt x="8194" y="872"/>
                    <a:pt x="7341" y="781"/>
                  </a:cubicBezTo>
                  <a:cubicBezTo>
                    <a:pt x="7281" y="775"/>
                    <a:pt x="7221" y="772"/>
                    <a:pt x="7160" y="772"/>
                  </a:cubicBezTo>
                  <a:cubicBezTo>
                    <a:pt x="6122" y="772"/>
                    <a:pt x="5004" y="1622"/>
                    <a:pt x="4095" y="2321"/>
                  </a:cubicBezTo>
                  <a:cubicBezTo>
                    <a:pt x="3517" y="2756"/>
                    <a:pt x="3025" y="3122"/>
                    <a:pt x="2646" y="3248"/>
                  </a:cubicBezTo>
                  <a:cubicBezTo>
                    <a:pt x="1946" y="3457"/>
                    <a:pt x="991" y="3491"/>
                    <a:pt x="441" y="3491"/>
                  </a:cubicBezTo>
                  <a:cubicBezTo>
                    <a:pt x="177" y="3491"/>
                    <a:pt x="6" y="3483"/>
                    <a:pt x="1" y="3483"/>
                  </a:cubicBezTo>
                  <a:lnTo>
                    <a:pt x="1" y="3518"/>
                  </a:lnTo>
                  <a:cubicBezTo>
                    <a:pt x="1" y="3518"/>
                    <a:pt x="144" y="3540"/>
                    <a:pt x="362" y="3540"/>
                  </a:cubicBezTo>
                  <a:cubicBezTo>
                    <a:pt x="888" y="3540"/>
                    <a:pt x="1920" y="3500"/>
                    <a:pt x="2664" y="3265"/>
                  </a:cubicBezTo>
                  <a:cubicBezTo>
                    <a:pt x="3047" y="3157"/>
                    <a:pt x="3534" y="2778"/>
                    <a:pt x="4113" y="2343"/>
                  </a:cubicBezTo>
                  <a:cubicBezTo>
                    <a:pt x="5021" y="1657"/>
                    <a:pt x="6139" y="811"/>
                    <a:pt x="7162" y="811"/>
                  </a:cubicBezTo>
                  <a:cubicBezTo>
                    <a:pt x="7222" y="811"/>
                    <a:pt x="7282" y="814"/>
                    <a:pt x="7341" y="820"/>
                  </a:cubicBezTo>
                  <a:cubicBezTo>
                    <a:pt x="8177" y="907"/>
                    <a:pt x="8303" y="1381"/>
                    <a:pt x="8394" y="1742"/>
                  </a:cubicBezTo>
                  <a:cubicBezTo>
                    <a:pt x="8464" y="1960"/>
                    <a:pt x="8503" y="2125"/>
                    <a:pt x="8664" y="2212"/>
                  </a:cubicBezTo>
                  <a:cubicBezTo>
                    <a:pt x="8714" y="2237"/>
                    <a:pt x="8774" y="2250"/>
                    <a:pt x="8845" y="2250"/>
                  </a:cubicBezTo>
                  <a:cubicBezTo>
                    <a:pt x="8985" y="2250"/>
                    <a:pt x="9169" y="2202"/>
                    <a:pt x="9408" y="2104"/>
                  </a:cubicBezTo>
                  <a:cubicBezTo>
                    <a:pt x="10026" y="1851"/>
                    <a:pt x="10422" y="1451"/>
                    <a:pt x="10805" y="1072"/>
                  </a:cubicBezTo>
                  <a:cubicBezTo>
                    <a:pt x="11349" y="546"/>
                    <a:pt x="11860" y="35"/>
                    <a:pt x="12927" y="35"/>
                  </a:cubicBezTo>
                  <a:cubicBezTo>
                    <a:pt x="12962" y="35"/>
                    <a:pt x="12997" y="36"/>
                    <a:pt x="13033" y="37"/>
                  </a:cubicBezTo>
                  <a:cubicBezTo>
                    <a:pt x="13777" y="76"/>
                    <a:pt x="13995" y="546"/>
                    <a:pt x="14212" y="998"/>
                  </a:cubicBezTo>
                  <a:cubicBezTo>
                    <a:pt x="14423" y="1440"/>
                    <a:pt x="14606" y="1850"/>
                    <a:pt x="15247" y="1850"/>
                  </a:cubicBezTo>
                  <a:cubicBezTo>
                    <a:pt x="15319" y="1850"/>
                    <a:pt x="15398" y="1845"/>
                    <a:pt x="15483" y="1834"/>
                  </a:cubicBezTo>
                  <a:cubicBezTo>
                    <a:pt x="15535" y="1816"/>
                    <a:pt x="15626" y="1799"/>
                    <a:pt x="15774" y="1777"/>
                  </a:cubicBezTo>
                  <a:cubicBezTo>
                    <a:pt x="16634" y="1636"/>
                    <a:pt x="18887" y="1278"/>
                    <a:pt x="20358" y="1278"/>
                  </a:cubicBezTo>
                  <a:cubicBezTo>
                    <a:pt x="20747" y="1278"/>
                    <a:pt x="21082" y="1303"/>
                    <a:pt x="21322" y="1364"/>
                  </a:cubicBezTo>
                  <a:cubicBezTo>
                    <a:pt x="21757" y="1473"/>
                    <a:pt x="21975" y="1777"/>
                    <a:pt x="22210" y="2143"/>
                  </a:cubicBezTo>
                  <a:cubicBezTo>
                    <a:pt x="22636" y="2766"/>
                    <a:pt x="23169" y="3525"/>
                    <a:pt x="25156" y="3525"/>
                  </a:cubicBezTo>
                  <a:cubicBezTo>
                    <a:pt x="25361" y="3525"/>
                    <a:pt x="25580" y="3517"/>
                    <a:pt x="25817" y="3500"/>
                  </a:cubicBezTo>
                  <a:lnTo>
                    <a:pt x="25817" y="3466"/>
                  </a:lnTo>
                  <a:cubicBezTo>
                    <a:pt x="25582" y="3483"/>
                    <a:pt x="25364" y="3491"/>
                    <a:pt x="25161" y="3491"/>
                  </a:cubicBezTo>
                  <a:cubicBezTo>
                    <a:pt x="23190" y="3491"/>
                    <a:pt x="22671" y="2733"/>
                    <a:pt x="22245" y="2125"/>
                  </a:cubicBezTo>
                  <a:cubicBezTo>
                    <a:pt x="21992" y="1760"/>
                    <a:pt x="21775" y="1451"/>
                    <a:pt x="21322" y="1325"/>
                  </a:cubicBezTo>
                  <a:cubicBezTo>
                    <a:pt x="21084" y="1265"/>
                    <a:pt x="20752" y="1240"/>
                    <a:pt x="20365" y="1240"/>
                  </a:cubicBezTo>
                  <a:cubicBezTo>
                    <a:pt x="18894" y="1240"/>
                    <a:pt x="16636" y="1598"/>
                    <a:pt x="15774" y="1742"/>
                  </a:cubicBezTo>
                  <a:cubicBezTo>
                    <a:pt x="15626" y="1760"/>
                    <a:pt x="15518" y="1777"/>
                    <a:pt x="15465" y="1799"/>
                  </a:cubicBezTo>
                  <a:cubicBezTo>
                    <a:pt x="15387" y="1810"/>
                    <a:pt x="15314" y="1815"/>
                    <a:pt x="15246" y="1815"/>
                  </a:cubicBezTo>
                  <a:cubicBezTo>
                    <a:pt x="14642" y="1815"/>
                    <a:pt x="14447" y="1403"/>
                    <a:pt x="14251" y="981"/>
                  </a:cubicBezTo>
                  <a:cubicBezTo>
                    <a:pt x="14034" y="511"/>
                    <a:pt x="13816" y="37"/>
                    <a:pt x="13033" y="2"/>
                  </a:cubicBezTo>
                  <a:cubicBezTo>
                    <a:pt x="12997" y="1"/>
                    <a:pt x="12961" y="0"/>
                    <a:pt x="12926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3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3" name="Google Shape;303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322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4" name="Google Shape;3034;p5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80800"/>
                </a:srgbClr>
              </a:gs>
              <a:gs pos="100000">
                <a:srgbClr val="000000">
                  <a:alpha val="0"/>
                  <a:alpha val="80800"/>
                </a:srgbClr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5" name="Google Shape;3035;p51"/>
          <p:cNvSpPr/>
          <p:nvPr/>
        </p:nvSpPr>
        <p:spPr>
          <a:xfrm rot="10800000">
            <a:off x="719993" y="1880330"/>
            <a:ext cx="1398225" cy="139781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6" name="Google Shape;3036;p51"/>
          <p:cNvSpPr/>
          <p:nvPr/>
        </p:nvSpPr>
        <p:spPr>
          <a:xfrm rot="10800000">
            <a:off x="1465894" y="2649554"/>
            <a:ext cx="929884" cy="929613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7" name="Google Shape;3037;p51"/>
          <p:cNvSpPr/>
          <p:nvPr/>
        </p:nvSpPr>
        <p:spPr>
          <a:xfrm rot="10800000">
            <a:off x="1546017" y="1471425"/>
            <a:ext cx="769637" cy="769637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8" name="Google Shape;3038;p51"/>
          <p:cNvSpPr/>
          <p:nvPr/>
        </p:nvSpPr>
        <p:spPr>
          <a:xfrm rot="10800000">
            <a:off x="1398774" y="2176271"/>
            <a:ext cx="1108622" cy="1106959"/>
          </a:xfrm>
          <a:custGeom>
            <a:avLst/>
            <a:gdLst/>
            <a:ahLst/>
            <a:cxnLst/>
            <a:rect l="l" t="t" r="r" b="b"/>
            <a:pathLst>
              <a:path w="8665" h="8652" extrusionOk="0">
                <a:moveTo>
                  <a:pt x="8612" y="1"/>
                </a:moveTo>
                <a:lnTo>
                  <a:pt x="1" y="8595"/>
                </a:lnTo>
                <a:lnTo>
                  <a:pt x="53" y="8651"/>
                </a:lnTo>
                <a:lnTo>
                  <a:pt x="8664" y="36"/>
                </a:lnTo>
                <a:lnTo>
                  <a:pt x="8612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9" name="Google Shape;3039;p51"/>
          <p:cNvSpPr/>
          <p:nvPr/>
        </p:nvSpPr>
        <p:spPr>
          <a:xfrm rot="10800000">
            <a:off x="1162216" y="2591562"/>
            <a:ext cx="1106319" cy="1106959"/>
          </a:xfrm>
          <a:custGeom>
            <a:avLst/>
            <a:gdLst/>
            <a:ahLst/>
            <a:cxnLst/>
            <a:rect l="l" t="t" r="r" b="b"/>
            <a:pathLst>
              <a:path w="8647" h="8652" extrusionOk="0">
                <a:moveTo>
                  <a:pt x="8595" y="1"/>
                </a:moveTo>
                <a:lnTo>
                  <a:pt x="1" y="8612"/>
                </a:lnTo>
                <a:lnTo>
                  <a:pt x="53" y="8651"/>
                </a:lnTo>
                <a:lnTo>
                  <a:pt x="8647" y="57"/>
                </a:lnTo>
                <a:lnTo>
                  <a:pt x="8595" y="1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5400000" algn="bl" rotWithShape="0">
              <a:schemeClr val="accent1">
                <a:alpha val="8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0" name="Google Shape;3040;p51"/>
          <p:cNvSpPr/>
          <p:nvPr/>
        </p:nvSpPr>
        <p:spPr>
          <a:xfrm rot="10800000">
            <a:off x="2225106" y="2204769"/>
            <a:ext cx="359496" cy="359391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1" name="Google Shape;3041;p51"/>
          <p:cNvGrpSpPr/>
          <p:nvPr/>
        </p:nvGrpSpPr>
        <p:grpSpPr>
          <a:xfrm>
            <a:off x="7705495" y="4048535"/>
            <a:ext cx="1042111" cy="925360"/>
            <a:chOff x="7595029" y="282856"/>
            <a:chExt cx="1179125" cy="1047024"/>
          </a:xfrm>
        </p:grpSpPr>
        <p:sp>
          <p:nvSpPr>
            <p:cNvPr id="3042" name="Google Shape;3042;p5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1"/>
            <p:cNvSpPr/>
            <p:nvPr/>
          </p:nvSpPr>
          <p:spPr>
            <a:xfrm>
              <a:off x="7595029" y="282856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1"/>
            <p:cNvSpPr/>
            <p:nvPr/>
          </p:nvSpPr>
          <p:spPr>
            <a:xfrm>
              <a:off x="795021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1"/>
            <p:cNvSpPr/>
            <p:nvPr/>
          </p:nvSpPr>
          <p:spPr>
            <a:xfrm>
              <a:off x="8303074" y="282856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7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1"/>
            <p:cNvSpPr/>
            <p:nvPr/>
          </p:nvSpPr>
          <p:spPr>
            <a:xfrm>
              <a:off x="8656059" y="282856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0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27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1"/>
            <p:cNvSpPr/>
            <p:nvPr/>
          </p:nvSpPr>
          <p:spPr>
            <a:xfrm>
              <a:off x="7595029" y="593407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27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53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1"/>
            <p:cNvSpPr/>
            <p:nvPr/>
          </p:nvSpPr>
          <p:spPr>
            <a:xfrm>
              <a:off x="795021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7"/>
                  </a:lnTo>
                  <a:lnTo>
                    <a:pt x="854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1"/>
            <p:cNvSpPr/>
            <p:nvPr/>
          </p:nvSpPr>
          <p:spPr>
            <a:xfrm>
              <a:off x="8303074" y="593407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7"/>
                  </a:lnTo>
                  <a:lnTo>
                    <a:pt x="871" y="905"/>
                  </a:lnTo>
                  <a:lnTo>
                    <a:pt x="910" y="853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1"/>
            <p:cNvSpPr/>
            <p:nvPr/>
          </p:nvSpPr>
          <p:spPr>
            <a:xfrm>
              <a:off x="8656059" y="593407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53"/>
                  </a:lnTo>
                  <a:lnTo>
                    <a:pt x="57" y="905"/>
                  </a:lnTo>
                  <a:lnTo>
                    <a:pt x="910" y="57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27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1"/>
            <p:cNvSpPr/>
            <p:nvPr/>
          </p:nvSpPr>
          <p:spPr>
            <a:xfrm>
              <a:off x="7595029" y="903959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27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53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1"/>
            <p:cNvSpPr/>
            <p:nvPr/>
          </p:nvSpPr>
          <p:spPr>
            <a:xfrm>
              <a:off x="795021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1"/>
                  </a:moveTo>
                  <a:lnTo>
                    <a:pt x="1" y="35"/>
                  </a:lnTo>
                  <a:lnTo>
                    <a:pt x="854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1"/>
            <p:cNvSpPr/>
            <p:nvPr/>
          </p:nvSpPr>
          <p:spPr>
            <a:xfrm>
              <a:off x="8303074" y="903959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1"/>
                  </a:moveTo>
                  <a:lnTo>
                    <a:pt x="1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1"/>
                  </a:moveTo>
                  <a:lnTo>
                    <a:pt x="0" y="35"/>
                  </a:lnTo>
                  <a:lnTo>
                    <a:pt x="871" y="906"/>
                  </a:lnTo>
                  <a:lnTo>
                    <a:pt x="910" y="853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1"/>
            <p:cNvSpPr/>
            <p:nvPr/>
          </p:nvSpPr>
          <p:spPr>
            <a:xfrm>
              <a:off x="8656059" y="903959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1"/>
                  </a:moveTo>
                  <a:lnTo>
                    <a:pt x="0" y="853"/>
                  </a:lnTo>
                  <a:lnTo>
                    <a:pt x="57" y="906"/>
                  </a:lnTo>
                  <a:lnTo>
                    <a:pt x="910" y="35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27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1"/>
            <p:cNvSpPr/>
            <p:nvPr/>
          </p:nvSpPr>
          <p:spPr>
            <a:xfrm>
              <a:off x="7595029" y="1212304"/>
              <a:ext cx="120431" cy="117576"/>
            </a:xfrm>
            <a:custGeom>
              <a:avLst/>
              <a:gdLst/>
              <a:ahLst/>
              <a:cxnLst/>
              <a:rect l="l" t="t" r="r" b="b"/>
              <a:pathLst>
                <a:path w="928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27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53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1"/>
            <p:cNvSpPr/>
            <p:nvPr/>
          </p:nvSpPr>
          <p:spPr>
            <a:xfrm>
              <a:off x="795021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53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57" y="0"/>
                  </a:moveTo>
                  <a:lnTo>
                    <a:pt x="1" y="53"/>
                  </a:lnTo>
                  <a:lnTo>
                    <a:pt x="854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1"/>
            <p:cNvSpPr/>
            <p:nvPr/>
          </p:nvSpPr>
          <p:spPr>
            <a:xfrm>
              <a:off x="8303074" y="1212304"/>
              <a:ext cx="118225" cy="117576"/>
            </a:xfrm>
            <a:custGeom>
              <a:avLst/>
              <a:gdLst/>
              <a:ahLst/>
              <a:cxnLst/>
              <a:rect l="l" t="t" r="r" b="b"/>
              <a:pathLst>
                <a:path w="911" h="906" extrusionOk="0">
                  <a:moveTo>
                    <a:pt x="854" y="0"/>
                  </a:moveTo>
                  <a:lnTo>
                    <a:pt x="1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57" y="0"/>
                  </a:moveTo>
                  <a:lnTo>
                    <a:pt x="0" y="53"/>
                  </a:lnTo>
                  <a:lnTo>
                    <a:pt x="871" y="905"/>
                  </a:lnTo>
                  <a:lnTo>
                    <a:pt x="910" y="87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1"/>
            <p:cNvSpPr/>
            <p:nvPr/>
          </p:nvSpPr>
          <p:spPr>
            <a:xfrm>
              <a:off x="8656059" y="1212304"/>
              <a:ext cx="118095" cy="117576"/>
            </a:xfrm>
            <a:custGeom>
              <a:avLst/>
              <a:gdLst/>
              <a:ahLst/>
              <a:cxnLst/>
              <a:rect l="l" t="t" r="r" b="b"/>
              <a:pathLst>
                <a:path w="910" h="906" extrusionOk="0">
                  <a:moveTo>
                    <a:pt x="871" y="0"/>
                  </a:moveTo>
                  <a:lnTo>
                    <a:pt x="0" y="871"/>
                  </a:lnTo>
                  <a:lnTo>
                    <a:pt x="57" y="905"/>
                  </a:lnTo>
                  <a:lnTo>
                    <a:pt x="910" y="53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51"/>
          <p:cNvGrpSpPr/>
          <p:nvPr/>
        </p:nvGrpSpPr>
        <p:grpSpPr>
          <a:xfrm>
            <a:off x="327968" y="4101989"/>
            <a:ext cx="1696122" cy="818406"/>
            <a:chOff x="5747281" y="232051"/>
            <a:chExt cx="1696122" cy="818406"/>
          </a:xfrm>
        </p:grpSpPr>
        <p:sp>
          <p:nvSpPr>
            <p:cNvPr id="3075" name="Google Shape;3075;p5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ebas Neue"/>
              <a:buNone/>
              <a:defRPr sz="36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5" r:id="rId4"/>
    <p:sldLayoutId id="2147483691" r:id="rId5"/>
    <p:sldLayoutId id="2147483696" r:id="rId6"/>
    <p:sldLayoutId id="214748369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57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Simulating Self-check-out and cashier lanes using multithreading</a:t>
            </a:r>
            <a:endParaRPr sz="3200" dirty="0"/>
          </a:p>
        </p:txBody>
      </p:sp>
      <p:sp>
        <p:nvSpPr>
          <p:cNvPr id="3096" name="Google Shape;3096;p57"/>
          <p:cNvSpPr txBox="1">
            <a:spLocks noGrp="1"/>
          </p:cNvSpPr>
          <p:nvPr>
            <p:ph type="subTitle" idx="1"/>
          </p:nvPr>
        </p:nvSpPr>
        <p:spPr>
          <a:xfrm>
            <a:off x="3869100" y="3142811"/>
            <a:ext cx="4554900" cy="53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Erick P.Wasonga,Daniel Darsamo,scovia Kainza.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7" name="Google Shape;3097;p57"/>
          <p:cNvSpPr/>
          <p:nvPr/>
        </p:nvSpPr>
        <p:spPr>
          <a:xfrm>
            <a:off x="1284974" y="3662964"/>
            <a:ext cx="1068847" cy="1068847"/>
          </a:xfrm>
          <a:custGeom>
            <a:avLst/>
            <a:gdLst/>
            <a:ahLst/>
            <a:cxnLst/>
            <a:rect l="l" t="t" r="r" b="b"/>
            <a:pathLst>
              <a:path w="7724" h="7724" extrusionOk="0">
                <a:moveTo>
                  <a:pt x="3864" y="0"/>
                </a:moveTo>
                <a:cubicBezTo>
                  <a:pt x="1724" y="0"/>
                  <a:pt x="0" y="1723"/>
                  <a:pt x="0" y="3860"/>
                </a:cubicBezTo>
                <a:cubicBezTo>
                  <a:pt x="0" y="6001"/>
                  <a:pt x="1724" y="7724"/>
                  <a:pt x="3864" y="7724"/>
                </a:cubicBezTo>
                <a:cubicBezTo>
                  <a:pt x="6005" y="7724"/>
                  <a:pt x="7724" y="6001"/>
                  <a:pt x="7724" y="3860"/>
                </a:cubicBezTo>
                <a:cubicBezTo>
                  <a:pt x="7724" y="1723"/>
                  <a:pt x="6005" y="0"/>
                  <a:pt x="386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57"/>
          <p:cNvSpPr/>
          <p:nvPr/>
        </p:nvSpPr>
        <p:spPr>
          <a:xfrm>
            <a:off x="2336591" y="411689"/>
            <a:ext cx="1212181" cy="121182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9" name="Google Shape;3099;p57"/>
          <p:cNvGrpSpPr/>
          <p:nvPr/>
        </p:nvGrpSpPr>
        <p:grpSpPr>
          <a:xfrm>
            <a:off x="894254" y="919397"/>
            <a:ext cx="2545698" cy="2543676"/>
            <a:chOff x="894254" y="919397"/>
            <a:chExt cx="2545698" cy="2543676"/>
          </a:xfrm>
        </p:grpSpPr>
        <p:sp>
          <p:nvSpPr>
            <p:cNvPr id="3100" name="Google Shape;3100;p57"/>
            <p:cNvSpPr/>
            <p:nvPr/>
          </p:nvSpPr>
          <p:spPr>
            <a:xfrm>
              <a:off x="1041715" y="2647740"/>
              <a:ext cx="2306557" cy="405669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7"/>
            <p:cNvSpPr/>
            <p:nvPr/>
          </p:nvSpPr>
          <p:spPr>
            <a:xfrm>
              <a:off x="1014058" y="2596429"/>
              <a:ext cx="2345041" cy="399078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7"/>
            <p:cNvSpPr/>
            <p:nvPr/>
          </p:nvSpPr>
          <p:spPr>
            <a:xfrm>
              <a:off x="990521" y="2545235"/>
              <a:ext cx="2377287" cy="380131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7"/>
            <p:cNvSpPr/>
            <p:nvPr/>
          </p:nvSpPr>
          <p:spPr>
            <a:xfrm>
              <a:off x="1220951" y="2797202"/>
              <a:ext cx="2059296" cy="399078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7"/>
            <p:cNvSpPr/>
            <p:nvPr/>
          </p:nvSpPr>
          <p:spPr>
            <a:xfrm>
              <a:off x="1163050" y="2769546"/>
              <a:ext cx="2134027" cy="401079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7"/>
            <p:cNvSpPr/>
            <p:nvPr/>
          </p:nvSpPr>
          <p:spPr>
            <a:xfrm>
              <a:off x="968985" y="2500750"/>
              <a:ext cx="2406945" cy="347767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7"/>
            <p:cNvSpPr/>
            <p:nvPr/>
          </p:nvSpPr>
          <p:spPr>
            <a:xfrm>
              <a:off x="1111856" y="2731180"/>
              <a:ext cx="2202168" cy="409788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7"/>
            <p:cNvSpPr/>
            <p:nvPr/>
          </p:nvSpPr>
          <p:spPr>
            <a:xfrm>
              <a:off x="1073490" y="2686106"/>
              <a:ext cx="2259953" cy="416378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7"/>
            <p:cNvSpPr/>
            <p:nvPr/>
          </p:nvSpPr>
          <p:spPr>
            <a:xfrm>
              <a:off x="911671" y="2359879"/>
              <a:ext cx="2489914" cy="207012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7"/>
            <p:cNvSpPr/>
            <p:nvPr/>
          </p:nvSpPr>
          <p:spPr>
            <a:xfrm>
              <a:off x="1848338" y="3422470"/>
              <a:ext cx="642221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7"/>
            <p:cNvSpPr/>
            <p:nvPr/>
          </p:nvSpPr>
          <p:spPr>
            <a:xfrm>
              <a:off x="898843" y="2227246"/>
              <a:ext cx="2517571" cy="316109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7"/>
            <p:cNvSpPr/>
            <p:nvPr/>
          </p:nvSpPr>
          <p:spPr>
            <a:xfrm>
              <a:off x="902962" y="2314805"/>
              <a:ext cx="2507332" cy="241377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7"/>
            <p:cNvSpPr/>
            <p:nvPr/>
          </p:nvSpPr>
          <p:spPr>
            <a:xfrm>
              <a:off x="935209" y="2428020"/>
              <a:ext cx="2453549" cy="249968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7"/>
            <p:cNvSpPr/>
            <p:nvPr/>
          </p:nvSpPr>
          <p:spPr>
            <a:xfrm>
              <a:off x="922381" y="2393655"/>
              <a:ext cx="2473085" cy="192184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7"/>
            <p:cNvSpPr/>
            <p:nvPr/>
          </p:nvSpPr>
          <p:spPr>
            <a:xfrm>
              <a:off x="952155" y="2460266"/>
              <a:ext cx="2430482" cy="304811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7"/>
            <p:cNvSpPr/>
            <p:nvPr/>
          </p:nvSpPr>
          <p:spPr>
            <a:xfrm>
              <a:off x="1743832" y="3287837"/>
              <a:ext cx="1068838" cy="145462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7"/>
            <p:cNvSpPr/>
            <p:nvPr/>
          </p:nvSpPr>
          <p:spPr>
            <a:xfrm>
              <a:off x="1656274" y="3172622"/>
              <a:ext cx="1316688" cy="228431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7"/>
            <p:cNvSpPr/>
            <p:nvPr/>
          </p:nvSpPr>
          <p:spPr>
            <a:xfrm>
              <a:off x="894254" y="2155105"/>
              <a:ext cx="2528869" cy="373422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7"/>
            <p:cNvSpPr/>
            <p:nvPr/>
          </p:nvSpPr>
          <p:spPr>
            <a:xfrm>
              <a:off x="1848338" y="1177296"/>
              <a:ext cx="394842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7"/>
            <p:cNvSpPr/>
            <p:nvPr/>
          </p:nvSpPr>
          <p:spPr>
            <a:xfrm>
              <a:off x="1564596" y="3089653"/>
              <a:ext cx="1489218" cy="275036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7"/>
            <p:cNvSpPr/>
            <p:nvPr/>
          </p:nvSpPr>
          <p:spPr>
            <a:xfrm>
              <a:off x="1615789" y="919397"/>
              <a:ext cx="896308" cy="124043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7"/>
            <p:cNvSpPr/>
            <p:nvPr/>
          </p:nvSpPr>
          <p:spPr>
            <a:xfrm>
              <a:off x="1440672" y="2886879"/>
              <a:ext cx="1770961" cy="384132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7"/>
            <p:cNvSpPr/>
            <p:nvPr/>
          </p:nvSpPr>
          <p:spPr>
            <a:xfrm>
              <a:off x="1284973" y="2820739"/>
              <a:ext cx="1980445" cy="399078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7"/>
            <p:cNvSpPr/>
            <p:nvPr/>
          </p:nvSpPr>
          <p:spPr>
            <a:xfrm>
              <a:off x="1400188" y="2861223"/>
              <a:ext cx="1830864" cy="392841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7"/>
            <p:cNvSpPr/>
            <p:nvPr/>
          </p:nvSpPr>
          <p:spPr>
            <a:xfrm>
              <a:off x="1348994" y="2841805"/>
              <a:ext cx="1901006" cy="394842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1541059" y="3018923"/>
              <a:ext cx="1568068" cy="30328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1508812" y="2965729"/>
              <a:ext cx="1641388" cy="341647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7"/>
            <p:cNvSpPr/>
            <p:nvPr/>
          </p:nvSpPr>
          <p:spPr>
            <a:xfrm>
              <a:off x="1477037" y="2918537"/>
              <a:ext cx="1696112" cy="369421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7"/>
            <p:cNvSpPr/>
            <p:nvPr/>
          </p:nvSpPr>
          <p:spPr>
            <a:xfrm>
              <a:off x="1274263" y="1041320"/>
              <a:ext cx="1726358" cy="241259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1092908" y="1130879"/>
              <a:ext cx="2206288" cy="518296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1135511" y="1096515"/>
              <a:ext cx="2097544" cy="433443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7"/>
            <p:cNvSpPr/>
            <p:nvPr/>
          </p:nvSpPr>
          <p:spPr>
            <a:xfrm>
              <a:off x="1114445" y="1111461"/>
              <a:ext cx="2154976" cy="478400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7"/>
            <p:cNvSpPr/>
            <p:nvPr/>
          </p:nvSpPr>
          <p:spPr>
            <a:xfrm>
              <a:off x="1022297" y="1267042"/>
              <a:ext cx="2351632" cy="57007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058662" y="1184191"/>
              <a:ext cx="2285609" cy="569490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039714" y="1222557"/>
              <a:ext cx="2319385" cy="576198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7"/>
            <p:cNvSpPr/>
            <p:nvPr/>
          </p:nvSpPr>
          <p:spPr>
            <a:xfrm>
              <a:off x="1076079" y="1154417"/>
              <a:ext cx="2248655" cy="548071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7"/>
            <p:cNvSpPr/>
            <p:nvPr/>
          </p:nvSpPr>
          <p:spPr>
            <a:xfrm>
              <a:off x="1163050" y="1083805"/>
              <a:ext cx="2027520" cy="384132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1334166" y="1019783"/>
              <a:ext cx="1578895" cy="20901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7"/>
            <p:cNvSpPr/>
            <p:nvPr/>
          </p:nvSpPr>
          <p:spPr>
            <a:xfrm>
              <a:off x="1502575" y="955762"/>
              <a:ext cx="1184172" cy="149581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7"/>
            <p:cNvSpPr/>
            <p:nvPr/>
          </p:nvSpPr>
          <p:spPr>
            <a:xfrm>
              <a:off x="1406308" y="994128"/>
              <a:ext cx="1402247" cy="175237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894254" y="2093084"/>
              <a:ext cx="2534989" cy="413907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1193295" y="1070977"/>
              <a:ext cx="1946080" cy="33505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1229660" y="1056148"/>
              <a:ext cx="1847811" cy="287864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896843" y="1963040"/>
              <a:ext cx="2543109" cy="42873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1003349" y="1318354"/>
              <a:ext cx="2383407" cy="567960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907081" y="1853945"/>
              <a:ext cx="2532870" cy="440034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902962" y="1922556"/>
              <a:ext cx="2536989" cy="422616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894254" y="1999405"/>
              <a:ext cx="2543698" cy="43944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894254" y="2039890"/>
              <a:ext cx="2541697" cy="437444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913672" y="1781685"/>
              <a:ext cx="2524279" cy="463100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956274" y="1495472"/>
              <a:ext cx="2460139" cy="539833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971103" y="1433569"/>
              <a:ext cx="2437190" cy="553131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922381" y="1709073"/>
              <a:ext cx="2513570" cy="482519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986402" y="1374137"/>
              <a:ext cx="2413182" cy="561369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943447" y="1561494"/>
              <a:ext cx="2481676" cy="527593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932619" y="1638343"/>
              <a:ext cx="2499212" cy="501937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6" name="Google Shape;3156;p57"/>
          <p:cNvGrpSpPr/>
          <p:nvPr/>
        </p:nvGrpSpPr>
        <p:grpSpPr>
          <a:xfrm>
            <a:off x="544950" y="2945422"/>
            <a:ext cx="1261375" cy="1261375"/>
            <a:chOff x="544950" y="2945422"/>
            <a:chExt cx="1261375" cy="1261375"/>
          </a:xfrm>
        </p:grpSpPr>
        <p:sp>
          <p:nvSpPr>
            <p:cNvPr id="3157" name="Google Shape;3157;p57"/>
            <p:cNvSpPr/>
            <p:nvPr/>
          </p:nvSpPr>
          <p:spPr>
            <a:xfrm>
              <a:off x="544950" y="2945422"/>
              <a:ext cx="1261375" cy="1261375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600263" y="3090883"/>
              <a:ext cx="1078018" cy="1077547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654046" y="3237756"/>
              <a:ext cx="893719" cy="894307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709358" y="3383216"/>
              <a:ext cx="710362" cy="710362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762553" y="3530207"/>
              <a:ext cx="527122" cy="527005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817865" y="3675079"/>
              <a:ext cx="343765" cy="34376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57"/>
          <p:cNvSpPr/>
          <p:nvPr/>
        </p:nvSpPr>
        <p:spPr>
          <a:xfrm>
            <a:off x="2563967" y="2238079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4" name="Google Shape;3164;p57"/>
          <p:cNvGrpSpPr/>
          <p:nvPr/>
        </p:nvGrpSpPr>
        <p:grpSpPr>
          <a:xfrm>
            <a:off x="2630993" y="3925545"/>
            <a:ext cx="623386" cy="646336"/>
            <a:chOff x="2630993" y="3796705"/>
            <a:chExt cx="623386" cy="646336"/>
          </a:xfrm>
        </p:grpSpPr>
        <p:sp>
          <p:nvSpPr>
            <p:cNvPr id="3165" name="Google Shape;3165;p57"/>
            <p:cNvSpPr/>
            <p:nvPr/>
          </p:nvSpPr>
          <p:spPr>
            <a:xfrm>
              <a:off x="2630993" y="3946285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2665358" y="3835071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7"/>
            <p:cNvSpPr/>
            <p:nvPr/>
          </p:nvSpPr>
          <p:spPr>
            <a:xfrm>
              <a:off x="2701134" y="3813652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7"/>
            <p:cNvSpPr/>
            <p:nvPr/>
          </p:nvSpPr>
          <p:spPr>
            <a:xfrm>
              <a:off x="2635112" y="4223319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7"/>
            <p:cNvSpPr/>
            <p:nvPr/>
          </p:nvSpPr>
          <p:spPr>
            <a:xfrm>
              <a:off x="2737500" y="3849900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7"/>
            <p:cNvSpPr/>
            <p:nvPr/>
          </p:nvSpPr>
          <p:spPr>
            <a:xfrm>
              <a:off x="2671477" y="3884264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57"/>
            <p:cNvSpPr/>
            <p:nvPr/>
          </p:nvSpPr>
          <p:spPr>
            <a:xfrm>
              <a:off x="2707843" y="3920629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57"/>
            <p:cNvSpPr/>
            <p:nvPr/>
          </p:nvSpPr>
          <p:spPr>
            <a:xfrm>
              <a:off x="2742089" y="3892502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7"/>
            <p:cNvSpPr/>
            <p:nvPr/>
          </p:nvSpPr>
          <p:spPr>
            <a:xfrm>
              <a:off x="2777984" y="3796705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7"/>
            <p:cNvSpPr/>
            <p:nvPr/>
          </p:nvSpPr>
          <p:spPr>
            <a:xfrm>
              <a:off x="2833767" y="3830952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7"/>
            <p:cNvSpPr/>
            <p:nvPr/>
          </p:nvSpPr>
          <p:spPr>
            <a:xfrm>
              <a:off x="2944392" y="3866847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7"/>
            <p:cNvSpPr/>
            <p:nvPr/>
          </p:nvSpPr>
          <p:spPr>
            <a:xfrm>
              <a:off x="2985347" y="3903212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7"/>
            <p:cNvSpPr/>
            <p:nvPr/>
          </p:nvSpPr>
          <p:spPr>
            <a:xfrm>
              <a:off x="3166702" y="3937576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7"/>
            <p:cNvSpPr/>
            <p:nvPr/>
          </p:nvSpPr>
          <p:spPr>
            <a:xfrm>
              <a:off x="3021242" y="4133642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57"/>
            <p:cNvSpPr/>
            <p:nvPr/>
          </p:nvSpPr>
          <p:spPr>
            <a:xfrm>
              <a:off x="3055488" y="4170007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57"/>
            <p:cNvSpPr/>
            <p:nvPr/>
          </p:nvSpPr>
          <p:spPr>
            <a:xfrm>
              <a:off x="3091854" y="4204371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3183531" y="4240619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2" name="Google Shape;3182;p57"/>
          <p:cNvGrpSpPr/>
          <p:nvPr/>
        </p:nvGrpSpPr>
        <p:grpSpPr>
          <a:xfrm>
            <a:off x="365572" y="499445"/>
            <a:ext cx="1378013" cy="1559406"/>
            <a:chOff x="365572" y="499445"/>
            <a:chExt cx="1378013" cy="1559406"/>
          </a:xfrm>
        </p:grpSpPr>
        <p:sp>
          <p:nvSpPr>
            <p:cNvPr id="3183" name="Google Shape;3183;p57"/>
            <p:cNvSpPr/>
            <p:nvPr/>
          </p:nvSpPr>
          <p:spPr>
            <a:xfrm>
              <a:off x="365572" y="924877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610266" y="499445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onclusion </a:t>
            </a:r>
            <a:endParaRPr dirty="0"/>
          </a:p>
        </p:txBody>
      </p:sp>
      <p:sp>
        <p:nvSpPr>
          <p:cNvPr id="3470" name="Google Shape;3470;p64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7503696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C000"/>
                </a:solidFill>
              </a:rPr>
              <a:t>Summary</a:t>
            </a:r>
            <a:r>
              <a:rPr lang="en-GB" dirty="0"/>
              <a:t>: This program helps estimate how many customers can be handled by cashiers in a given period based on the number of cashiers ,their handling capacity ,and hours of operation.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C000"/>
                </a:solidFill>
              </a:rPr>
              <a:t>Imporatnce</a:t>
            </a:r>
            <a:r>
              <a:rPr lang="en-GB" dirty="0"/>
              <a:t>: Accurate estimation of customer handling capacity s crucial for efficient supermarket operations.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C000"/>
                </a:solidFill>
              </a:rPr>
              <a:t>Potential Extensions</a:t>
            </a:r>
            <a:r>
              <a:rPr lang="en-GB" dirty="0"/>
              <a:t>: The program can be extended to handle more complex </a:t>
            </a:r>
            <a:r>
              <a:rPr lang="en-GB" dirty="0" err="1"/>
              <a:t>scenraios</a:t>
            </a:r>
            <a:r>
              <a:rPr lang="en-GB" dirty="0"/>
              <a:t> ,such as varying customer arrival rates and different cahier speed.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472" name="Google Shape;3472;p64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64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4" name="Google Shape;3474;p64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5" name="Google Shape;3475;p64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8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60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03" name="Google Shape;3303;p60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4" name="Google Shape;3304;p60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5" name="Google Shape;3305;p60">
            <a:hlinkClick r:id="rId4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06" name="Google Shape;3306;p60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7" name="Google Shape;3307;p60"/>
          <p:cNvSpPr txBox="1">
            <a:spLocks noGrp="1"/>
          </p:cNvSpPr>
          <p:nvPr>
            <p:ph type="title" idx="2"/>
          </p:nvPr>
        </p:nvSpPr>
        <p:spPr>
          <a:xfrm>
            <a:off x="1436374" y="17070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09" name="Google Shape;3309;p60"/>
          <p:cNvSpPr txBox="1">
            <a:spLocks noGrp="1"/>
          </p:cNvSpPr>
          <p:nvPr>
            <p:ph type="title" idx="3"/>
          </p:nvPr>
        </p:nvSpPr>
        <p:spPr>
          <a:xfrm>
            <a:off x="711554" y="1739450"/>
            <a:ext cx="72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10" name="Google Shape;3310;p60"/>
          <p:cNvSpPr txBox="1">
            <a:spLocks noGrp="1"/>
          </p:cNvSpPr>
          <p:nvPr>
            <p:ph type="title" idx="4"/>
          </p:nvPr>
        </p:nvSpPr>
        <p:spPr>
          <a:xfrm>
            <a:off x="5600548" y="1625789"/>
            <a:ext cx="2801469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</a:t>
            </a:r>
            <a:r>
              <a:rPr lang="en" dirty="0"/>
              <a:t>dea behind the program</a:t>
            </a:r>
            <a:endParaRPr dirty="0"/>
          </a:p>
        </p:txBody>
      </p:sp>
      <p:sp>
        <p:nvSpPr>
          <p:cNvPr id="3312" name="Google Shape;3312;p60"/>
          <p:cNvSpPr txBox="1">
            <a:spLocks noGrp="1"/>
          </p:cNvSpPr>
          <p:nvPr>
            <p:ph type="title" idx="6"/>
          </p:nvPr>
        </p:nvSpPr>
        <p:spPr>
          <a:xfrm>
            <a:off x="5068357" y="1577715"/>
            <a:ext cx="71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13" name="Google Shape;3313;p60"/>
          <p:cNvSpPr txBox="1">
            <a:spLocks noGrp="1"/>
          </p:cNvSpPr>
          <p:nvPr>
            <p:ph type="title" idx="7"/>
          </p:nvPr>
        </p:nvSpPr>
        <p:spPr>
          <a:xfrm>
            <a:off x="1448658" y="2524172"/>
            <a:ext cx="3187275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Customer handling capacity</a:t>
            </a:r>
            <a:endParaRPr dirty="0"/>
          </a:p>
        </p:txBody>
      </p:sp>
      <p:sp>
        <p:nvSpPr>
          <p:cNvPr id="3315" name="Google Shape;3315;p60"/>
          <p:cNvSpPr txBox="1">
            <a:spLocks noGrp="1"/>
          </p:cNvSpPr>
          <p:nvPr>
            <p:ph type="title" idx="9"/>
          </p:nvPr>
        </p:nvSpPr>
        <p:spPr>
          <a:xfrm>
            <a:off x="725291" y="2500701"/>
            <a:ext cx="71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16" name="Google Shape;3316;p60"/>
          <p:cNvSpPr txBox="1">
            <a:spLocks noGrp="1"/>
          </p:cNvSpPr>
          <p:nvPr>
            <p:ph type="title" idx="13"/>
          </p:nvPr>
        </p:nvSpPr>
        <p:spPr>
          <a:xfrm>
            <a:off x="5145968" y="3243346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</a:t>
            </a:r>
            <a:r>
              <a:rPr lang="en" dirty="0"/>
              <a:t>utput result</a:t>
            </a:r>
            <a:endParaRPr dirty="0"/>
          </a:p>
        </p:txBody>
      </p:sp>
      <p:sp>
        <p:nvSpPr>
          <p:cNvPr id="3318" name="Google Shape;3318;p60"/>
          <p:cNvSpPr txBox="1">
            <a:spLocks noGrp="1"/>
          </p:cNvSpPr>
          <p:nvPr>
            <p:ph type="title" idx="15"/>
          </p:nvPr>
        </p:nvSpPr>
        <p:spPr>
          <a:xfrm>
            <a:off x="5413492" y="3204163"/>
            <a:ext cx="713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3319" name="Google Shape;3319;p60"/>
          <p:cNvGrpSpPr/>
          <p:nvPr/>
        </p:nvGrpSpPr>
        <p:grpSpPr>
          <a:xfrm>
            <a:off x="3019414" y="1258137"/>
            <a:ext cx="3029219" cy="2978329"/>
            <a:chOff x="3019414" y="1258137"/>
            <a:chExt cx="3029219" cy="2978329"/>
          </a:xfrm>
        </p:grpSpPr>
        <p:sp>
          <p:nvSpPr>
            <p:cNvPr id="3320" name="Google Shape;3320;p60"/>
            <p:cNvSpPr/>
            <p:nvPr/>
          </p:nvSpPr>
          <p:spPr>
            <a:xfrm>
              <a:off x="3019414" y="1258137"/>
              <a:ext cx="3029219" cy="2978329"/>
            </a:xfrm>
            <a:custGeom>
              <a:avLst/>
              <a:gdLst/>
              <a:ahLst/>
              <a:cxnLst/>
              <a:rect l="l" t="t" r="r" b="b"/>
              <a:pathLst>
                <a:path w="101371" h="99668" extrusionOk="0">
                  <a:moveTo>
                    <a:pt x="68421" y="852"/>
                  </a:moveTo>
                  <a:cubicBezTo>
                    <a:pt x="68269" y="548"/>
                    <a:pt x="68452" y="244"/>
                    <a:pt x="68756" y="122"/>
                  </a:cubicBezTo>
                  <a:cubicBezTo>
                    <a:pt x="69121" y="1"/>
                    <a:pt x="69485" y="122"/>
                    <a:pt x="69607" y="426"/>
                  </a:cubicBezTo>
                  <a:cubicBezTo>
                    <a:pt x="69759" y="730"/>
                    <a:pt x="69607" y="1034"/>
                    <a:pt x="69273" y="1186"/>
                  </a:cubicBezTo>
                  <a:cubicBezTo>
                    <a:pt x="68969" y="1277"/>
                    <a:pt x="68573" y="1156"/>
                    <a:pt x="68421" y="852"/>
                  </a:cubicBezTo>
                  <a:close/>
                  <a:moveTo>
                    <a:pt x="70063" y="2736"/>
                  </a:moveTo>
                  <a:cubicBezTo>
                    <a:pt x="69728" y="2858"/>
                    <a:pt x="69576" y="3192"/>
                    <a:pt x="69668" y="3466"/>
                  </a:cubicBezTo>
                  <a:cubicBezTo>
                    <a:pt x="69820" y="3770"/>
                    <a:pt x="70215" y="3891"/>
                    <a:pt x="70549" y="3770"/>
                  </a:cubicBezTo>
                  <a:cubicBezTo>
                    <a:pt x="70914" y="3648"/>
                    <a:pt x="71066" y="3314"/>
                    <a:pt x="70944" y="3040"/>
                  </a:cubicBezTo>
                  <a:cubicBezTo>
                    <a:pt x="70792" y="2797"/>
                    <a:pt x="70397" y="2645"/>
                    <a:pt x="70063" y="2736"/>
                  </a:cubicBezTo>
                  <a:close/>
                  <a:moveTo>
                    <a:pt x="71370" y="5381"/>
                  </a:moveTo>
                  <a:cubicBezTo>
                    <a:pt x="71005" y="5472"/>
                    <a:pt x="70823" y="5776"/>
                    <a:pt x="70975" y="6080"/>
                  </a:cubicBezTo>
                  <a:cubicBezTo>
                    <a:pt x="71127" y="6384"/>
                    <a:pt x="71522" y="6505"/>
                    <a:pt x="71856" y="6444"/>
                  </a:cubicBezTo>
                  <a:cubicBezTo>
                    <a:pt x="72190" y="6323"/>
                    <a:pt x="72342" y="6019"/>
                    <a:pt x="72221" y="5715"/>
                  </a:cubicBezTo>
                  <a:cubicBezTo>
                    <a:pt x="72069" y="5411"/>
                    <a:pt x="71704" y="5289"/>
                    <a:pt x="71370" y="5381"/>
                  </a:cubicBezTo>
                  <a:close/>
                  <a:moveTo>
                    <a:pt x="72646" y="8025"/>
                  </a:moveTo>
                  <a:cubicBezTo>
                    <a:pt x="72312" y="8147"/>
                    <a:pt x="72160" y="8451"/>
                    <a:pt x="72251" y="8755"/>
                  </a:cubicBezTo>
                  <a:cubicBezTo>
                    <a:pt x="72403" y="9058"/>
                    <a:pt x="72798" y="9210"/>
                    <a:pt x="73133" y="9089"/>
                  </a:cubicBezTo>
                  <a:cubicBezTo>
                    <a:pt x="73467" y="8967"/>
                    <a:pt x="73649" y="8663"/>
                    <a:pt x="73528" y="8359"/>
                  </a:cubicBezTo>
                  <a:cubicBezTo>
                    <a:pt x="73406" y="8055"/>
                    <a:pt x="72981" y="7903"/>
                    <a:pt x="72646" y="8025"/>
                  </a:cubicBezTo>
                  <a:close/>
                  <a:moveTo>
                    <a:pt x="73923" y="10700"/>
                  </a:moveTo>
                  <a:cubicBezTo>
                    <a:pt x="73589" y="10791"/>
                    <a:pt x="73437" y="11095"/>
                    <a:pt x="73558" y="11399"/>
                  </a:cubicBezTo>
                  <a:cubicBezTo>
                    <a:pt x="73710" y="11703"/>
                    <a:pt x="74075" y="11855"/>
                    <a:pt x="74440" y="11764"/>
                  </a:cubicBezTo>
                  <a:cubicBezTo>
                    <a:pt x="74774" y="11642"/>
                    <a:pt x="74926" y="11308"/>
                    <a:pt x="74774" y="11034"/>
                  </a:cubicBezTo>
                  <a:cubicBezTo>
                    <a:pt x="74683" y="10730"/>
                    <a:pt x="74288" y="10578"/>
                    <a:pt x="73923" y="10700"/>
                  </a:cubicBezTo>
                  <a:close/>
                  <a:moveTo>
                    <a:pt x="75260" y="13344"/>
                  </a:moveTo>
                  <a:cubicBezTo>
                    <a:pt x="74926" y="13466"/>
                    <a:pt x="74774" y="13770"/>
                    <a:pt x="74926" y="14074"/>
                  </a:cubicBezTo>
                  <a:cubicBezTo>
                    <a:pt x="75078" y="14378"/>
                    <a:pt x="75443" y="14530"/>
                    <a:pt x="75808" y="14408"/>
                  </a:cubicBezTo>
                  <a:cubicBezTo>
                    <a:pt x="76142" y="14287"/>
                    <a:pt x="76294" y="13952"/>
                    <a:pt x="76142" y="13679"/>
                  </a:cubicBezTo>
                  <a:cubicBezTo>
                    <a:pt x="75990" y="13375"/>
                    <a:pt x="75595" y="13223"/>
                    <a:pt x="75260" y="13344"/>
                  </a:cubicBezTo>
                  <a:close/>
                  <a:moveTo>
                    <a:pt x="76567" y="16019"/>
                  </a:moveTo>
                  <a:cubicBezTo>
                    <a:pt x="76203" y="16110"/>
                    <a:pt x="76051" y="16475"/>
                    <a:pt x="76203" y="16718"/>
                  </a:cubicBezTo>
                  <a:cubicBezTo>
                    <a:pt x="76355" y="17022"/>
                    <a:pt x="76750" y="17144"/>
                    <a:pt x="77084" y="17022"/>
                  </a:cubicBezTo>
                  <a:cubicBezTo>
                    <a:pt x="77449" y="16931"/>
                    <a:pt x="77601" y="16566"/>
                    <a:pt x="77449" y="16323"/>
                  </a:cubicBezTo>
                  <a:cubicBezTo>
                    <a:pt x="77267" y="16019"/>
                    <a:pt x="76902" y="15897"/>
                    <a:pt x="76567" y="16019"/>
                  </a:cubicBezTo>
                  <a:close/>
                  <a:moveTo>
                    <a:pt x="77844" y="18663"/>
                  </a:moveTo>
                  <a:cubicBezTo>
                    <a:pt x="77510" y="18785"/>
                    <a:pt x="77358" y="19119"/>
                    <a:pt x="77510" y="19393"/>
                  </a:cubicBezTo>
                  <a:cubicBezTo>
                    <a:pt x="77631" y="19667"/>
                    <a:pt x="77996" y="19819"/>
                    <a:pt x="78300" y="19697"/>
                  </a:cubicBezTo>
                  <a:cubicBezTo>
                    <a:pt x="78634" y="19575"/>
                    <a:pt x="78786" y="19241"/>
                    <a:pt x="78695" y="18967"/>
                  </a:cubicBezTo>
                  <a:cubicBezTo>
                    <a:pt x="78574" y="18663"/>
                    <a:pt x="78209" y="18542"/>
                    <a:pt x="77844" y="18663"/>
                  </a:cubicBezTo>
                  <a:close/>
                  <a:moveTo>
                    <a:pt x="79607" y="21490"/>
                  </a:moveTo>
                  <a:cubicBezTo>
                    <a:pt x="79516" y="21217"/>
                    <a:pt x="79182" y="21095"/>
                    <a:pt x="78847" y="21217"/>
                  </a:cubicBezTo>
                  <a:cubicBezTo>
                    <a:pt x="78482" y="21338"/>
                    <a:pt x="78300" y="21642"/>
                    <a:pt x="78422" y="21885"/>
                  </a:cubicBezTo>
                  <a:cubicBezTo>
                    <a:pt x="78482" y="22159"/>
                    <a:pt x="78847" y="22281"/>
                    <a:pt x="79151" y="22159"/>
                  </a:cubicBezTo>
                  <a:cubicBezTo>
                    <a:pt x="79485" y="22037"/>
                    <a:pt x="79729" y="21733"/>
                    <a:pt x="79607" y="21490"/>
                  </a:cubicBezTo>
                  <a:close/>
                  <a:moveTo>
                    <a:pt x="79546" y="23618"/>
                  </a:moveTo>
                  <a:cubicBezTo>
                    <a:pt x="79212" y="23709"/>
                    <a:pt x="79030" y="24013"/>
                    <a:pt x="79060" y="24287"/>
                  </a:cubicBezTo>
                  <a:cubicBezTo>
                    <a:pt x="79151" y="24560"/>
                    <a:pt x="79455" y="24682"/>
                    <a:pt x="79759" y="24560"/>
                  </a:cubicBezTo>
                  <a:cubicBezTo>
                    <a:pt x="80093" y="24439"/>
                    <a:pt x="80276" y="24135"/>
                    <a:pt x="80245" y="23861"/>
                  </a:cubicBezTo>
                  <a:cubicBezTo>
                    <a:pt x="80215" y="23618"/>
                    <a:pt x="79850" y="23496"/>
                    <a:pt x="79546" y="23618"/>
                  </a:cubicBezTo>
                  <a:close/>
                  <a:moveTo>
                    <a:pt x="80063" y="25958"/>
                  </a:moveTo>
                  <a:cubicBezTo>
                    <a:pt x="79698" y="26080"/>
                    <a:pt x="79516" y="26384"/>
                    <a:pt x="79546" y="26658"/>
                  </a:cubicBezTo>
                  <a:cubicBezTo>
                    <a:pt x="79607" y="26901"/>
                    <a:pt x="79911" y="27022"/>
                    <a:pt x="80245" y="26901"/>
                  </a:cubicBezTo>
                  <a:cubicBezTo>
                    <a:pt x="80580" y="26779"/>
                    <a:pt x="80823" y="26506"/>
                    <a:pt x="80732" y="26232"/>
                  </a:cubicBezTo>
                  <a:cubicBezTo>
                    <a:pt x="80671" y="25958"/>
                    <a:pt x="80367" y="25837"/>
                    <a:pt x="80063" y="25958"/>
                  </a:cubicBezTo>
                  <a:close/>
                  <a:moveTo>
                    <a:pt x="80519" y="28329"/>
                  </a:moveTo>
                  <a:cubicBezTo>
                    <a:pt x="80154" y="28420"/>
                    <a:pt x="79972" y="28724"/>
                    <a:pt x="80002" y="28998"/>
                  </a:cubicBezTo>
                  <a:cubicBezTo>
                    <a:pt x="80063" y="29272"/>
                    <a:pt x="80397" y="29393"/>
                    <a:pt x="80701" y="29272"/>
                  </a:cubicBezTo>
                  <a:cubicBezTo>
                    <a:pt x="81036" y="29150"/>
                    <a:pt x="81248" y="28846"/>
                    <a:pt x="81188" y="28572"/>
                  </a:cubicBezTo>
                  <a:cubicBezTo>
                    <a:pt x="81157" y="28329"/>
                    <a:pt x="80853" y="28208"/>
                    <a:pt x="80519" y="28329"/>
                  </a:cubicBezTo>
                  <a:close/>
                  <a:moveTo>
                    <a:pt x="81796" y="30943"/>
                  </a:moveTo>
                  <a:cubicBezTo>
                    <a:pt x="81735" y="30670"/>
                    <a:pt x="81400" y="30548"/>
                    <a:pt x="81066" y="30670"/>
                  </a:cubicBezTo>
                  <a:cubicBezTo>
                    <a:pt x="80732" y="30791"/>
                    <a:pt x="80549" y="31095"/>
                    <a:pt x="80640" y="31369"/>
                  </a:cubicBezTo>
                  <a:cubicBezTo>
                    <a:pt x="80701" y="31612"/>
                    <a:pt x="81036" y="31734"/>
                    <a:pt x="81340" y="31612"/>
                  </a:cubicBezTo>
                  <a:cubicBezTo>
                    <a:pt x="81674" y="31551"/>
                    <a:pt x="81887" y="31217"/>
                    <a:pt x="81796" y="30943"/>
                  </a:cubicBezTo>
                  <a:close/>
                  <a:moveTo>
                    <a:pt x="81492" y="33861"/>
                  </a:moveTo>
                  <a:cubicBezTo>
                    <a:pt x="81613" y="34135"/>
                    <a:pt x="82008" y="34287"/>
                    <a:pt x="82282" y="34165"/>
                  </a:cubicBezTo>
                  <a:cubicBezTo>
                    <a:pt x="82647" y="34044"/>
                    <a:pt x="82799" y="33709"/>
                    <a:pt x="82677" y="33436"/>
                  </a:cubicBezTo>
                  <a:cubicBezTo>
                    <a:pt x="82555" y="33193"/>
                    <a:pt x="82221" y="33041"/>
                    <a:pt x="81887" y="33132"/>
                  </a:cubicBezTo>
                  <a:cubicBezTo>
                    <a:pt x="81583" y="33253"/>
                    <a:pt x="81370" y="33588"/>
                    <a:pt x="81492" y="33861"/>
                  </a:cubicBezTo>
                  <a:close/>
                  <a:moveTo>
                    <a:pt x="83589" y="36779"/>
                  </a:moveTo>
                  <a:cubicBezTo>
                    <a:pt x="83923" y="36658"/>
                    <a:pt x="84045" y="36323"/>
                    <a:pt x="83923" y="36050"/>
                  </a:cubicBezTo>
                  <a:cubicBezTo>
                    <a:pt x="83771" y="35746"/>
                    <a:pt x="83407" y="35655"/>
                    <a:pt x="83103" y="35746"/>
                  </a:cubicBezTo>
                  <a:cubicBezTo>
                    <a:pt x="82768" y="35867"/>
                    <a:pt x="82647" y="36171"/>
                    <a:pt x="82768" y="36475"/>
                  </a:cubicBezTo>
                  <a:cubicBezTo>
                    <a:pt x="82890" y="36779"/>
                    <a:pt x="83285" y="36901"/>
                    <a:pt x="83589" y="36779"/>
                  </a:cubicBezTo>
                  <a:close/>
                  <a:moveTo>
                    <a:pt x="84957" y="39424"/>
                  </a:moveTo>
                  <a:cubicBezTo>
                    <a:pt x="85291" y="39302"/>
                    <a:pt x="85413" y="38968"/>
                    <a:pt x="85261" y="38694"/>
                  </a:cubicBezTo>
                  <a:cubicBezTo>
                    <a:pt x="85109" y="38421"/>
                    <a:pt x="84714" y="38269"/>
                    <a:pt x="84379" y="38390"/>
                  </a:cubicBezTo>
                  <a:cubicBezTo>
                    <a:pt x="84045" y="38512"/>
                    <a:pt x="83923" y="38785"/>
                    <a:pt x="84075" y="39120"/>
                  </a:cubicBezTo>
                  <a:cubicBezTo>
                    <a:pt x="84227" y="39363"/>
                    <a:pt x="84622" y="39515"/>
                    <a:pt x="84957" y="39424"/>
                  </a:cubicBezTo>
                  <a:close/>
                  <a:moveTo>
                    <a:pt x="86324" y="41946"/>
                  </a:moveTo>
                  <a:cubicBezTo>
                    <a:pt x="86659" y="41855"/>
                    <a:pt x="86780" y="41491"/>
                    <a:pt x="86628" y="41247"/>
                  </a:cubicBezTo>
                  <a:cubicBezTo>
                    <a:pt x="86476" y="40974"/>
                    <a:pt x="86081" y="40822"/>
                    <a:pt x="85747" y="40943"/>
                  </a:cubicBezTo>
                  <a:cubicBezTo>
                    <a:pt x="85413" y="41035"/>
                    <a:pt x="85291" y="41339"/>
                    <a:pt x="85443" y="41643"/>
                  </a:cubicBezTo>
                  <a:cubicBezTo>
                    <a:pt x="85625" y="41916"/>
                    <a:pt x="86021" y="42068"/>
                    <a:pt x="86324" y="41946"/>
                  </a:cubicBezTo>
                  <a:close/>
                  <a:moveTo>
                    <a:pt x="87723" y="44500"/>
                  </a:moveTo>
                  <a:cubicBezTo>
                    <a:pt x="88087" y="44378"/>
                    <a:pt x="88179" y="44044"/>
                    <a:pt x="88027" y="43770"/>
                  </a:cubicBezTo>
                  <a:cubicBezTo>
                    <a:pt x="87875" y="43527"/>
                    <a:pt x="87510" y="43375"/>
                    <a:pt x="87145" y="43466"/>
                  </a:cubicBezTo>
                  <a:cubicBezTo>
                    <a:pt x="86811" y="43588"/>
                    <a:pt x="86689" y="43892"/>
                    <a:pt x="86841" y="44165"/>
                  </a:cubicBezTo>
                  <a:cubicBezTo>
                    <a:pt x="86993" y="44469"/>
                    <a:pt x="87388" y="44621"/>
                    <a:pt x="87723" y="44500"/>
                  </a:cubicBezTo>
                  <a:close/>
                  <a:moveTo>
                    <a:pt x="89121" y="47053"/>
                  </a:moveTo>
                  <a:cubicBezTo>
                    <a:pt x="89486" y="46931"/>
                    <a:pt x="89577" y="46597"/>
                    <a:pt x="89425" y="46323"/>
                  </a:cubicBezTo>
                  <a:cubicBezTo>
                    <a:pt x="89273" y="46050"/>
                    <a:pt x="88908" y="45898"/>
                    <a:pt x="88574" y="46019"/>
                  </a:cubicBezTo>
                  <a:cubicBezTo>
                    <a:pt x="88209" y="46141"/>
                    <a:pt x="88118" y="46445"/>
                    <a:pt x="88270" y="46719"/>
                  </a:cubicBezTo>
                  <a:cubicBezTo>
                    <a:pt x="88422" y="47023"/>
                    <a:pt x="88787" y="47175"/>
                    <a:pt x="89121" y="47053"/>
                  </a:cubicBezTo>
                  <a:close/>
                  <a:moveTo>
                    <a:pt x="90489" y="49637"/>
                  </a:moveTo>
                  <a:cubicBezTo>
                    <a:pt x="90853" y="49515"/>
                    <a:pt x="90945" y="49181"/>
                    <a:pt x="90853" y="48907"/>
                  </a:cubicBezTo>
                  <a:cubicBezTo>
                    <a:pt x="90701" y="48634"/>
                    <a:pt x="90306" y="48482"/>
                    <a:pt x="89972" y="48603"/>
                  </a:cubicBezTo>
                  <a:cubicBezTo>
                    <a:pt x="89638" y="48725"/>
                    <a:pt x="89516" y="49029"/>
                    <a:pt x="89668" y="49333"/>
                  </a:cubicBezTo>
                  <a:cubicBezTo>
                    <a:pt x="89790" y="49606"/>
                    <a:pt x="90154" y="49758"/>
                    <a:pt x="90489" y="49637"/>
                  </a:cubicBezTo>
                  <a:close/>
                  <a:moveTo>
                    <a:pt x="91826" y="52251"/>
                  </a:moveTo>
                  <a:cubicBezTo>
                    <a:pt x="92160" y="52129"/>
                    <a:pt x="92312" y="51795"/>
                    <a:pt x="92160" y="51521"/>
                  </a:cubicBezTo>
                  <a:cubicBezTo>
                    <a:pt x="92008" y="51217"/>
                    <a:pt x="91644" y="51126"/>
                    <a:pt x="91340" y="51217"/>
                  </a:cubicBezTo>
                  <a:cubicBezTo>
                    <a:pt x="91005" y="51339"/>
                    <a:pt x="90884" y="51643"/>
                    <a:pt x="91005" y="51947"/>
                  </a:cubicBezTo>
                  <a:cubicBezTo>
                    <a:pt x="91097" y="52220"/>
                    <a:pt x="91492" y="52372"/>
                    <a:pt x="91826" y="52251"/>
                  </a:cubicBezTo>
                  <a:close/>
                  <a:moveTo>
                    <a:pt x="92586" y="53862"/>
                  </a:moveTo>
                  <a:cubicBezTo>
                    <a:pt x="92252" y="53953"/>
                    <a:pt x="92130" y="54257"/>
                    <a:pt x="92252" y="54561"/>
                  </a:cubicBezTo>
                  <a:cubicBezTo>
                    <a:pt x="92404" y="54865"/>
                    <a:pt x="92768" y="55017"/>
                    <a:pt x="93072" y="54925"/>
                  </a:cubicBezTo>
                  <a:cubicBezTo>
                    <a:pt x="93437" y="54804"/>
                    <a:pt x="93589" y="54469"/>
                    <a:pt x="93437" y="54196"/>
                  </a:cubicBezTo>
                  <a:cubicBezTo>
                    <a:pt x="93316" y="53862"/>
                    <a:pt x="92920" y="53740"/>
                    <a:pt x="92586" y="53862"/>
                  </a:cubicBezTo>
                  <a:close/>
                  <a:moveTo>
                    <a:pt x="93923" y="56506"/>
                  </a:moveTo>
                  <a:cubicBezTo>
                    <a:pt x="93589" y="56628"/>
                    <a:pt x="93437" y="56932"/>
                    <a:pt x="93589" y="57235"/>
                  </a:cubicBezTo>
                  <a:cubicBezTo>
                    <a:pt x="93741" y="57539"/>
                    <a:pt x="94106" y="57691"/>
                    <a:pt x="94410" y="57570"/>
                  </a:cubicBezTo>
                  <a:cubicBezTo>
                    <a:pt x="94744" y="57448"/>
                    <a:pt x="94896" y="57114"/>
                    <a:pt x="94744" y="56840"/>
                  </a:cubicBezTo>
                  <a:cubicBezTo>
                    <a:pt x="94592" y="56506"/>
                    <a:pt x="94227" y="56384"/>
                    <a:pt x="93923" y="56506"/>
                  </a:cubicBezTo>
                  <a:close/>
                  <a:moveTo>
                    <a:pt x="95200" y="59120"/>
                  </a:moveTo>
                  <a:cubicBezTo>
                    <a:pt x="94866" y="59242"/>
                    <a:pt x="94714" y="59546"/>
                    <a:pt x="94866" y="59849"/>
                  </a:cubicBezTo>
                  <a:cubicBezTo>
                    <a:pt x="95018" y="60153"/>
                    <a:pt x="95413" y="60305"/>
                    <a:pt x="95717" y="60184"/>
                  </a:cubicBezTo>
                  <a:cubicBezTo>
                    <a:pt x="96051" y="60093"/>
                    <a:pt x="96203" y="59728"/>
                    <a:pt x="96051" y="59485"/>
                  </a:cubicBezTo>
                  <a:cubicBezTo>
                    <a:pt x="95899" y="59181"/>
                    <a:pt x="95504" y="59029"/>
                    <a:pt x="95200" y="59120"/>
                  </a:cubicBezTo>
                  <a:close/>
                  <a:moveTo>
                    <a:pt x="96507" y="61795"/>
                  </a:moveTo>
                  <a:cubicBezTo>
                    <a:pt x="96173" y="61916"/>
                    <a:pt x="96021" y="62220"/>
                    <a:pt x="96173" y="62524"/>
                  </a:cubicBezTo>
                  <a:cubicBezTo>
                    <a:pt x="96325" y="62828"/>
                    <a:pt x="96689" y="62980"/>
                    <a:pt x="96993" y="62859"/>
                  </a:cubicBezTo>
                  <a:cubicBezTo>
                    <a:pt x="97328" y="62737"/>
                    <a:pt x="97480" y="62403"/>
                    <a:pt x="97328" y="62129"/>
                  </a:cubicBezTo>
                  <a:cubicBezTo>
                    <a:pt x="97176" y="61825"/>
                    <a:pt x="96811" y="61673"/>
                    <a:pt x="96507" y="61795"/>
                  </a:cubicBezTo>
                  <a:close/>
                  <a:moveTo>
                    <a:pt x="98300" y="65473"/>
                  </a:moveTo>
                  <a:cubicBezTo>
                    <a:pt x="98635" y="65351"/>
                    <a:pt x="98787" y="65017"/>
                    <a:pt x="98635" y="64743"/>
                  </a:cubicBezTo>
                  <a:cubicBezTo>
                    <a:pt x="98483" y="64439"/>
                    <a:pt x="98088" y="64348"/>
                    <a:pt x="97784" y="64439"/>
                  </a:cubicBezTo>
                  <a:cubicBezTo>
                    <a:pt x="97449" y="64561"/>
                    <a:pt x="97297" y="64865"/>
                    <a:pt x="97449" y="65169"/>
                  </a:cubicBezTo>
                  <a:cubicBezTo>
                    <a:pt x="97601" y="65442"/>
                    <a:pt x="97996" y="65594"/>
                    <a:pt x="98300" y="65473"/>
                  </a:cubicBezTo>
                  <a:close/>
                  <a:moveTo>
                    <a:pt x="99091" y="67114"/>
                  </a:moveTo>
                  <a:cubicBezTo>
                    <a:pt x="98756" y="67236"/>
                    <a:pt x="98604" y="67540"/>
                    <a:pt x="98756" y="67844"/>
                  </a:cubicBezTo>
                  <a:cubicBezTo>
                    <a:pt x="98908" y="68147"/>
                    <a:pt x="99273" y="68299"/>
                    <a:pt x="99577" y="68178"/>
                  </a:cubicBezTo>
                  <a:cubicBezTo>
                    <a:pt x="99911" y="68056"/>
                    <a:pt x="100063" y="67722"/>
                    <a:pt x="99911" y="67448"/>
                  </a:cubicBezTo>
                  <a:cubicBezTo>
                    <a:pt x="99759" y="67114"/>
                    <a:pt x="99395" y="66992"/>
                    <a:pt x="99091" y="67114"/>
                  </a:cubicBezTo>
                  <a:close/>
                  <a:moveTo>
                    <a:pt x="100367" y="69728"/>
                  </a:moveTo>
                  <a:cubicBezTo>
                    <a:pt x="100033" y="69850"/>
                    <a:pt x="99881" y="70154"/>
                    <a:pt x="100033" y="70458"/>
                  </a:cubicBezTo>
                  <a:cubicBezTo>
                    <a:pt x="100185" y="70761"/>
                    <a:pt x="100580" y="70913"/>
                    <a:pt x="100884" y="70792"/>
                  </a:cubicBezTo>
                  <a:cubicBezTo>
                    <a:pt x="101218" y="70670"/>
                    <a:pt x="101370" y="70336"/>
                    <a:pt x="101218" y="70062"/>
                  </a:cubicBezTo>
                  <a:cubicBezTo>
                    <a:pt x="101097" y="69758"/>
                    <a:pt x="100732" y="69606"/>
                    <a:pt x="100367" y="69728"/>
                  </a:cubicBezTo>
                  <a:close/>
                  <a:moveTo>
                    <a:pt x="66172" y="2219"/>
                  </a:moveTo>
                  <a:cubicBezTo>
                    <a:pt x="66537" y="2098"/>
                    <a:pt x="66719" y="1794"/>
                    <a:pt x="66567" y="1490"/>
                  </a:cubicBezTo>
                  <a:cubicBezTo>
                    <a:pt x="66446" y="1216"/>
                    <a:pt x="66081" y="1064"/>
                    <a:pt x="65716" y="1186"/>
                  </a:cubicBezTo>
                  <a:cubicBezTo>
                    <a:pt x="65382" y="1308"/>
                    <a:pt x="65199" y="1612"/>
                    <a:pt x="65351" y="1916"/>
                  </a:cubicBezTo>
                  <a:cubicBezTo>
                    <a:pt x="65473" y="2219"/>
                    <a:pt x="65838" y="2341"/>
                    <a:pt x="66172" y="2219"/>
                  </a:cubicBezTo>
                  <a:close/>
                  <a:moveTo>
                    <a:pt x="67388" y="4803"/>
                  </a:moveTo>
                  <a:cubicBezTo>
                    <a:pt x="67753" y="4682"/>
                    <a:pt x="67935" y="4378"/>
                    <a:pt x="67783" y="4104"/>
                  </a:cubicBezTo>
                  <a:cubicBezTo>
                    <a:pt x="67631" y="3861"/>
                    <a:pt x="67236" y="3709"/>
                    <a:pt x="66902" y="3800"/>
                  </a:cubicBezTo>
                  <a:cubicBezTo>
                    <a:pt x="66567" y="3922"/>
                    <a:pt x="66385" y="4226"/>
                    <a:pt x="66537" y="4499"/>
                  </a:cubicBezTo>
                  <a:cubicBezTo>
                    <a:pt x="66628" y="4712"/>
                    <a:pt x="67054" y="4864"/>
                    <a:pt x="67388" y="4803"/>
                  </a:cubicBezTo>
                  <a:close/>
                  <a:moveTo>
                    <a:pt x="68665" y="7387"/>
                  </a:moveTo>
                  <a:cubicBezTo>
                    <a:pt x="68999" y="7265"/>
                    <a:pt x="69181" y="6961"/>
                    <a:pt x="69029" y="6688"/>
                  </a:cubicBezTo>
                  <a:cubicBezTo>
                    <a:pt x="68877" y="6384"/>
                    <a:pt x="68513" y="6292"/>
                    <a:pt x="68148" y="6353"/>
                  </a:cubicBezTo>
                  <a:cubicBezTo>
                    <a:pt x="67814" y="6475"/>
                    <a:pt x="67631" y="6779"/>
                    <a:pt x="67783" y="7052"/>
                  </a:cubicBezTo>
                  <a:cubicBezTo>
                    <a:pt x="67905" y="7296"/>
                    <a:pt x="68300" y="7448"/>
                    <a:pt x="68665" y="7387"/>
                  </a:cubicBezTo>
                  <a:close/>
                  <a:moveTo>
                    <a:pt x="70367" y="9332"/>
                  </a:moveTo>
                  <a:cubicBezTo>
                    <a:pt x="70215" y="9028"/>
                    <a:pt x="69820" y="8876"/>
                    <a:pt x="69455" y="8967"/>
                  </a:cubicBezTo>
                  <a:cubicBezTo>
                    <a:pt x="69121" y="9089"/>
                    <a:pt x="68908" y="9393"/>
                    <a:pt x="69060" y="9666"/>
                  </a:cubicBezTo>
                  <a:cubicBezTo>
                    <a:pt x="69212" y="9970"/>
                    <a:pt x="69607" y="10122"/>
                    <a:pt x="69972" y="10001"/>
                  </a:cubicBezTo>
                  <a:cubicBezTo>
                    <a:pt x="70336" y="9940"/>
                    <a:pt x="70488" y="9575"/>
                    <a:pt x="70367" y="9332"/>
                  </a:cubicBezTo>
                  <a:close/>
                  <a:moveTo>
                    <a:pt x="70792" y="11612"/>
                  </a:moveTo>
                  <a:cubicBezTo>
                    <a:pt x="70428" y="11672"/>
                    <a:pt x="70276" y="12007"/>
                    <a:pt x="70428" y="12280"/>
                  </a:cubicBezTo>
                  <a:cubicBezTo>
                    <a:pt x="70610" y="12584"/>
                    <a:pt x="70975" y="12736"/>
                    <a:pt x="71309" y="12615"/>
                  </a:cubicBezTo>
                  <a:cubicBezTo>
                    <a:pt x="71674" y="12554"/>
                    <a:pt x="71826" y="12220"/>
                    <a:pt x="71674" y="11946"/>
                  </a:cubicBezTo>
                  <a:cubicBezTo>
                    <a:pt x="71552" y="11672"/>
                    <a:pt x="71127" y="11521"/>
                    <a:pt x="70792" y="11612"/>
                  </a:cubicBezTo>
                  <a:close/>
                  <a:moveTo>
                    <a:pt x="72160" y="14256"/>
                  </a:moveTo>
                  <a:cubicBezTo>
                    <a:pt x="71795" y="14347"/>
                    <a:pt x="71643" y="14682"/>
                    <a:pt x="71795" y="14955"/>
                  </a:cubicBezTo>
                  <a:cubicBezTo>
                    <a:pt x="71947" y="15259"/>
                    <a:pt x="72342" y="15411"/>
                    <a:pt x="72677" y="15320"/>
                  </a:cubicBezTo>
                  <a:cubicBezTo>
                    <a:pt x="73042" y="15259"/>
                    <a:pt x="73194" y="14894"/>
                    <a:pt x="73042" y="14651"/>
                  </a:cubicBezTo>
                  <a:cubicBezTo>
                    <a:pt x="72890" y="14347"/>
                    <a:pt x="72494" y="14195"/>
                    <a:pt x="72160" y="14256"/>
                  </a:cubicBezTo>
                  <a:close/>
                  <a:moveTo>
                    <a:pt x="73528" y="16961"/>
                  </a:moveTo>
                  <a:cubicBezTo>
                    <a:pt x="73163" y="17022"/>
                    <a:pt x="73011" y="17387"/>
                    <a:pt x="73163" y="17630"/>
                  </a:cubicBezTo>
                  <a:cubicBezTo>
                    <a:pt x="73315" y="17934"/>
                    <a:pt x="73710" y="18086"/>
                    <a:pt x="74045" y="18025"/>
                  </a:cubicBezTo>
                  <a:cubicBezTo>
                    <a:pt x="74409" y="17934"/>
                    <a:pt x="74561" y="17600"/>
                    <a:pt x="74409" y="17326"/>
                  </a:cubicBezTo>
                  <a:cubicBezTo>
                    <a:pt x="74227" y="16992"/>
                    <a:pt x="73862" y="16840"/>
                    <a:pt x="73528" y="16961"/>
                  </a:cubicBezTo>
                  <a:close/>
                  <a:moveTo>
                    <a:pt x="74501" y="20305"/>
                  </a:moveTo>
                  <a:cubicBezTo>
                    <a:pt x="74622" y="20578"/>
                    <a:pt x="74987" y="20730"/>
                    <a:pt x="75291" y="20639"/>
                  </a:cubicBezTo>
                  <a:cubicBezTo>
                    <a:pt x="75656" y="20578"/>
                    <a:pt x="75808" y="20214"/>
                    <a:pt x="75686" y="19970"/>
                  </a:cubicBezTo>
                  <a:cubicBezTo>
                    <a:pt x="75564" y="19697"/>
                    <a:pt x="75200" y="19515"/>
                    <a:pt x="74835" y="19606"/>
                  </a:cubicBezTo>
                  <a:cubicBezTo>
                    <a:pt x="74531" y="19727"/>
                    <a:pt x="74409" y="20031"/>
                    <a:pt x="74501" y="20305"/>
                  </a:cubicBezTo>
                  <a:close/>
                  <a:moveTo>
                    <a:pt x="76172" y="23162"/>
                  </a:moveTo>
                  <a:cubicBezTo>
                    <a:pt x="76507" y="23071"/>
                    <a:pt x="76719" y="22767"/>
                    <a:pt x="76628" y="22493"/>
                  </a:cubicBezTo>
                  <a:cubicBezTo>
                    <a:pt x="76567" y="22250"/>
                    <a:pt x="76203" y="22098"/>
                    <a:pt x="75868" y="22189"/>
                  </a:cubicBezTo>
                  <a:cubicBezTo>
                    <a:pt x="75534" y="22281"/>
                    <a:pt x="75352" y="22585"/>
                    <a:pt x="75443" y="22858"/>
                  </a:cubicBezTo>
                  <a:cubicBezTo>
                    <a:pt x="75534" y="23071"/>
                    <a:pt x="75838" y="23223"/>
                    <a:pt x="76172" y="23162"/>
                  </a:cubicBezTo>
                  <a:close/>
                  <a:moveTo>
                    <a:pt x="76780" y="25502"/>
                  </a:moveTo>
                  <a:cubicBezTo>
                    <a:pt x="77115" y="25442"/>
                    <a:pt x="77327" y="25138"/>
                    <a:pt x="77267" y="24864"/>
                  </a:cubicBezTo>
                  <a:cubicBezTo>
                    <a:pt x="77206" y="24591"/>
                    <a:pt x="76902" y="24469"/>
                    <a:pt x="76598" y="24560"/>
                  </a:cubicBezTo>
                  <a:cubicBezTo>
                    <a:pt x="76264" y="24621"/>
                    <a:pt x="76051" y="24925"/>
                    <a:pt x="76142" y="25168"/>
                  </a:cubicBezTo>
                  <a:cubicBezTo>
                    <a:pt x="76142" y="25472"/>
                    <a:pt x="76446" y="25563"/>
                    <a:pt x="76780" y="25502"/>
                  </a:cubicBezTo>
                  <a:close/>
                  <a:moveTo>
                    <a:pt x="77084" y="26901"/>
                  </a:moveTo>
                  <a:cubicBezTo>
                    <a:pt x="76780" y="26992"/>
                    <a:pt x="76567" y="27265"/>
                    <a:pt x="76598" y="27509"/>
                  </a:cubicBezTo>
                  <a:cubicBezTo>
                    <a:pt x="76628" y="27782"/>
                    <a:pt x="76932" y="27904"/>
                    <a:pt x="77267" y="27813"/>
                  </a:cubicBezTo>
                  <a:cubicBezTo>
                    <a:pt x="77601" y="27752"/>
                    <a:pt x="77814" y="27448"/>
                    <a:pt x="77783" y="27205"/>
                  </a:cubicBezTo>
                  <a:cubicBezTo>
                    <a:pt x="77692" y="26961"/>
                    <a:pt x="77388" y="26809"/>
                    <a:pt x="77084" y="26901"/>
                  </a:cubicBezTo>
                  <a:close/>
                  <a:moveTo>
                    <a:pt x="77540" y="29180"/>
                  </a:moveTo>
                  <a:cubicBezTo>
                    <a:pt x="77236" y="29272"/>
                    <a:pt x="77023" y="29545"/>
                    <a:pt x="77084" y="29788"/>
                  </a:cubicBezTo>
                  <a:cubicBezTo>
                    <a:pt x="77175" y="30062"/>
                    <a:pt x="77479" y="30214"/>
                    <a:pt x="77783" y="30092"/>
                  </a:cubicBezTo>
                  <a:cubicBezTo>
                    <a:pt x="78087" y="30031"/>
                    <a:pt x="78300" y="29758"/>
                    <a:pt x="78239" y="29484"/>
                  </a:cubicBezTo>
                  <a:cubicBezTo>
                    <a:pt x="78209" y="29272"/>
                    <a:pt x="77874" y="29120"/>
                    <a:pt x="77540" y="29180"/>
                  </a:cubicBezTo>
                  <a:close/>
                  <a:moveTo>
                    <a:pt x="78847" y="31886"/>
                  </a:moveTo>
                  <a:cubicBezTo>
                    <a:pt x="78756" y="31612"/>
                    <a:pt x="78452" y="31460"/>
                    <a:pt x="78118" y="31551"/>
                  </a:cubicBezTo>
                  <a:cubicBezTo>
                    <a:pt x="77814" y="31612"/>
                    <a:pt x="77571" y="31886"/>
                    <a:pt x="77692" y="32159"/>
                  </a:cubicBezTo>
                  <a:cubicBezTo>
                    <a:pt x="77783" y="32402"/>
                    <a:pt x="78118" y="32585"/>
                    <a:pt x="78422" y="32493"/>
                  </a:cubicBezTo>
                  <a:cubicBezTo>
                    <a:pt x="78726" y="32402"/>
                    <a:pt x="78908" y="32159"/>
                    <a:pt x="78847" y="31886"/>
                  </a:cubicBezTo>
                  <a:close/>
                  <a:moveTo>
                    <a:pt x="78574" y="34652"/>
                  </a:moveTo>
                  <a:cubicBezTo>
                    <a:pt x="78695" y="34925"/>
                    <a:pt x="79030" y="35107"/>
                    <a:pt x="79364" y="35047"/>
                  </a:cubicBezTo>
                  <a:cubicBezTo>
                    <a:pt x="79668" y="34956"/>
                    <a:pt x="79820" y="34652"/>
                    <a:pt x="79729" y="34408"/>
                  </a:cubicBezTo>
                  <a:cubicBezTo>
                    <a:pt x="79607" y="34135"/>
                    <a:pt x="79273" y="33952"/>
                    <a:pt x="78969" y="34013"/>
                  </a:cubicBezTo>
                  <a:cubicBezTo>
                    <a:pt x="78634" y="34104"/>
                    <a:pt x="78452" y="34348"/>
                    <a:pt x="78574" y="34652"/>
                  </a:cubicBezTo>
                  <a:close/>
                  <a:moveTo>
                    <a:pt x="80671" y="37661"/>
                  </a:moveTo>
                  <a:cubicBezTo>
                    <a:pt x="80975" y="37600"/>
                    <a:pt x="81127" y="37296"/>
                    <a:pt x="80975" y="37022"/>
                  </a:cubicBezTo>
                  <a:cubicBezTo>
                    <a:pt x="80823" y="36718"/>
                    <a:pt x="80428" y="36566"/>
                    <a:pt x="80124" y="36627"/>
                  </a:cubicBezTo>
                  <a:cubicBezTo>
                    <a:pt x="79820" y="36718"/>
                    <a:pt x="79668" y="37022"/>
                    <a:pt x="79820" y="37296"/>
                  </a:cubicBezTo>
                  <a:cubicBezTo>
                    <a:pt x="79972" y="37600"/>
                    <a:pt x="80367" y="37752"/>
                    <a:pt x="80671" y="37661"/>
                  </a:cubicBezTo>
                  <a:close/>
                  <a:moveTo>
                    <a:pt x="82039" y="40244"/>
                  </a:moveTo>
                  <a:cubicBezTo>
                    <a:pt x="82343" y="40184"/>
                    <a:pt x="82495" y="39880"/>
                    <a:pt x="82343" y="39606"/>
                  </a:cubicBezTo>
                  <a:cubicBezTo>
                    <a:pt x="82191" y="39332"/>
                    <a:pt x="81796" y="39150"/>
                    <a:pt x="81492" y="39211"/>
                  </a:cubicBezTo>
                  <a:cubicBezTo>
                    <a:pt x="81188" y="39302"/>
                    <a:pt x="81036" y="39576"/>
                    <a:pt x="81188" y="39880"/>
                  </a:cubicBezTo>
                  <a:cubicBezTo>
                    <a:pt x="81309" y="40184"/>
                    <a:pt x="81674" y="40336"/>
                    <a:pt x="82039" y="40244"/>
                  </a:cubicBezTo>
                  <a:close/>
                  <a:moveTo>
                    <a:pt x="83407" y="42798"/>
                  </a:moveTo>
                  <a:cubicBezTo>
                    <a:pt x="83710" y="42706"/>
                    <a:pt x="83862" y="42402"/>
                    <a:pt x="83710" y="42159"/>
                  </a:cubicBezTo>
                  <a:cubicBezTo>
                    <a:pt x="83558" y="41886"/>
                    <a:pt x="83163" y="41703"/>
                    <a:pt x="82859" y="41764"/>
                  </a:cubicBezTo>
                  <a:cubicBezTo>
                    <a:pt x="82555" y="41855"/>
                    <a:pt x="82403" y="42098"/>
                    <a:pt x="82555" y="42402"/>
                  </a:cubicBezTo>
                  <a:cubicBezTo>
                    <a:pt x="82677" y="42706"/>
                    <a:pt x="83042" y="42858"/>
                    <a:pt x="83407" y="42798"/>
                  </a:cubicBezTo>
                  <a:close/>
                  <a:moveTo>
                    <a:pt x="84774" y="45351"/>
                  </a:moveTo>
                  <a:cubicBezTo>
                    <a:pt x="85078" y="45260"/>
                    <a:pt x="85230" y="44986"/>
                    <a:pt x="85078" y="44682"/>
                  </a:cubicBezTo>
                  <a:cubicBezTo>
                    <a:pt x="84926" y="44439"/>
                    <a:pt x="84531" y="44287"/>
                    <a:pt x="84227" y="44317"/>
                  </a:cubicBezTo>
                  <a:cubicBezTo>
                    <a:pt x="83923" y="44378"/>
                    <a:pt x="83771" y="44652"/>
                    <a:pt x="83923" y="44925"/>
                  </a:cubicBezTo>
                  <a:cubicBezTo>
                    <a:pt x="84075" y="45229"/>
                    <a:pt x="84470" y="45412"/>
                    <a:pt x="84774" y="45351"/>
                  </a:cubicBezTo>
                  <a:close/>
                  <a:moveTo>
                    <a:pt x="86173" y="47874"/>
                  </a:moveTo>
                  <a:cubicBezTo>
                    <a:pt x="86476" y="47813"/>
                    <a:pt x="86628" y="47539"/>
                    <a:pt x="86476" y="47235"/>
                  </a:cubicBezTo>
                  <a:cubicBezTo>
                    <a:pt x="86324" y="46962"/>
                    <a:pt x="85929" y="46779"/>
                    <a:pt x="85625" y="46871"/>
                  </a:cubicBezTo>
                  <a:cubicBezTo>
                    <a:pt x="85321" y="46931"/>
                    <a:pt x="85169" y="47205"/>
                    <a:pt x="85321" y="47478"/>
                  </a:cubicBezTo>
                  <a:cubicBezTo>
                    <a:pt x="85443" y="47782"/>
                    <a:pt x="85838" y="47934"/>
                    <a:pt x="86173" y="47874"/>
                  </a:cubicBezTo>
                  <a:close/>
                  <a:moveTo>
                    <a:pt x="87510" y="50427"/>
                  </a:moveTo>
                  <a:cubicBezTo>
                    <a:pt x="87814" y="50366"/>
                    <a:pt x="87966" y="50093"/>
                    <a:pt x="87814" y="49789"/>
                  </a:cubicBezTo>
                  <a:cubicBezTo>
                    <a:pt x="87662" y="49515"/>
                    <a:pt x="87267" y="49333"/>
                    <a:pt x="86963" y="49393"/>
                  </a:cubicBezTo>
                  <a:cubicBezTo>
                    <a:pt x="86659" y="49485"/>
                    <a:pt x="86507" y="49758"/>
                    <a:pt x="86659" y="50001"/>
                  </a:cubicBezTo>
                  <a:cubicBezTo>
                    <a:pt x="86811" y="50305"/>
                    <a:pt x="87206" y="50518"/>
                    <a:pt x="87510" y="50427"/>
                  </a:cubicBezTo>
                  <a:close/>
                  <a:moveTo>
                    <a:pt x="88817" y="53041"/>
                  </a:moveTo>
                  <a:cubicBezTo>
                    <a:pt x="89121" y="52980"/>
                    <a:pt x="89273" y="52707"/>
                    <a:pt x="89182" y="52403"/>
                  </a:cubicBezTo>
                  <a:cubicBezTo>
                    <a:pt x="89030" y="52099"/>
                    <a:pt x="88635" y="51947"/>
                    <a:pt x="88331" y="52038"/>
                  </a:cubicBezTo>
                  <a:cubicBezTo>
                    <a:pt x="87996" y="52099"/>
                    <a:pt x="87875" y="52372"/>
                    <a:pt x="87996" y="52676"/>
                  </a:cubicBezTo>
                  <a:cubicBezTo>
                    <a:pt x="88148" y="52950"/>
                    <a:pt x="88513" y="53132"/>
                    <a:pt x="88817" y="53041"/>
                  </a:cubicBezTo>
                  <a:close/>
                  <a:moveTo>
                    <a:pt x="89638" y="54652"/>
                  </a:moveTo>
                  <a:cubicBezTo>
                    <a:pt x="89334" y="54713"/>
                    <a:pt x="89182" y="54986"/>
                    <a:pt x="89273" y="55290"/>
                  </a:cubicBezTo>
                  <a:cubicBezTo>
                    <a:pt x="89425" y="55594"/>
                    <a:pt x="89820" y="55776"/>
                    <a:pt x="90124" y="55716"/>
                  </a:cubicBezTo>
                  <a:cubicBezTo>
                    <a:pt x="90458" y="55624"/>
                    <a:pt x="90580" y="55351"/>
                    <a:pt x="90458" y="55077"/>
                  </a:cubicBezTo>
                  <a:cubicBezTo>
                    <a:pt x="90337" y="54773"/>
                    <a:pt x="89972" y="54621"/>
                    <a:pt x="89638" y="54652"/>
                  </a:cubicBezTo>
                  <a:close/>
                  <a:moveTo>
                    <a:pt x="90914" y="57296"/>
                  </a:moveTo>
                  <a:cubicBezTo>
                    <a:pt x="90610" y="57387"/>
                    <a:pt x="90458" y="57661"/>
                    <a:pt x="90580" y="57935"/>
                  </a:cubicBezTo>
                  <a:cubicBezTo>
                    <a:pt x="90732" y="58269"/>
                    <a:pt x="91097" y="58451"/>
                    <a:pt x="91401" y="58360"/>
                  </a:cubicBezTo>
                  <a:cubicBezTo>
                    <a:pt x="91765" y="58299"/>
                    <a:pt x="91857" y="58026"/>
                    <a:pt x="91765" y="57722"/>
                  </a:cubicBezTo>
                  <a:cubicBezTo>
                    <a:pt x="91644" y="57418"/>
                    <a:pt x="91249" y="57235"/>
                    <a:pt x="90914" y="57296"/>
                  </a:cubicBezTo>
                  <a:close/>
                  <a:moveTo>
                    <a:pt x="92221" y="59941"/>
                  </a:moveTo>
                  <a:cubicBezTo>
                    <a:pt x="91857" y="60001"/>
                    <a:pt x="91765" y="60275"/>
                    <a:pt x="91857" y="60579"/>
                  </a:cubicBezTo>
                  <a:cubicBezTo>
                    <a:pt x="92008" y="60883"/>
                    <a:pt x="92404" y="61065"/>
                    <a:pt x="92708" y="60974"/>
                  </a:cubicBezTo>
                  <a:cubicBezTo>
                    <a:pt x="93042" y="60913"/>
                    <a:pt x="93164" y="60640"/>
                    <a:pt x="93042" y="60336"/>
                  </a:cubicBezTo>
                  <a:cubicBezTo>
                    <a:pt x="92920" y="60032"/>
                    <a:pt x="92556" y="59880"/>
                    <a:pt x="92221" y="59941"/>
                  </a:cubicBezTo>
                  <a:close/>
                  <a:moveTo>
                    <a:pt x="93498" y="62585"/>
                  </a:moveTo>
                  <a:cubicBezTo>
                    <a:pt x="93164" y="62676"/>
                    <a:pt x="93042" y="62919"/>
                    <a:pt x="93164" y="63193"/>
                  </a:cubicBezTo>
                  <a:cubicBezTo>
                    <a:pt x="93316" y="63497"/>
                    <a:pt x="93680" y="63679"/>
                    <a:pt x="93984" y="63619"/>
                  </a:cubicBezTo>
                  <a:cubicBezTo>
                    <a:pt x="94349" y="63527"/>
                    <a:pt x="94501" y="63254"/>
                    <a:pt x="94349" y="62980"/>
                  </a:cubicBezTo>
                  <a:cubicBezTo>
                    <a:pt x="94227" y="62707"/>
                    <a:pt x="93832" y="62524"/>
                    <a:pt x="93498" y="62585"/>
                  </a:cubicBezTo>
                  <a:close/>
                  <a:moveTo>
                    <a:pt x="94805" y="65199"/>
                  </a:moveTo>
                  <a:cubicBezTo>
                    <a:pt x="94440" y="65290"/>
                    <a:pt x="94288" y="65564"/>
                    <a:pt x="94440" y="65807"/>
                  </a:cubicBezTo>
                  <a:cubicBezTo>
                    <a:pt x="94592" y="66111"/>
                    <a:pt x="94987" y="66324"/>
                    <a:pt x="95291" y="66233"/>
                  </a:cubicBezTo>
                  <a:cubicBezTo>
                    <a:pt x="95626" y="66172"/>
                    <a:pt x="95778" y="65898"/>
                    <a:pt x="95626" y="65594"/>
                  </a:cubicBezTo>
                  <a:cubicBezTo>
                    <a:pt x="95504" y="65321"/>
                    <a:pt x="95139" y="65169"/>
                    <a:pt x="94805" y="65199"/>
                  </a:cubicBezTo>
                  <a:close/>
                  <a:moveTo>
                    <a:pt x="96082" y="67874"/>
                  </a:moveTo>
                  <a:cubicBezTo>
                    <a:pt x="95747" y="67935"/>
                    <a:pt x="95595" y="68208"/>
                    <a:pt x="95747" y="68482"/>
                  </a:cubicBezTo>
                  <a:cubicBezTo>
                    <a:pt x="95899" y="68786"/>
                    <a:pt x="96264" y="68968"/>
                    <a:pt x="96568" y="68907"/>
                  </a:cubicBezTo>
                  <a:cubicBezTo>
                    <a:pt x="96933" y="68816"/>
                    <a:pt x="97085" y="68543"/>
                    <a:pt x="96933" y="68239"/>
                  </a:cubicBezTo>
                  <a:cubicBezTo>
                    <a:pt x="96811" y="67995"/>
                    <a:pt x="96416" y="67783"/>
                    <a:pt x="96082" y="67874"/>
                  </a:cubicBezTo>
                  <a:close/>
                  <a:moveTo>
                    <a:pt x="97389" y="70488"/>
                  </a:moveTo>
                  <a:cubicBezTo>
                    <a:pt x="97024" y="70579"/>
                    <a:pt x="96872" y="70822"/>
                    <a:pt x="97024" y="71096"/>
                  </a:cubicBezTo>
                  <a:cubicBezTo>
                    <a:pt x="97176" y="71400"/>
                    <a:pt x="97571" y="71582"/>
                    <a:pt x="97875" y="71521"/>
                  </a:cubicBezTo>
                  <a:cubicBezTo>
                    <a:pt x="98209" y="71430"/>
                    <a:pt x="98361" y="71187"/>
                    <a:pt x="98209" y="70883"/>
                  </a:cubicBezTo>
                  <a:cubicBezTo>
                    <a:pt x="98088" y="70640"/>
                    <a:pt x="97723" y="70458"/>
                    <a:pt x="97389" y="70488"/>
                  </a:cubicBezTo>
                  <a:close/>
                  <a:moveTo>
                    <a:pt x="63041" y="3253"/>
                  </a:moveTo>
                  <a:cubicBezTo>
                    <a:pt x="63376" y="3131"/>
                    <a:pt x="63558" y="2827"/>
                    <a:pt x="63437" y="2554"/>
                  </a:cubicBezTo>
                  <a:cubicBezTo>
                    <a:pt x="63345" y="2280"/>
                    <a:pt x="62950" y="2189"/>
                    <a:pt x="62616" y="2280"/>
                  </a:cubicBezTo>
                  <a:cubicBezTo>
                    <a:pt x="62281" y="2402"/>
                    <a:pt x="62069" y="2706"/>
                    <a:pt x="62190" y="2979"/>
                  </a:cubicBezTo>
                  <a:cubicBezTo>
                    <a:pt x="62312" y="3253"/>
                    <a:pt x="62677" y="3344"/>
                    <a:pt x="63041" y="3253"/>
                  </a:cubicBezTo>
                  <a:close/>
                  <a:moveTo>
                    <a:pt x="64166" y="5715"/>
                  </a:moveTo>
                  <a:cubicBezTo>
                    <a:pt x="64500" y="5593"/>
                    <a:pt x="64713" y="5289"/>
                    <a:pt x="64561" y="5016"/>
                  </a:cubicBezTo>
                  <a:cubicBezTo>
                    <a:pt x="64440" y="4773"/>
                    <a:pt x="64014" y="4621"/>
                    <a:pt x="63680" y="4712"/>
                  </a:cubicBezTo>
                  <a:cubicBezTo>
                    <a:pt x="63345" y="4833"/>
                    <a:pt x="63133" y="5137"/>
                    <a:pt x="63285" y="5411"/>
                  </a:cubicBezTo>
                  <a:cubicBezTo>
                    <a:pt x="63437" y="5685"/>
                    <a:pt x="63832" y="5837"/>
                    <a:pt x="64166" y="5715"/>
                  </a:cubicBezTo>
                  <a:close/>
                  <a:moveTo>
                    <a:pt x="65807" y="7569"/>
                  </a:moveTo>
                  <a:cubicBezTo>
                    <a:pt x="65655" y="7296"/>
                    <a:pt x="65260" y="7144"/>
                    <a:pt x="64926" y="7235"/>
                  </a:cubicBezTo>
                  <a:cubicBezTo>
                    <a:pt x="64592" y="7296"/>
                    <a:pt x="64409" y="7599"/>
                    <a:pt x="64561" y="7903"/>
                  </a:cubicBezTo>
                  <a:cubicBezTo>
                    <a:pt x="64713" y="8177"/>
                    <a:pt x="65078" y="8329"/>
                    <a:pt x="65412" y="8268"/>
                  </a:cubicBezTo>
                  <a:cubicBezTo>
                    <a:pt x="65807" y="8147"/>
                    <a:pt x="65959" y="7843"/>
                    <a:pt x="65807" y="7569"/>
                  </a:cubicBezTo>
                  <a:close/>
                  <a:moveTo>
                    <a:pt x="66263" y="9818"/>
                  </a:moveTo>
                  <a:cubicBezTo>
                    <a:pt x="65929" y="9879"/>
                    <a:pt x="65777" y="10183"/>
                    <a:pt x="65929" y="10487"/>
                  </a:cubicBezTo>
                  <a:cubicBezTo>
                    <a:pt x="66081" y="10761"/>
                    <a:pt x="66476" y="10943"/>
                    <a:pt x="66841" y="10852"/>
                  </a:cubicBezTo>
                  <a:cubicBezTo>
                    <a:pt x="67175" y="10761"/>
                    <a:pt x="67327" y="10457"/>
                    <a:pt x="67175" y="10153"/>
                  </a:cubicBezTo>
                  <a:cubicBezTo>
                    <a:pt x="66993" y="9849"/>
                    <a:pt x="66598" y="9697"/>
                    <a:pt x="66263" y="9818"/>
                  </a:cubicBezTo>
                  <a:close/>
                  <a:moveTo>
                    <a:pt x="67631" y="12402"/>
                  </a:moveTo>
                  <a:cubicBezTo>
                    <a:pt x="67297" y="12463"/>
                    <a:pt x="67145" y="12767"/>
                    <a:pt x="67297" y="13071"/>
                  </a:cubicBezTo>
                  <a:cubicBezTo>
                    <a:pt x="67449" y="13375"/>
                    <a:pt x="67844" y="13527"/>
                    <a:pt x="68209" y="13466"/>
                  </a:cubicBezTo>
                  <a:cubicBezTo>
                    <a:pt x="68543" y="13375"/>
                    <a:pt x="68695" y="13071"/>
                    <a:pt x="68543" y="12767"/>
                  </a:cubicBezTo>
                  <a:cubicBezTo>
                    <a:pt x="68391" y="12463"/>
                    <a:pt x="67965" y="12311"/>
                    <a:pt x="67631" y="12402"/>
                  </a:cubicBezTo>
                  <a:close/>
                  <a:moveTo>
                    <a:pt x="69029" y="15046"/>
                  </a:moveTo>
                  <a:cubicBezTo>
                    <a:pt x="68695" y="15138"/>
                    <a:pt x="68543" y="15442"/>
                    <a:pt x="68695" y="15745"/>
                  </a:cubicBezTo>
                  <a:cubicBezTo>
                    <a:pt x="68847" y="16049"/>
                    <a:pt x="69273" y="16201"/>
                    <a:pt x="69576" y="16110"/>
                  </a:cubicBezTo>
                  <a:cubicBezTo>
                    <a:pt x="69911" y="16049"/>
                    <a:pt x="70063" y="15745"/>
                    <a:pt x="69911" y="15442"/>
                  </a:cubicBezTo>
                  <a:cubicBezTo>
                    <a:pt x="69789" y="15138"/>
                    <a:pt x="69364" y="14986"/>
                    <a:pt x="69029" y="15046"/>
                  </a:cubicBezTo>
                  <a:close/>
                  <a:moveTo>
                    <a:pt x="70488" y="17721"/>
                  </a:moveTo>
                  <a:cubicBezTo>
                    <a:pt x="70124" y="17782"/>
                    <a:pt x="70032" y="18086"/>
                    <a:pt x="70184" y="18390"/>
                  </a:cubicBezTo>
                  <a:cubicBezTo>
                    <a:pt x="70336" y="18694"/>
                    <a:pt x="70701" y="18846"/>
                    <a:pt x="71035" y="18785"/>
                  </a:cubicBezTo>
                  <a:cubicBezTo>
                    <a:pt x="71400" y="18694"/>
                    <a:pt x="71491" y="18390"/>
                    <a:pt x="71370" y="18086"/>
                  </a:cubicBezTo>
                  <a:cubicBezTo>
                    <a:pt x="71187" y="17843"/>
                    <a:pt x="70823" y="17630"/>
                    <a:pt x="70488" y="17721"/>
                  </a:cubicBezTo>
                  <a:close/>
                  <a:moveTo>
                    <a:pt x="71887" y="20426"/>
                  </a:moveTo>
                  <a:cubicBezTo>
                    <a:pt x="71552" y="20487"/>
                    <a:pt x="71400" y="20791"/>
                    <a:pt x="71552" y="21065"/>
                  </a:cubicBezTo>
                  <a:cubicBezTo>
                    <a:pt x="71643" y="21338"/>
                    <a:pt x="72039" y="21521"/>
                    <a:pt x="72342" y="21429"/>
                  </a:cubicBezTo>
                  <a:cubicBezTo>
                    <a:pt x="72677" y="21369"/>
                    <a:pt x="72829" y="21065"/>
                    <a:pt x="72707" y="20791"/>
                  </a:cubicBezTo>
                  <a:cubicBezTo>
                    <a:pt x="72555" y="20487"/>
                    <a:pt x="72190" y="20335"/>
                    <a:pt x="71887" y="20426"/>
                  </a:cubicBezTo>
                  <a:close/>
                  <a:moveTo>
                    <a:pt x="73649" y="23253"/>
                  </a:moveTo>
                  <a:cubicBezTo>
                    <a:pt x="73558" y="23010"/>
                    <a:pt x="73224" y="22858"/>
                    <a:pt x="72890" y="22919"/>
                  </a:cubicBezTo>
                  <a:cubicBezTo>
                    <a:pt x="72525" y="22980"/>
                    <a:pt x="72373" y="23253"/>
                    <a:pt x="72464" y="23527"/>
                  </a:cubicBezTo>
                  <a:cubicBezTo>
                    <a:pt x="72525" y="23800"/>
                    <a:pt x="72890" y="23952"/>
                    <a:pt x="73194" y="23861"/>
                  </a:cubicBezTo>
                  <a:cubicBezTo>
                    <a:pt x="73528" y="23831"/>
                    <a:pt x="73741" y="23527"/>
                    <a:pt x="73649" y="23253"/>
                  </a:cubicBezTo>
                  <a:close/>
                  <a:moveTo>
                    <a:pt x="73832" y="26232"/>
                  </a:moveTo>
                  <a:cubicBezTo>
                    <a:pt x="74136" y="26141"/>
                    <a:pt x="74349" y="25898"/>
                    <a:pt x="74288" y="25654"/>
                  </a:cubicBezTo>
                  <a:cubicBezTo>
                    <a:pt x="74197" y="25381"/>
                    <a:pt x="73893" y="25290"/>
                    <a:pt x="73589" y="25320"/>
                  </a:cubicBezTo>
                  <a:cubicBezTo>
                    <a:pt x="73285" y="25381"/>
                    <a:pt x="73072" y="25654"/>
                    <a:pt x="73133" y="25898"/>
                  </a:cubicBezTo>
                  <a:cubicBezTo>
                    <a:pt x="73224" y="26141"/>
                    <a:pt x="73528" y="26293"/>
                    <a:pt x="73832" y="26232"/>
                  </a:cubicBezTo>
                  <a:close/>
                  <a:moveTo>
                    <a:pt x="74166" y="27600"/>
                  </a:moveTo>
                  <a:cubicBezTo>
                    <a:pt x="73862" y="27661"/>
                    <a:pt x="73619" y="27904"/>
                    <a:pt x="73680" y="28177"/>
                  </a:cubicBezTo>
                  <a:cubicBezTo>
                    <a:pt x="73710" y="28390"/>
                    <a:pt x="74014" y="28542"/>
                    <a:pt x="74349" y="28512"/>
                  </a:cubicBezTo>
                  <a:cubicBezTo>
                    <a:pt x="74653" y="28420"/>
                    <a:pt x="74896" y="28208"/>
                    <a:pt x="74835" y="27934"/>
                  </a:cubicBezTo>
                  <a:cubicBezTo>
                    <a:pt x="74774" y="27661"/>
                    <a:pt x="74470" y="27509"/>
                    <a:pt x="74166" y="27600"/>
                  </a:cubicBezTo>
                  <a:close/>
                  <a:moveTo>
                    <a:pt x="74653" y="29849"/>
                  </a:moveTo>
                  <a:cubicBezTo>
                    <a:pt x="74349" y="29910"/>
                    <a:pt x="74136" y="30153"/>
                    <a:pt x="74197" y="30396"/>
                  </a:cubicBezTo>
                  <a:cubicBezTo>
                    <a:pt x="74288" y="30670"/>
                    <a:pt x="74592" y="30822"/>
                    <a:pt x="74896" y="30761"/>
                  </a:cubicBezTo>
                  <a:cubicBezTo>
                    <a:pt x="75200" y="30670"/>
                    <a:pt x="75412" y="30457"/>
                    <a:pt x="75352" y="30183"/>
                  </a:cubicBezTo>
                  <a:cubicBezTo>
                    <a:pt x="75260" y="29940"/>
                    <a:pt x="74957" y="29788"/>
                    <a:pt x="74653" y="29849"/>
                  </a:cubicBezTo>
                  <a:close/>
                  <a:moveTo>
                    <a:pt x="75960" y="32524"/>
                  </a:moveTo>
                  <a:cubicBezTo>
                    <a:pt x="75868" y="32281"/>
                    <a:pt x="75564" y="32129"/>
                    <a:pt x="75230" y="32159"/>
                  </a:cubicBezTo>
                  <a:cubicBezTo>
                    <a:pt x="74926" y="32190"/>
                    <a:pt x="74744" y="32463"/>
                    <a:pt x="74805" y="32737"/>
                  </a:cubicBezTo>
                  <a:cubicBezTo>
                    <a:pt x="74896" y="32980"/>
                    <a:pt x="75230" y="33132"/>
                    <a:pt x="75534" y="33101"/>
                  </a:cubicBezTo>
                  <a:cubicBezTo>
                    <a:pt x="75868" y="33071"/>
                    <a:pt x="76020" y="32797"/>
                    <a:pt x="75960" y="32524"/>
                  </a:cubicBezTo>
                  <a:close/>
                  <a:moveTo>
                    <a:pt x="75716" y="35199"/>
                  </a:moveTo>
                  <a:cubicBezTo>
                    <a:pt x="75838" y="35442"/>
                    <a:pt x="76172" y="35655"/>
                    <a:pt x="76507" y="35624"/>
                  </a:cubicBezTo>
                  <a:cubicBezTo>
                    <a:pt x="76841" y="35563"/>
                    <a:pt x="76963" y="35259"/>
                    <a:pt x="76871" y="35016"/>
                  </a:cubicBezTo>
                  <a:cubicBezTo>
                    <a:pt x="76750" y="34743"/>
                    <a:pt x="76415" y="34560"/>
                    <a:pt x="76112" y="34591"/>
                  </a:cubicBezTo>
                  <a:cubicBezTo>
                    <a:pt x="75747" y="34652"/>
                    <a:pt x="75595" y="34895"/>
                    <a:pt x="75716" y="35199"/>
                  </a:cubicBezTo>
                  <a:close/>
                  <a:moveTo>
                    <a:pt x="77814" y="38238"/>
                  </a:moveTo>
                  <a:cubicBezTo>
                    <a:pt x="78118" y="38208"/>
                    <a:pt x="78270" y="37904"/>
                    <a:pt x="78118" y="37630"/>
                  </a:cubicBezTo>
                  <a:cubicBezTo>
                    <a:pt x="77966" y="37326"/>
                    <a:pt x="77631" y="37174"/>
                    <a:pt x="77297" y="37205"/>
                  </a:cubicBezTo>
                  <a:cubicBezTo>
                    <a:pt x="76993" y="37235"/>
                    <a:pt x="76841" y="37509"/>
                    <a:pt x="76993" y="37813"/>
                  </a:cubicBezTo>
                  <a:cubicBezTo>
                    <a:pt x="77115" y="38086"/>
                    <a:pt x="77479" y="38269"/>
                    <a:pt x="77814" y="38238"/>
                  </a:cubicBezTo>
                  <a:close/>
                  <a:moveTo>
                    <a:pt x="79151" y="40822"/>
                  </a:moveTo>
                  <a:cubicBezTo>
                    <a:pt x="79455" y="40791"/>
                    <a:pt x="79607" y="40518"/>
                    <a:pt x="79455" y="40214"/>
                  </a:cubicBezTo>
                  <a:cubicBezTo>
                    <a:pt x="79303" y="39940"/>
                    <a:pt x="78908" y="39758"/>
                    <a:pt x="78604" y="39788"/>
                  </a:cubicBezTo>
                  <a:cubicBezTo>
                    <a:pt x="78300" y="39819"/>
                    <a:pt x="78148" y="40092"/>
                    <a:pt x="78300" y="40396"/>
                  </a:cubicBezTo>
                  <a:cubicBezTo>
                    <a:pt x="78452" y="40670"/>
                    <a:pt x="78847" y="40852"/>
                    <a:pt x="79151" y="40822"/>
                  </a:cubicBezTo>
                  <a:close/>
                  <a:moveTo>
                    <a:pt x="80519" y="43314"/>
                  </a:moveTo>
                  <a:cubicBezTo>
                    <a:pt x="80823" y="43284"/>
                    <a:pt x="80975" y="43010"/>
                    <a:pt x="80823" y="42767"/>
                  </a:cubicBezTo>
                  <a:cubicBezTo>
                    <a:pt x="80671" y="42494"/>
                    <a:pt x="80276" y="42311"/>
                    <a:pt x="79972" y="42342"/>
                  </a:cubicBezTo>
                  <a:cubicBezTo>
                    <a:pt x="79668" y="42372"/>
                    <a:pt x="79516" y="42646"/>
                    <a:pt x="79668" y="42919"/>
                  </a:cubicBezTo>
                  <a:cubicBezTo>
                    <a:pt x="79820" y="43162"/>
                    <a:pt x="80154" y="43375"/>
                    <a:pt x="80519" y="43314"/>
                  </a:cubicBezTo>
                  <a:close/>
                  <a:moveTo>
                    <a:pt x="81887" y="45837"/>
                  </a:moveTo>
                  <a:cubicBezTo>
                    <a:pt x="82191" y="45807"/>
                    <a:pt x="82343" y="45533"/>
                    <a:pt x="82191" y="45260"/>
                  </a:cubicBezTo>
                  <a:cubicBezTo>
                    <a:pt x="82039" y="44986"/>
                    <a:pt x="81644" y="44804"/>
                    <a:pt x="81340" y="44834"/>
                  </a:cubicBezTo>
                  <a:cubicBezTo>
                    <a:pt x="81036" y="44895"/>
                    <a:pt x="80884" y="45138"/>
                    <a:pt x="81036" y="45412"/>
                  </a:cubicBezTo>
                  <a:cubicBezTo>
                    <a:pt x="81157" y="45685"/>
                    <a:pt x="81522" y="45868"/>
                    <a:pt x="81887" y="45837"/>
                  </a:cubicBezTo>
                  <a:close/>
                  <a:moveTo>
                    <a:pt x="83255" y="48330"/>
                  </a:moveTo>
                  <a:cubicBezTo>
                    <a:pt x="83558" y="48299"/>
                    <a:pt x="83710" y="48026"/>
                    <a:pt x="83558" y="47782"/>
                  </a:cubicBezTo>
                  <a:cubicBezTo>
                    <a:pt x="83407" y="47509"/>
                    <a:pt x="83011" y="47327"/>
                    <a:pt x="82707" y="47357"/>
                  </a:cubicBezTo>
                  <a:cubicBezTo>
                    <a:pt x="82403" y="47387"/>
                    <a:pt x="82251" y="47661"/>
                    <a:pt x="82403" y="47934"/>
                  </a:cubicBezTo>
                  <a:cubicBezTo>
                    <a:pt x="82525" y="48178"/>
                    <a:pt x="82890" y="48390"/>
                    <a:pt x="83255" y="48330"/>
                  </a:cubicBezTo>
                  <a:close/>
                  <a:moveTo>
                    <a:pt x="84562" y="50883"/>
                  </a:moveTo>
                  <a:cubicBezTo>
                    <a:pt x="84866" y="50852"/>
                    <a:pt x="85017" y="50579"/>
                    <a:pt x="84866" y="50305"/>
                  </a:cubicBezTo>
                  <a:cubicBezTo>
                    <a:pt x="84714" y="50062"/>
                    <a:pt x="84349" y="49849"/>
                    <a:pt x="84045" y="49910"/>
                  </a:cubicBezTo>
                  <a:cubicBezTo>
                    <a:pt x="83741" y="49941"/>
                    <a:pt x="83589" y="50214"/>
                    <a:pt x="83741" y="50457"/>
                  </a:cubicBezTo>
                  <a:cubicBezTo>
                    <a:pt x="83893" y="50731"/>
                    <a:pt x="84258" y="50913"/>
                    <a:pt x="84562" y="50883"/>
                  </a:cubicBezTo>
                  <a:close/>
                  <a:moveTo>
                    <a:pt x="85899" y="53497"/>
                  </a:moveTo>
                  <a:cubicBezTo>
                    <a:pt x="86203" y="53466"/>
                    <a:pt x="86355" y="53193"/>
                    <a:pt x="86203" y="52889"/>
                  </a:cubicBezTo>
                  <a:cubicBezTo>
                    <a:pt x="86051" y="52585"/>
                    <a:pt x="85686" y="52403"/>
                    <a:pt x="85382" y="52433"/>
                  </a:cubicBezTo>
                  <a:cubicBezTo>
                    <a:pt x="85078" y="52494"/>
                    <a:pt x="84926" y="52737"/>
                    <a:pt x="85078" y="53010"/>
                  </a:cubicBezTo>
                  <a:cubicBezTo>
                    <a:pt x="85230" y="53314"/>
                    <a:pt x="85565" y="53558"/>
                    <a:pt x="85899" y="53497"/>
                  </a:cubicBezTo>
                  <a:close/>
                  <a:moveTo>
                    <a:pt x="86689" y="55108"/>
                  </a:moveTo>
                  <a:cubicBezTo>
                    <a:pt x="86385" y="55138"/>
                    <a:pt x="86233" y="55412"/>
                    <a:pt x="86355" y="55685"/>
                  </a:cubicBezTo>
                  <a:cubicBezTo>
                    <a:pt x="86507" y="55989"/>
                    <a:pt x="86902" y="56172"/>
                    <a:pt x="87206" y="56141"/>
                  </a:cubicBezTo>
                  <a:cubicBezTo>
                    <a:pt x="87510" y="56080"/>
                    <a:pt x="87662" y="55837"/>
                    <a:pt x="87540" y="55533"/>
                  </a:cubicBezTo>
                  <a:cubicBezTo>
                    <a:pt x="87388" y="55260"/>
                    <a:pt x="86993" y="55077"/>
                    <a:pt x="86689" y="55108"/>
                  </a:cubicBezTo>
                  <a:close/>
                  <a:moveTo>
                    <a:pt x="87966" y="57752"/>
                  </a:moveTo>
                  <a:cubicBezTo>
                    <a:pt x="87662" y="57813"/>
                    <a:pt x="87510" y="58056"/>
                    <a:pt x="87601" y="58330"/>
                  </a:cubicBezTo>
                  <a:cubicBezTo>
                    <a:pt x="87753" y="58634"/>
                    <a:pt x="88148" y="58816"/>
                    <a:pt x="88452" y="58786"/>
                  </a:cubicBezTo>
                  <a:cubicBezTo>
                    <a:pt x="88756" y="58755"/>
                    <a:pt x="88908" y="58482"/>
                    <a:pt x="88787" y="58208"/>
                  </a:cubicBezTo>
                  <a:cubicBezTo>
                    <a:pt x="88665" y="57904"/>
                    <a:pt x="88300" y="57722"/>
                    <a:pt x="87966" y="57752"/>
                  </a:cubicBezTo>
                  <a:close/>
                  <a:moveTo>
                    <a:pt x="89242" y="60397"/>
                  </a:moveTo>
                  <a:cubicBezTo>
                    <a:pt x="88939" y="60427"/>
                    <a:pt x="88787" y="60640"/>
                    <a:pt x="88908" y="60944"/>
                  </a:cubicBezTo>
                  <a:cubicBezTo>
                    <a:pt x="89060" y="61248"/>
                    <a:pt x="89425" y="61460"/>
                    <a:pt x="89729" y="61400"/>
                  </a:cubicBezTo>
                  <a:cubicBezTo>
                    <a:pt x="90094" y="61369"/>
                    <a:pt x="90185" y="61096"/>
                    <a:pt x="90094" y="60853"/>
                  </a:cubicBezTo>
                  <a:cubicBezTo>
                    <a:pt x="89972" y="60549"/>
                    <a:pt x="89577" y="60336"/>
                    <a:pt x="89242" y="60397"/>
                  </a:cubicBezTo>
                  <a:close/>
                  <a:moveTo>
                    <a:pt x="90549" y="62980"/>
                  </a:moveTo>
                  <a:cubicBezTo>
                    <a:pt x="90185" y="63011"/>
                    <a:pt x="90094" y="63223"/>
                    <a:pt x="90185" y="63527"/>
                  </a:cubicBezTo>
                  <a:cubicBezTo>
                    <a:pt x="90337" y="63801"/>
                    <a:pt x="90732" y="64044"/>
                    <a:pt x="91036" y="63983"/>
                  </a:cubicBezTo>
                  <a:cubicBezTo>
                    <a:pt x="91370" y="63953"/>
                    <a:pt x="91492" y="63679"/>
                    <a:pt x="91370" y="63436"/>
                  </a:cubicBezTo>
                  <a:cubicBezTo>
                    <a:pt x="91218" y="63163"/>
                    <a:pt x="90853" y="62980"/>
                    <a:pt x="90549" y="62980"/>
                  </a:cubicBezTo>
                  <a:close/>
                  <a:moveTo>
                    <a:pt x="91796" y="65594"/>
                  </a:moveTo>
                  <a:cubicBezTo>
                    <a:pt x="91461" y="65625"/>
                    <a:pt x="91309" y="65868"/>
                    <a:pt x="91461" y="66172"/>
                  </a:cubicBezTo>
                  <a:cubicBezTo>
                    <a:pt x="91613" y="66476"/>
                    <a:pt x="91978" y="66658"/>
                    <a:pt x="92282" y="66628"/>
                  </a:cubicBezTo>
                  <a:cubicBezTo>
                    <a:pt x="92616" y="66567"/>
                    <a:pt x="92768" y="66354"/>
                    <a:pt x="92616" y="66050"/>
                  </a:cubicBezTo>
                  <a:cubicBezTo>
                    <a:pt x="92525" y="65777"/>
                    <a:pt x="92130" y="65564"/>
                    <a:pt x="91796" y="65594"/>
                  </a:cubicBezTo>
                  <a:close/>
                  <a:moveTo>
                    <a:pt x="93072" y="68208"/>
                  </a:moveTo>
                  <a:cubicBezTo>
                    <a:pt x="92738" y="68239"/>
                    <a:pt x="92586" y="68482"/>
                    <a:pt x="92738" y="68786"/>
                  </a:cubicBezTo>
                  <a:cubicBezTo>
                    <a:pt x="92890" y="69090"/>
                    <a:pt x="93285" y="69272"/>
                    <a:pt x="93589" y="69272"/>
                  </a:cubicBezTo>
                  <a:cubicBezTo>
                    <a:pt x="93923" y="69242"/>
                    <a:pt x="94075" y="68999"/>
                    <a:pt x="93923" y="68695"/>
                  </a:cubicBezTo>
                  <a:cubicBezTo>
                    <a:pt x="93802" y="68391"/>
                    <a:pt x="93437" y="68208"/>
                    <a:pt x="93072" y="68208"/>
                  </a:cubicBezTo>
                  <a:close/>
                  <a:moveTo>
                    <a:pt x="94379" y="70883"/>
                  </a:moveTo>
                  <a:cubicBezTo>
                    <a:pt x="94045" y="70913"/>
                    <a:pt x="93893" y="71126"/>
                    <a:pt x="94045" y="71430"/>
                  </a:cubicBezTo>
                  <a:cubicBezTo>
                    <a:pt x="94197" y="71734"/>
                    <a:pt x="94562" y="71947"/>
                    <a:pt x="94866" y="71947"/>
                  </a:cubicBezTo>
                  <a:cubicBezTo>
                    <a:pt x="95200" y="71886"/>
                    <a:pt x="95352" y="71673"/>
                    <a:pt x="95200" y="71369"/>
                  </a:cubicBezTo>
                  <a:cubicBezTo>
                    <a:pt x="95109" y="71065"/>
                    <a:pt x="94714" y="70822"/>
                    <a:pt x="94379" y="70883"/>
                  </a:cubicBezTo>
                  <a:close/>
                  <a:moveTo>
                    <a:pt x="59941" y="4256"/>
                  </a:moveTo>
                  <a:cubicBezTo>
                    <a:pt x="60306" y="4165"/>
                    <a:pt x="60458" y="3861"/>
                    <a:pt x="60336" y="3618"/>
                  </a:cubicBezTo>
                  <a:cubicBezTo>
                    <a:pt x="60215" y="3344"/>
                    <a:pt x="59880" y="3283"/>
                    <a:pt x="59576" y="3405"/>
                  </a:cubicBezTo>
                  <a:cubicBezTo>
                    <a:pt x="59242" y="3496"/>
                    <a:pt x="59090" y="3800"/>
                    <a:pt x="59151" y="4043"/>
                  </a:cubicBezTo>
                  <a:cubicBezTo>
                    <a:pt x="59272" y="4256"/>
                    <a:pt x="59607" y="4378"/>
                    <a:pt x="59941" y="4256"/>
                  </a:cubicBezTo>
                  <a:close/>
                  <a:moveTo>
                    <a:pt x="61005" y="6627"/>
                  </a:moveTo>
                  <a:cubicBezTo>
                    <a:pt x="61370" y="6505"/>
                    <a:pt x="61522" y="6232"/>
                    <a:pt x="61400" y="5989"/>
                  </a:cubicBezTo>
                  <a:cubicBezTo>
                    <a:pt x="61278" y="5715"/>
                    <a:pt x="60914" y="5593"/>
                    <a:pt x="60549" y="5685"/>
                  </a:cubicBezTo>
                  <a:cubicBezTo>
                    <a:pt x="60215" y="5776"/>
                    <a:pt x="60063" y="6049"/>
                    <a:pt x="60184" y="6323"/>
                  </a:cubicBezTo>
                  <a:cubicBezTo>
                    <a:pt x="60336" y="6596"/>
                    <a:pt x="60701" y="6688"/>
                    <a:pt x="61005" y="6627"/>
                  </a:cubicBezTo>
                  <a:close/>
                  <a:moveTo>
                    <a:pt x="62646" y="8420"/>
                  </a:moveTo>
                  <a:cubicBezTo>
                    <a:pt x="62494" y="8147"/>
                    <a:pt x="62130" y="7995"/>
                    <a:pt x="61765" y="8055"/>
                  </a:cubicBezTo>
                  <a:cubicBezTo>
                    <a:pt x="61430" y="8147"/>
                    <a:pt x="61278" y="8451"/>
                    <a:pt x="61400" y="8724"/>
                  </a:cubicBezTo>
                  <a:cubicBezTo>
                    <a:pt x="61552" y="8967"/>
                    <a:pt x="61917" y="9119"/>
                    <a:pt x="62281" y="9058"/>
                  </a:cubicBezTo>
                  <a:cubicBezTo>
                    <a:pt x="62616" y="8967"/>
                    <a:pt x="62768" y="8663"/>
                    <a:pt x="62646" y="8420"/>
                  </a:cubicBezTo>
                  <a:close/>
                  <a:moveTo>
                    <a:pt x="63072" y="10578"/>
                  </a:moveTo>
                  <a:cubicBezTo>
                    <a:pt x="62737" y="10639"/>
                    <a:pt x="62585" y="10943"/>
                    <a:pt x="62737" y="11217"/>
                  </a:cubicBezTo>
                  <a:cubicBezTo>
                    <a:pt x="62889" y="11490"/>
                    <a:pt x="63254" y="11642"/>
                    <a:pt x="63589" y="11551"/>
                  </a:cubicBezTo>
                  <a:cubicBezTo>
                    <a:pt x="63953" y="11490"/>
                    <a:pt x="64105" y="11186"/>
                    <a:pt x="63953" y="10913"/>
                  </a:cubicBezTo>
                  <a:cubicBezTo>
                    <a:pt x="63832" y="10639"/>
                    <a:pt x="63406" y="10487"/>
                    <a:pt x="63072" y="10578"/>
                  </a:cubicBezTo>
                  <a:close/>
                  <a:moveTo>
                    <a:pt x="64500" y="13162"/>
                  </a:moveTo>
                  <a:cubicBezTo>
                    <a:pt x="64166" y="13223"/>
                    <a:pt x="64014" y="13527"/>
                    <a:pt x="64166" y="13800"/>
                  </a:cubicBezTo>
                  <a:cubicBezTo>
                    <a:pt x="64318" y="14074"/>
                    <a:pt x="64744" y="14256"/>
                    <a:pt x="65078" y="14195"/>
                  </a:cubicBezTo>
                  <a:cubicBezTo>
                    <a:pt x="65412" y="14104"/>
                    <a:pt x="65595" y="13800"/>
                    <a:pt x="65412" y="13527"/>
                  </a:cubicBezTo>
                  <a:cubicBezTo>
                    <a:pt x="65230" y="13223"/>
                    <a:pt x="64804" y="13071"/>
                    <a:pt x="64500" y="13162"/>
                  </a:cubicBezTo>
                  <a:close/>
                  <a:moveTo>
                    <a:pt x="65959" y="15776"/>
                  </a:moveTo>
                  <a:cubicBezTo>
                    <a:pt x="65625" y="15867"/>
                    <a:pt x="65503" y="16171"/>
                    <a:pt x="65655" y="16414"/>
                  </a:cubicBezTo>
                  <a:cubicBezTo>
                    <a:pt x="65807" y="16718"/>
                    <a:pt x="66233" y="16870"/>
                    <a:pt x="66567" y="16809"/>
                  </a:cubicBezTo>
                  <a:cubicBezTo>
                    <a:pt x="66902" y="16718"/>
                    <a:pt x="67023" y="16414"/>
                    <a:pt x="66871" y="16171"/>
                  </a:cubicBezTo>
                  <a:cubicBezTo>
                    <a:pt x="66719" y="15867"/>
                    <a:pt x="66294" y="15715"/>
                    <a:pt x="65959" y="15776"/>
                  </a:cubicBezTo>
                  <a:close/>
                  <a:moveTo>
                    <a:pt x="67449" y="18451"/>
                  </a:moveTo>
                  <a:cubicBezTo>
                    <a:pt x="67084" y="18511"/>
                    <a:pt x="66993" y="18815"/>
                    <a:pt x="67145" y="19089"/>
                  </a:cubicBezTo>
                  <a:cubicBezTo>
                    <a:pt x="67297" y="19393"/>
                    <a:pt x="67692" y="19545"/>
                    <a:pt x="67996" y="19454"/>
                  </a:cubicBezTo>
                  <a:cubicBezTo>
                    <a:pt x="68361" y="19393"/>
                    <a:pt x="68452" y="19089"/>
                    <a:pt x="68300" y="18815"/>
                  </a:cubicBezTo>
                  <a:cubicBezTo>
                    <a:pt x="68209" y="18511"/>
                    <a:pt x="67783" y="18360"/>
                    <a:pt x="67449" y="18451"/>
                  </a:cubicBezTo>
                  <a:close/>
                  <a:moveTo>
                    <a:pt x="68908" y="21095"/>
                  </a:moveTo>
                  <a:cubicBezTo>
                    <a:pt x="68573" y="21186"/>
                    <a:pt x="68421" y="21490"/>
                    <a:pt x="68573" y="21733"/>
                  </a:cubicBezTo>
                  <a:cubicBezTo>
                    <a:pt x="68695" y="22007"/>
                    <a:pt x="69060" y="22189"/>
                    <a:pt x="69364" y="22129"/>
                  </a:cubicBezTo>
                  <a:cubicBezTo>
                    <a:pt x="69728" y="22037"/>
                    <a:pt x="69880" y="21794"/>
                    <a:pt x="69759" y="21490"/>
                  </a:cubicBezTo>
                  <a:cubicBezTo>
                    <a:pt x="69607" y="21217"/>
                    <a:pt x="69212" y="21034"/>
                    <a:pt x="68908" y="21095"/>
                  </a:cubicBezTo>
                  <a:close/>
                  <a:moveTo>
                    <a:pt x="70671" y="23952"/>
                  </a:moveTo>
                  <a:cubicBezTo>
                    <a:pt x="70610" y="23679"/>
                    <a:pt x="70245" y="23527"/>
                    <a:pt x="69911" y="23618"/>
                  </a:cubicBezTo>
                  <a:cubicBezTo>
                    <a:pt x="69576" y="23679"/>
                    <a:pt x="69424" y="23952"/>
                    <a:pt x="69485" y="24226"/>
                  </a:cubicBezTo>
                  <a:cubicBezTo>
                    <a:pt x="69576" y="24469"/>
                    <a:pt x="69911" y="24621"/>
                    <a:pt x="70215" y="24560"/>
                  </a:cubicBezTo>
                  <a:cubicBezTo>
                    <a:pt x="70610" y="24469"/>
                    <a:pt x="70792" y="24226"/>
                    <a:pt x="70671" y="23952"/>
                  </a:cubicBezTo>
                  <a:close/>
                  <a:moveTo>
                    <a:pt x="70671" y="25928"/>
                  </a:moveTo>
                  <a:cubicBezTo>
                    <a:pt x="70367" y="25989"/>
                    <a:pt x="70124" y="26232"/>
                    <a:pt x="70215" y="26506"/>
                  </a:cubicBezTo>
                  <a:cubicBezTo>
                    <a:pt x="70276" y="26718"/>
                    <a:pt x="70610" y="26870"/>
                    <a:pt x="70914" y="26840"/>
                  </a:cubicBezTo>
                  <a:cubicBezTo>
                    <a:pt x="71218" y="26749"/>
                    <a:pt x="71431" y="26536"/>
                    <a:pt x="71370" y="26262"/>
                  </a:cubicBezTo>
                  <a:cubicBezTo>
                    <a:pt x="71309" y="25989"/>
                    <a:pt x="71005" y="25837"/>
                    <a:pt x="70671" y="25928"/>
                  </a:cubicBezTo>
                  <a:close/>
                  <a:moveTo>
                    <a:pt x="71248" y="28177"/>
                  </a:moveTo>
                  <a:cubicBezTo>
                    <a:pt x="70944" y="28238"/>
                    <a:pt x="70701" y="28481"/>
                    <a:pt x="70792" y="28694"/>
                  </a:cubicBezTo>
                  <a:cubicBezTo>
                    <a:pt x="70853" y="28937"/>
                    <a:pt x="71157" y="29089"/>
                    <a:pt x="71461" y="29028"/>
                  </a:cubicBezTo>
                  <a:cubicBezTo>
                    <a:pt x="71765" y="28998"/>
                    <a:pt x="72008" y="28724"/>
                    <a:pt x="71917" y="28512"/>
                  </a:cubicBezTo>
                  <a:cubicBezTo>
                    <a:pt x="71856" y="28238"/>
                    <a:pt x="71552" y="28086"/>
                    <a:pt x="71248" y="28177"/>
                  </a:cubicBezTo>
                  <a:close/>
                  <a:moveTo>
                    <a:pt x="71765" y="30366"/>
                  </a:moveTo>
                  <a:cubicBezTo>
                    <a:pt x="71461" y="30396"/>
                    <a:pt x="71248" y="30670"/>
                    <a:pt x="71309" y="30913"/>
                  </a:cubicBezTo>
                  <a:cubicBezTo>
                    <a:pt x="71400" y="31126"/>
                    <a:pt x="71704" y="31308"/>
                    <a:pt x="72008" y="31247"/>
                  </a:cubicBezTo>
                  <a:cubicBezTo>
                    <a:pt x="72312" y="31217"/>
                    <a:pt x="72494" y="30943"/>
                    <a:pt x="72464" y="30700"/>
                  </a:cubicBezTo>
                  <a:cubicBezTo>
                    <a:pt x="72373" y="30457"/>
                    <a:pt x="72069" y="30305"/>
                    <a:pt x="71765" y="30366"/>
                  </a:cubicBezTo>
                  <a:close/>
                  <a:moveTo>
                    <a:pt x="73102" y="32980"/>
                  </a:moveTo>
                  <a:cubicBezTo>
                    <a:pt x="73042" y="32737"/>
                    <a:pt x="72707" y="32585"/>
                    <a:pt x="72373" y="32615"/>
                  </a:cubicBezTo>
                  <a:cubicBezTo>
                    <a:pt x="72069" y="32645"/>
                    <a:pt x="71887" y="32919"/>
                    <a:pt x="71947" y="33132"/>
                  </a:cubicBezTo>
                  <a:cubicBezTo>
                    <a:pt x="72039" y="33405"/>
                    <a:pt x="72373" y="33557"/>
                    <a:pt x="72677" y="33527"/>
                  </a:cubicBezTo>
                  <a:cubicBezTo>
                    <a:pt x="73011" y="33497"/>
                    <a:pt x="73163" y="33253"/>
                    <a:pt x="73102" y="32980"/>
                  </a:cubicBezTo>
                  <a:close/>
                  <a:moveTo>
                    <a:pt x="73680" y="35989"/>
                  </a:moveTo>
                  <a:cubicBezTo>
                    <a:pt x="73984" y="35959"/>
                    <a:pt x="74136" y="35685"/>
                    <a:pt x="74014" y="35411"/>
                  </a:cubicBezTo>
                  <a:cubicBezTo>
                    <a:pt x="73893" y="35168"/>
                    <a:pt x="73558" y="34956"/>
                    <a:pt x="73254" y="35016"/>
                  </a:cubicBezTo>
                  <a:cubicBezTo>
                    <a:pt x="72950" y="35047"/>
                    <a:pt x="72798" y="35320"/>
                    <a:pt x="72920" y="35563"/>
                  </a:cubicBezTo>
                  <a:cubicBezTo>
                    <a:pt x="73011" y="35837"/>
                    <a:pt x="73376" y="36080"/>
                    <a:pt x="73680" y="35989"/>
                  </a:cubicBezTo>
                  <a:close/>
                  <a:moveTo>
                    <a:pt x="74957" y="38603"/>
                  </a:moveTo>
                  <a:cubicBezTo>
                    <a:pt x="75260" y="38573"/>
                    <a:pt x="75412" y="38299"/>
                    <a:pt x="75260" y="38056"/>
                  </a:cubicBezTo>
                  <a:cubicBezTo>
                    <a:pt x="75108" y="37782"/>
                    <a:pt x="74774" y="37539"/>
                    <a:pt x="74470" y="37600"/>
                  </a:cubicBezTo>
                  <a:cubicBezTo>
                    <a:pt x="74166" y="37630"/>
                    <a:pt x="74014" y="37904"/>
                    <a:pt x="74166" y="38147"/>
                  </a:cubicBezTo>
                  <a:cubicBezTo>
                    <a:pt x="74288" y="38451"/>
                    <a:pt x="74653" y="38664"/>
                    <a:pt x="74957" y="38603"/>
                  </a:cubicBezTo>
                  <a:close/>
                  <a:moveTo>
                    <a:pt x="76294" y="41187"/>
                  </a:moveTo>
                  <a:cubicBezTo>
                    <a:pt x="76598" y="41156"/>
                    <a:pt x="76750" y="40883"/>
                    <a:pt x="76598" y="40639"/>
                  </a:cubicBezTo>
                  <a:cubicBezTo>
                    <a:pt x="76446" y="40366"/>
                    <a:pt x="76081" y="40184"/>
                    <a:pt x="75777" y="40214"/>
                  </a:cubicBezTo>
                  <a:cubicBezTo>
                    <a:pt x="75473" y="40244"/>
                    <a:pt x="75321" y="40518"/>
                    <a:pt x="75473" y="40791"/>
                  </a:cubicBezTo>
                  <a:cubicBezTo>
                    <a:pt x="75595" y="41004"/>
                    <a:pt x="75990" y="41187"/>
                    <a:pt x="76294" y="41187"/>
                  </a:cubicBezTo>
                  <a:close/>
                  <a:moveTo>
                    <a:pt x="77631" y="43679"/>
                  </a:moveTo>
                  <a:cubicBezTo>
                    <a:pt x="77935" y="43618"/>
                    <a:pt x="78087" y="43405"/>
                    <a:pt x="77935" y="43102"/>
                  </a:cubicBezTo>
                  <a:cubicBezTo>
                    <a:pt x="77783" y="42828"/>
                    <a:pt x="77388" y="42646"/>
                    <a:pt x="77084" y="42676"/>
                  </a:cubicBezTo>
                  <a:cubicBezTo>
                    <a:pt x="76780" y="42706"/>
                    <a:pt x="76628" y="42950"/>
                    <a:pt x="76780" y="43253"/>
                  </a:cubicBezTo>
                  <a:cubicBezTo>
                    <a:pt x="76932" y="43527"/>
                    <a:pt x="77327" y="43709"/>
                    <a:pt x="77631" y="43679"/>
                  </a:cubicBezTo>
                  <a:close/>
                  <a:moveTo>
                    <a:pt x="78999" y="46171"/>
                  </a:moveTo>
                  <a:cubicBezTo>
                    <a:pt x="79303" y="46141"/>
                    <a:pt x="79455" y="45898"/>
                    <a:pt x="79303" y="45655"/>
                  </a:cubicBezTo>
                  <a:cubicBezTo>
                    <a:pt x="79151" y="45381"/>
                    <a:pt x="78756" y="45199"/>
                    <a:pt x="78452" y="45229"/>
                  </a:cubicBezTo>
                  <a:cubicBezTo>
                    <a:pt x="78148" y="45260"/>
                    <a:pt x="77996" y="45503"/>
                    <a:pt x="78148" y="45746"/>
                  </a:cubicBezTo>
                  <a:cubicBezTo>
                    <a:pt x="78300" y="45989"/>
                    <a:pt x="78634" y="46171"/>
                    <a:pt x="78999" y="46171"/>
                  </a:cubicBezTo>
                  <a:close/>
                  <a:moveTo>
                    <a:pt x="80306" y="48634"/>
                  </a:moveTo>
                  <a:cubicBezTo>
                    <a:pt x="80640" y="48603"/>
                    <a:pt x="80762" y="48390"/>
                    <a:pt x="80640" y="48117"/>
                  </a:cubicBezTo>
                  <a:cubicBezTo>
                    <a:pt x="80489" y="47843"/>
                    <a:pt x="80093" y="47661"/>
                    <a:pt x="79789" y="47661"/>
                  </a:cubicBezTo>
                  <a:cubicBezTo>
                    <a:pt x="79485" y="47691"/>
                    <a:pt x="79333" y="47934"/>
                    <a:pt x="79485" y="48178"/>
                  </a:cubicBezTo>
                  <a:cubicBezTo>
                    <a:pt x="79637" y="48451"/>
                    <a:pt x="80002" y="48694"/>
                    <a:pt x="80306" y="48634"/>
                  </a:cubicBezTo>
                  <a:close/>
                  <a:moveTo>
                    <a:pt x="81644" y="51156"/>
                  </a:moveTo>
                  <a:cubicBezTo>
                    <a:pt x="81948" y="51126"/>
                    <a:pt x="82099" y="50883"/>
                    <a:pt x="81948" y="50609"/>
                  </a:cubicBezTo>
                  <a:cubicBezTo>
                    <a:pt x="81796" y="50366"/>
                    <a:pt x="81431" y="50123"/>
                    <a:pt x="81127" y="50153"/>
                  </a:cubicBezTo>
                  <a:cubicBezTo>
                    <a:pt x="80823" y="50214"/>
                    <a:pt x="80671" y="50427"/>
                    <a:pt x="80823" y="50700"/>
                  </a:cubicBezTo>
                  <a:cubicBezTo>
                    <a:pt x="80975" y="51004"/>
                    <a:pt x="81340" y="51187"/>
                    <a:pt x="81644" y="51156"/>
                  </a:cubicBezTo>
                  <a:close/>
                  <a:moveTo>
                    <a:pt x="82981" y="53770"/>
                  </a:moveTo>
                  <a:cubicBezTo>
                    <a:pt x="83285" y="53740"/>
                    <a:pt x="83437" y="53497"/>
                    <a:pt x="83285" y="53193"/>
                  </a:cubicBezTo>
                  <a:cubicBezTo>
                    <a:pt x="83133" y="52889"/>
                    <a:pt x="82768" y="52707"/>
                    <a:pt x="82464" y="52737"/>
                  </a:cubicBezTo>
                  <a:cubicBezTo>
                    <a:pt x="82160" y="52798"/>
                    <a:pt x="82008" y="53010"/>
                    <a:pt x="82160" y="53314"/>
                  </a:cubicBezTo>
                  <a:cubicBezTo>
                    <a:pt x="82251" y="53588"/>
                    <a:pt x="82647" y="53770"/>
                    <a:pt x="82981" y="53770"/>
                  </a:cubicBezTo>
                  <a:close/>
                  <a:moveTo>
                    <a:pt x="83741" y="55381"/>
                  </a:moveTo>
                  <a:cubicBezTo>
                    <a:pt x="83437" y="55412"/>
                    <a:pt x="83285" y="55624"/>
                    <a:pt x="83407" y="55928"/>
                  </a:cubicBezTo>
                  <a:cubicBezTo>
                    <a:pt x="83558" y="56232"/>
                    <a:pt x="83923" y="56445"/>
                    <a:pt x="84227" y="56445"/>
                  </a:cubicBezTo>
                  <a:cubicBezTo>
                    <a:pt x="84531" y="56384"/>
                    <a:pt x="84683" y="56172"/>
                    <a:pt x="84562" y="55868"/>
                  </a:cubicBezTo>
                  <a:cubicBezTo>
                    <a:pt x="84470" y="55564"/>
                    <a:pt x="84075" y="55321"/>
                    <a:pt x="83741" y="55381"/>
                  </a:cubicBezTo>
                  <a:close/>
                  <a:moveTo>
                    <a:pt x="85017" y="57995"/>
                  </a:moveTo>
                  <a:cubicBezTo>
                    <a:pt x="84714" y="58026"/>
                    <a:pt x="84562" y="58269"/>
                    <a:pt x="84683" y="58573"/>
                  </a:cubicBezTo>
                  <a:cubicBezTo>
                    <a:pt x="84835" y="58816"/>
                    <a:pt x="85169" y="59059"/>
                    <a:pt x="85534" y="59059"/>
                  </a:cubicBezTo>
                  <a:cubicBezTo>
                    <a:pt x="85838" y="59029"/>
                    <a:pt x="85990" y="58786"/>
                    <a:pt x="85869" y="58482"/>
                  </a:cubicBezTo>
                  <a:cubicBezTo>
                    <a:pt x="85717" y="58178"/>
                    <a:pt x="85321" y="57965"/>
                    <a:pt x="85017" y="57995"/>
                  </a:cubicBezTo>
                  <a:close/>
                  <a:moveTo>
                    <a:pt x="86294" y="60579"/>
                  </a:moveTo>
                  <a:cubicBezTo>
                    <a:pt x="85990" y="60579"/>
                    <a:pt x="85838" y="60853"/>
                    <a:pt x="85929" y="61096"/>
                  </a:cubicBezTo>
                  <a:cubicBezTo>
                    <a:pt x="86081" y="61369"/>
                    <a:pt x="86446" y="61612"/>
                    <a:pt x="86780" y="61612"/>
                  </a:cubicBezTo>
                  <a:cubicBezTo>
                    <a:pt x="87084" y="61612"/>
                    <a:pt x="87236" y="61339"/>
                    <a:pt x="87115" y="61065"/>
                  </a:cubicBezTo>
                  <a:cubicBezTo>
                    <a:pt x="86993" y="60761"/>
                    <a:pt x="86628" y="60579"/>
                    <a:pt x="86294" y="60579"/>
                  </a:cubicBezTo>
                  <a:close/>
                  <a:moveTo>
                    <a:pt x="87571" y="63163"/>
                  </a:moveTo>
                  <a:cubicBezTo>
                    <a:pt x="87236" y="63163"/>
                    <a:pt x="87115" y="63436"/>
                    <a:pt x="87236" y="63679"/>
                  </a:cubicBezTo>
                  <a:cubicBezTo>
                    <a:pt x="87388" y="63953"/>
                    <a:pt x="87723" y="64196"/>
                    <a:pt x="88057" y="64196"/>
                  </a:cubicBezTo>
                  <a:cubicBezTo>
                    <a:pt x="88422" y="64196"/>
                    <a:pt x="88513" y="63922"/>
                    <a:pt x="88422" y="63649"/>
                  </a:cubicBezTo>
                  <a:cubicBezTo>
                    <a:pt x="88270" y="63375"/>
                    <a:pt x="87875" y="63163"/>
                    <a:pt x="87571" y="63163"/>
                  </a:cubicBezTo>
                  <a:close/>
                  <a:moveTo>
                    <a:pt x="88817" y="65777"/>
                  </a:moveTo>
                  <a:cubicBezTo>
                    <a:pt x="88483" y="65777"/>
                    <a:pt x="88331" y="66050"/>
                    <a:pt x="88483" y="66324"/>
                  </a:cubicBezTo>
                  <a:cubicBezTo>
                    <a:pt x="88635" y="66567"/>
                    <a:pt x="89030" y="66810"/>
                    <a:pt x="89334" y="66810"/>
                  </a:cubicBezTo>
                  <a:cubicBezTo>
                    <a:pt x="89668" y="66810"/>
                    <a:pt x="89820" y="66537"/>
                    <a:pt x="89668" y="66263"/>
                  </a:cubicBezTo>
                  <a:cubicBezTo>
                    <a:pt x="89546" y="65959"/>
                    <a:pt x="89182" y="65746"/>
                    <a:pt x="88817" y="65777"/>
                  </a:cubicBezTo>
                  <a:close/>
                  <a:moveTo>
                    <a:pt x="90124" y="68360"/>
                  </a:moveTo>
                  <a:cubicBezTo>
                    <a:pt x="89790" y="68360"/>
                    <a:pt x="89638" y="68634"/>
                    <a:pt x="89790" y="68907"/>
                  </a:cubicBezTo>
                  <a:cubicBezTo>
                    <a:pt x="89942" y="69211"/>
                    <a:pt x="90306" y="69394"/>
                    <a:pt x="90610" y="69394"/>
                  </a:cubicBezTo>
                  <a:cubicBezTo>
                    <a:pt x="90945" y="69394"/>
                    <a:pt x="91097" y="69120"/>
                    <a:pt x="90945" y="68847"/>
                  </a:cubicBezTo>
                  <a:cubicBezTo>
                    <a:pt x="90793" y="68603"/>
                    <a:pt x="90428" y="68360"/>
                    <a:pt x="90124" y="68360"/>
                  </a:cubicBezTo>
                  <a:close/>
                  <a:moveTo>
                    <a:pt x="91370" y="70974"/>
                  </a:moveTo>
                  <a:cubicBezTo>
                    <a:pt x="91036" y="70974"/>
                    <a:pt x="90884" y="71248"/>
                    <a:pt x="91036" y="71521"/>
                  </a:cubicBezTo>
                  <a:cubicBezTo>
                    <a:pt x="91188" y="71825"/>
                    <a:pt x="91553" y="72038"/>
                    <a:pt x="91857" y="72008"/>
                  </a:cubicBezTo>
                  <a:cubicBezTo>
                    <a:pt x="92221" y="72008"/>
                    <a:pt x="92373" y="71734"/>
                    <a:pt x="92221" y="71491"/>
                  </a:cubicBezTo>
                  <a:cubicBezTo>
                    <a:pt x="92100" y="71217"/>
                    <a:pt x="91705" y="70974"/>
                    <a:pt x="91370" y="70974"/>
                  </a:cubicBezTo>
                  <a:close/>
                  <a:moveTo>
                    <a:pt x="57023" y="5289"/>
                  </a:moveTo>
                  <a:cubicBezTo>
                    <a:pt x="57327" y="5168"/>
                    <a:pt x="57479" y="4864"/>
                    <a:pt x="57418" y="4651"/>
                  </a:cubicBezTo>
                  <a:cubicBezTo>
                    <a:pt x="57327" y="4408"/>
                    <a:pt x="56993" y="4286"/>
                    <a:pt x="56689" y="4438"/>
                  </a:cubicBezTo>
                  <a:cubicBezTo>
                    <a:pt x="56385" y="4560"/>
                    <a:pt x="56233" y="4864"/>
                    <a:pt x="56294" y="5107"/>
                  </a:cubicBezTo>
                  <a:cubicBezTo>
                    <a:pt x="56415" y="5320"/>
                    <a:pt x="56719" y="5411"/>
                    <a:pt x="57023" y="5289"/>
                  </a:cubicBezTo>
                  <a:close/>
                  <a:moveTo>
                    <a:pt x="58056" y="7539"/>
                  </a:moveTo>
                  <a:cubicBezTo>
                    <a:pt x="58360" y="7417"/>
                    <a:pt x="58543" y="7144"/>
                    <a:pt x="58391" y="6900"/>
                  </a:cubicBezTo>
                  <a:cubicBezTo>
                    <a:pt x="58269" y="6627"/>
                    <a:pt x="57935" y="6505"/>
                    <a:pt x="57631" y="6627"/>
                  </a:cubicBezTo>
                  <a:cubicBezTo>
                    <a:pt x="57327" y="6748"/>
                    <a:pt x="57175" y="6992"/>
                    <a:pt x="57297" y="7265"/>
                  </a:cubicBezTo>
                  <a:cubicBezTo>
                    <a:pt x="57357" y="7539"/>
                    <a:pt x="57722" y="7660"/>
                    <a:pt x="58056" y="7539"/>
                  </a:cubicBezTo>
                  <a:close/>
                  <a:moveTo>
                    <a:pt x="59576" y="9241"/>
                  </a:moveTo>
                  <a:cubicBezTo>
                    <a:pt x="59424" y="8967"/>
                    <a:pt x="59090" y="8876"/>
                    <a:pt x="58756" y="8937"/>
                  </a:cubicBezTo>
                  <a:cubicBezTo>
                    <a:pt x="58421" y="9058"/>
                    <a:pt x="58300" y="9332"/>
                    <a:pt x="58391" y="9575"/>
                  </a:cubicBezTo>
                  <a:cubicBezTo>
                    <a:pt x="58543" y="9849"/>
                    <a:pt x="58908" y="9970"/>
                    <a:pt x="59242" y="9879"/>
                  </a:cubicBezTo>
                  <a:cubicBezTo>
                    <a:pt x="59546" y="9818"/>
                    <a:pt x="59698" y="9514"/>
                    <a:pt x="59576" y="9241"/>
                  </a:cubicBezTo>
                  <a:close/>
                  <a:moveTo>
                    <a:pt x="60032" y="11369"/>
                  </a:moveTo>
                  <a:cubicBezTo>
                    <a:pt x="59698" y="11460"/>
                    <a:pt x="59576" y="11764"/>
                    <a:pt x="59728" y="12007"/>
                  </a:cubicBezTo>
                  <a:cubicBezTo>
                    <a:pt x="59880" y="12280"/>
                    <a:pt x="60245" y="12432"/>
                    <a:pt x="60610" y="12372"/>
                  </a:cubicBezTo>
                  <a:cubicBezTo>
                    <a:pt x="60944" y="12280"/>
                    <a:pt x="61066" y="11976"/>
                    <a:pt x="60914" y="11703"/>
                  </a:cubicBezTo>
                  <a:cubicBezTo>
                    <a:pt x="60762" y="11460"/>
                    <a:pt x="60367" y="11308"/>
                    <a:pt x="60032" y="11369"/>
                  </a:cubicBezTo>
                  <a:close/>
                  <a:moveTo>
                    <a:pt x="61430" y="13891"/>
                  </a:moveTo>
                  <a:cubicBezTo>
                    <a:pt x="61096" y="13952"/>
                    <a:pt x="60974" y="14256"/>
                    <a:pt x="61126" y="14530"/>
                  </a:cubicBezTo>
                  <a:cubicBezTo>
                    <a:pt x="61278" y="14803"/>
                    <a:pt x="61704" y="14986"/>
                    <a:pt x="62008" y="14864"/>
                  </a:cubicBezTo>
                  <a:cubicBezTo>
                    <a:pt x="62342" y="14803"/>
                    <a:pt x="62464" y="14499"/>
                    <a:pt x="62312" y="14226"/>
                  </a:cubicBezTo>
                  <a:cubicBezTo>
                    <a:pt x="62160" y="13952"/>
                    <a:pt x="61765" y="13800"/>
                    <a:pt x="61430" y="13891"/>
                  </a:cubicBezTo>
                  <a:close/>
                  <a:moveTo>
                    <a:pt x="62920" y="16475"/>
                  </a:moveTo>
                  <a:cubicBezTo>
                    <a:pt x="62585" y="16536"/>
                    <a:pt x="62464" y="16840"/>
                    <a:pt x="62616" y="17113"/>
                  </a:cubicBezTo>
                  <a:cubicBezTo>
                    <a:pt x="62768" y="17417"/>
                    <a:pt x="63193" y="17569"/>
                    <a:pt x="63497" y="17478"/>
                  </a:cubicBezTo>
                  <a:cubicBezTo>
                    <a:pt x="63832" y="17417"/>
                    <a:pt x="63953" y="17113"/>
                    <a:pt x="63801" y="16840"/>
                  </a:cubicBezTo>
                  <a:cubicBezTo>
                    <a:pt x="63680" y="16566"/>
                    <a:pt x="63254" y="16384"/>
                    <a:pt x="62920" y="16475"/>
                  </a:cubicBezTo>
                  <a:close/>
                  <a:moveTo>
                    <a:pt x="64440" y="19119"/>
                  </a:moveTo>
                  <a:cubicBezTo>
                    <a:pt x="64105" y="19211"/>
                    <a:pt x="63984" y="19515"/>
                    <a:pt x="64136" y="19758"/>
                  </a:cubicBezTo>
                  <a:cubicBezTo>
                    <a:pt x="64288" y="20062"/>
                    <a:pt x="64713" y="20214"/>
                    <a:pt x="65017" y="20153"/>
                  </a:cubicBezTo>
                  <a:cubicBezTo>
                    <a:pt x="65351" y="20062"/>
                    <a:pt x="65473" y="19758"/>
                    <a:pt x="65321" y="19515"/>
                  </a:cubicBezTo>
                  <a:cubicBezTo>
                    <a:pt x="65199" y="19211"/>
                    <a:pt x="64774" y="19059"/>
                    <a:pt x="64440" y="19119"/>
                  </a:cubicBezTo>
                  <a:close/>
                  <a:moveTo>
                    <a:pt x="65929" y="21733"/>
                  </a:moveTo>
                  <a:cubicBezTo>
                    <a:pt x="65564" y="21825"/>
                    <a:pt x="65412" y="22129"/>
                    <a:pt x="65564" y="22402"/>
                  </a:cubicBezTo>
                  <a:cubicBezTo>
                    <a:pt x="65686" y="22645"/>
                    <a:pt x="66081" y="22797"/>
                    <a:pt x="66385" y="22767"/>
                  </a:cubicBezTo>
                  <a:cubicBezTo>
                    <a:pt x="66719" y="22706"/>
                    <a:pt x="66871" y="22433"/>
                    <a:pt x="66750" y="22129"/>
                  </a:cubicBezTo>
                  <a:cubicBezTo>
                    <a:pt x="66628" y="21855"/>
                    <a:pt x="66263" y="21673"/>
                    <a:pt x="65929" y="21733"/>
                  </a:cubicBezTo>
                  <a:close/>
                  <a:moveTo>
                    <a:pt x="66993" y="24226"/>
                  </a:moveTo>
                  <a:cubicBezTo>
                    <a:pt x="66628" y="24287"/>
                    <a:pt x="66476" y="24560"/>
                    <a:pt x="66567" y="24803"/>
                  </a:cubicBezTo>
                  <a:cubicBezTo>
                    <a:pt x="66628" y="25077"/>
                    <a:pt x="66993" y="25199"/>
                    <a:pt x="67327" y="25168"/>
                  </a:cubicBezTo>
                  <a:cubicBezTo>
                    <a:pt x="67631" y="25077"/>
                    <a:pt x="67874" y="24803"/>
                    <a:pt x="67753" y="24591"/>
                  </a:cubicBezTo>
                  <a:cubicBezTo>
                    <a:pt x="67631" y="24317"/>
                    <a:pt x="67297" y="24165"/>
                    <a:pt x="66993" y="24226"/>
                  </a:cubicBezTo>
                  <a:close/>
                  <a:moveTo>
                    <a:pt x="67753" y="26506"/>
                  </a:moveTo>
                  <a:cubicBezTo>
                    <a:pt x="67449" y="26566"/>
                    <a:pt x="67206" y="26809"/>
                    <a:pt x="67297" y="27053"/>
                  </a:cubicBezTo>
                  <a:cubicBezTo>
                    <a:pt x="67358" y="27296"/>
                    <a:pt x="67662" y="27448"/>
                    <a:pt x="67965" y="27357"/>
                  </a:cubicBezTo>
                  <a:cubicBezTo>
                    <a:pt x="68269" y="27296"/>
                    <a:pt x="68513" y="27053"/>
                    <a:pt x="68421" y="26840"/>
                  </a:cubicBezTo>
                  <a:cubicBezTo>
                    <a:pt x="68391" y="26597"/>
                    <a:pt x="68057" y="26445"/>
                    <a:pt x="67753" y="26506"/>
                  </a:cubicBezTo>
                  <a:close/>
                  <a:moveTo>
                    <a:pt x="68361" y="28694"/>
                  </a:moveTo>
                  <a:cubicBezTo>
                    <a:pt x="68057" y="28785"/>
                    <a:pt x="67814" y="28998"/>
                    <a:pt x="67905" y="29241"/>
                  </a:cubicBezTo>
                  <a:cubicBezTo>
                    <a:pt x="67965" y="29454"/>
                    <a:pt x="68269" y="29606"/>
                    <a:pt x="68573" y="29545"/>
                  </a:cubicBezTo>
                  <a:cubicBezTo>
                    <a:pt x="68877" y="29454"/>
                    <a:pt x="69121" y="29241"/>
                    <a:pt x="69029" y="28998"/>
                  </a:cubicBezTo>
                  <a:cubicBezTo>
                    <a:pt x="68969" y="28785"/>
                    <a:pt x="68665" y="28603"/>
                    <a:pt x="68361" y="28694"/>
                  </a:cubicBezTo>
                  <a:close/>
                  <a:moveTo>
                    <a:pt x="68877" y="30822"/>
                  </a:moveTo>
                  <a:cubicBezTo>
                    <a:pt x="68573" y="30852"/>
                    <a:pt x="68361" y="31126"/>
                    <a:pt x="68421" y="31369"/>
                  </a:cubicBezTo>
                  <a:cubicBezTo>
                    <a:pt x="68513" y="31582"/>
                    <a:pt x="68817" y="31734"/>
                    <a:pt x="69121" y="31703"/>
                  </a:cubicBezTo>
                  <a:cubicBezTo>
                    <a:pt x="69424" y="31673"/>
                    <a:pt x="69607" y="31399"/>
                    <a:pt x="69576" y="31156"/>
                  </a:cubicBezTo>
                  <a:cubicBezTo>
                    <a:pt x="69516" y="30943"/>
                    <a:pt x="69212" y="30791"/>
                    <a:pt x="68877" y="30822"/>
                  </a:cubicBezTo>
                  <a:close/>
                  <a:moveTo>
                    <a:pt x="69880" y="33922"/>
                  </a:moveTo>
                  <a:cubicBezTo>
                    <a:pt x="70184" y="33892"/>
                    <a:pt x="70367" y="33618"/>
                    <a:pt x="70276" y="33405"/>
                  </a:cubicBezTo>
                  <a:cubicBezTo>
                    <a:pt x="70215" y="33132"/>
                    <a:pt x="69880" y="32980"/>
                    <a:pt x="69576" y="33010"/>
                  </a:cubicBezTo>
                  <a:cubicBezTo>
                    <a:pt x="69273" y="33071"/>
                    <a:pt x="69060" y="33345"/>
                    <a:pt x="69151" y="33557"/>
                  </a:cubicBezTo>
                  <a:cubicBezTo>
                    <a:pt x="69212" y="33831"/>
                    <a:pt x="69576" y="34013"/>
                    <a:pt x="69880" y="33922"/>
                  </a:cubicBezTo>
                  <a:close/>
                  <a:moveTo>
                    <a:pt x="70853" y="36384"/>
                  </a:moveTo>
                  <a:cubicBezTo>
                    <a:pt x="71157" y="36323"/>
                    <a:pt x="71309" y="36050"/>
                    <a:pt x="71187" y="35807"/>
                  </a:cubicBezTo>
                  <a:cubicBezTo>
                    <a:pt x="71096" y="35533"/>
                    <a:pt x="70762" y="35351"/>
                    <a:pt x="70428" y="35381"/>
                  </a:cubicBezTo>
                  <a:cubicBezTo>
                    <a:pt x="70124" y="35411"/>
                    <a:pt x="70002" y="35685"/>
                    <a:pt x="70093" y="35959"/>
                  </a:cubicBezTo>
                  <a:cubicBezTo>
                    <a:pt x="70215" y="36263"/>
                    <a:pt x="70549" y="36445"/>
                    <a:pt x="70853" y="36384"/>
                  </a:cubicBezTo>
                  <a:close/>
                  <a:moveTo>
                    <a:pt x="72160" y="38998"/>
                  </a:moveTo>
                  <a:cubicBezTo>
                    <a:pt x="72464" y="38968"/>
                    <a:pt x="72616" y="38694"/>
                    <a:pt x="72464" y="38421"/>
                  </a:cubicBezTo>
                  <a:cubicBezTo>
                    <a:pt x="72312" y="38147"/>
                    <a:pt x="71947" y="37934"/>
                    <a:pt x="71674" y="37965"/>
                  </a:cubicBezTo>
                  <a:cubicBezTo>
                    <a:pt x="71370" y="37995"/>
                    <a:pt x="71218" y="38269"/>
                    <a:pt x="71370" y="38573"/>
                  </a:cubicBezTo>
                  <a:cubicBezTo>
                    <a:pt x="71461" y="38846"/>
                    <a:pt x="71856" y="39029"/>
                    <a:pt x="72160" y="38998"/>
                  </a:cubicBezTo>
                  <a:close/>
                  <a:moveTo>
                    <a:pt x="73437" y="41551"/>
                  </a:moveTo>
                  <a:cubicBezTo>
                    <a:pt x="73741" y="41491"/>
                    <a:pt x="73893" y="41217"/>
                    <a:pt x="73741" y="40974"/>
                  </a:cubicBezTo>
                  <a:cubicBezTo>
                    <a:pt x="73589" y="40700"/>
                    <a:pt x="73254" y="40518"/>
                    <a:pt x="72920" y="40548"/>
                  </a:cubicBezTo>
                  <a:cubicBezTo>
                    <a:pt x="72616" y="40579"/>
                    <a:pt x="72464" y="40852"/>
                    <a:pt x="72616" y="41126"/>
                  </a:cubicBezTo>
                  <a:cubicBezTo>
                    <a:pt x="72768" y="41399"/>
                    <a:pt x="73133" y="41582"/>
                    <a:pt x="73437" y="41551"/>
                  </a:cubicBezTo>
                  <a:close/>
                  <a:moveTo>
                    <a:pt x="74774" y="44013"/>
                  </a:moveTo>
                  <a:cubicBezTo>
                    <a:pt x="75078" y="43983"/>
                    <a:pt x="75230" y="43740"/>
                    <a:pt x="75078" y="43436"/>
                  </a:cubicBezTo>
                  <a:cubicBezTo>
                    <a:pt x="74926" y="43162"/>
                    <a:pt x="74561" y="42980"/>
                    <a:pt x="74257" y="43010"/>
                  </a:cubicBezTo>
                  <a:cubicBezTo>
                    <a:pt x="73953" y="43071"/>
                    <a:pt x="73801" y="43314"/>
                    <a:pt x="73953" y="43588"/>
                  </a:cubicBezTo>
                  <a:cubicBezTo>
                    <a:pt x="74075" y="43861"/>
                    <a:pt x="74470" y="44044"/>
                    <a:pt x="74774" y="44013"/>
                  </a:cubicBezTo>
                  <a:close/>
                  <a:moveTo>
                    <a:pt x="76112" y="46445"/>
                  </a:moveTo>
                  <a:cubicBezTo>
                    <a:pt x="76415" y="46415"/>
                    <a:pt x="76567" y="46171"/>
                    <a:pt x="76415" y="45898"/>
                  </a:cubicBezTo>
                  <a:cubicBezTo>
                    <a:pt x="76264" y="45655"/>
                    <a:pt x="75868" y="45442"/>
                    <a:pt x="75564" y="45503"/>
                  </a:cubicBezTo>
                  <a:cubicBezTo>
                    <a:pt x="75260" y="45533"/>
                    <a:pt x="75108" y="45746"/>
                    <a:pt x="75260" y="46019"/>
                  </a:cubicBezTo>
                  <a:cubicBezTo>
                    <a:pt x="75412" y="46293"/>
                    <a:pt x="75808" y="46475"/>
                    <a:pt x="76112" y="46445"/>
                  </a:cubicBezTo>
                  <a:close/>
                  <a:moveTo>
                    <a:pt x="77449" y="48907"/>
                  </a:moveTo>
                  <a:cubicBezTo>
                    <a:pt x="77753" y="48877"/>
                    <a:pt x="77874" y="48634"/>
                    <a:pt x="77753" y="48390"/>
                  </a:cubicBezTo>
                  <a:cubicBezTo>
                    <a:pt x="77601" y="48117"/>
                    <a:pt x="77206" y="47934"/>
                    <a:pt x="76902" y="47965"/>
                  </a:cubicBezTo>
                  <a:cubicBezTo>
                    <a:pt x="76598" y="47995"/>
                    <a:pt x="76446" y="48238"/>
                    <a:pt x="76598" y="48482"/>
                  </a:cubicBezTo>
                  <a:cubicBezTo>
                    <a:pt x="76719" y="48755"/>
                    <a:pt x="77084" y="48937"/>
                    <a:pt x="77449" y="48907"/>
                  </a:cubicBezTo>
                  <a:close/>
                  <a:moveTo>
                    <a:pt x="78726" y="51430"/>
                  </a:moveTo>
                  <a:cubicBezTo>
                    <a:pt x="79030" y="51369"/>
                    <a:pt x="79182" y="51156"/>
                    <a:pt x="79030" y="50883"/>
                  </a:cubicBezTo>
                  <a:cubicBezTo>
                    <a:pt x="78878" y="50609"/>
                    <a:pt x="78482" y="50427"/>
                    <a:pt x="78209" y="50427"/>
                  </a:cubicBezTo>
                  <a:cubicBezTo>
                    <a:pt x="77874" y="50457"/>
                    <a:pt x="77753" y="50700"/>
                    <a:pt x="77874" y="51004"/>
                  </a:cubicBezTo>
                  <a:cubicBezTo>
                    <a:pt x="78026" y="51217"/>
                    <a:pt x="78422" y="51430"/>
                    <a:pt x="78726" y="51430"/>
                  </a:cubicBezTo>
                  <a:close/>
                  <a:moveTo>
                    <a:pt x="80063" y="53953"/>
                  </a:moveTo>
                  <a:cubicBezTo>
                    <a:pt x="80367" y="53922"/>
                    <a:pt x="80519" y="53710"/>
                    <a:pt x="80367" y="53406"/>
                  </a:cubicBezTo>
                  <a:cubicBezTo>
                    <a:pt x="80215" y="53132"/>
                    <a:pt x="79820" y="52889"/>
                    <a:pt x="79516" y="52950"/>
                  </a:cubicBezTo>
                  <a:cubicBezTo>
                    <a:pt x="79212" y="52980"/>
                    <a:pt x="79060" y="53193"/>
                    <a:pt x="79212" y="53497"/>
                  </a:cubicBezTo>
                  <a:cubicBezTo>
                    <a:pt x="79333" y="53801"/>
                    <a:pt x="79729" y="54014"/>
                    <a:pt x="80063" y="53953"/>
                  </a:cubicBezTo>
                  <a:close/>
                  <a:moveTo>
                    <a:pt x="80823" y="55564"/>
                  </a:moveTo>
                  <a:cubicBezTo>
                    <a:pt x="80519" y="55594"/>
                    <a:pt x="80367" y="55837"/>
                    <a:pt x="80458" y="56141"/>
                  </a:cubicBezTo>
                  <a:cubicBezTo>
                    <a:pt x="80610" y="56445"/>
                    <a:pt x="80975" y="56628"/>
                    <a:pt x="81309" y="56597"/>
                  </a:cubicBezTo>
                  <a:cubicBezTo>
                    <a:pt x="81613" y="56536"/>
                    <a:pt x="81765" y="56324"/>
                    <a:pt x="81644" y="56020"/>
                  </a:cubicBezTo>
                  <a:cubicBezTo>
                    <a:pt x="81492" y="55746"/>
                    <a:pt x="81157" y="55564"/>
                    <a:pt x="80823" y="55564"/>
                  </a:cubicBezTo>
                  <a:close/>
                  <a:moveTo>
                    <a:pt x="82099" y="58178"/>
                  </a:moveTo>
                  <a:cubicBezTo>
                    <a:pt x="81796" y="58208"/>
                    <a:pt x="81644" y="58451"/>
                    <a:pt x="81765" y="58755"/>
                  </a:cubicBezTo>
                  <a:cubicBezTo>
                    <a:pt x="81917" y="59029"/>
                    <a:pt x="82251" y="59242"/>
                    <a:pt x="82586" y="59211"/>
                  </a:cubicBezTo>
                  <a:cubicBezTo>
                    <a:pt x="82890" y="59181"/>
                    <a:pt x="83042" y="58938"/>
                    <a:pt x="82951" y="58634"/>
                  </a:cubicBezTo>
                  <a:cubicBezTo>
                    <a:pt x="82799" y="58360"/>
                    <a:pt x="82403" y="58147"/>
                    <a:pt x="82099" y="58178"/>
                  </a:cubicBezTo>
                  <a:close/>
                  <a:moveTo>
                    <a:pt x="83346" y="60761"/>
                  </a:moveTo>
                  <a:cubicBezTo>
                    <a:pt x="83042" y="60792"/>
                    <a:pt x="82920" y="61035"/>
                    <a:pt x="83011" y="61339"/>
                  </a:cubicBezTo>
                  <a:cubicBezTo>
                    <a:pt x="83163" y="61612"/>
                    <a:pt x="83528" y="61825"/>
                    <a:pt x="83862" y="61795"/>
                  </a:cubicBezTo>
                  <a:cubicBezTo>
                    <a:pt x="84166" y="61764"/>
                    <a:pt x="84318" y="61521"/>
                    <a:pt x="84197" y="61248"/>
                  </a:cubicBezTo>
                  <a:cubicBezTo>
                    <a:pt x="84045" y="60944"/>
                    <a:pt x="83650" y="60731"/>
                    <a:pt x="83346" y="60761"/>
                  </a:cubicBezTo>
                  <a:close/>
                  <a:moveTo>
                    <a:pt x="84622" y="63315"/>
                  </a:moveTo>
                  <a:cubicBezTo>
                    <a:pt x="84258" y="63345"/>
                    <a:pt x="84166" y="63588"/>
                    <a:pt x="84258" y="63831"/>
                  </a:cubicBezTo>
                  <a:cubicBezTo>
                    <a:pt x="84410" y="64105"/>
                    <a:pt x="84774" y="64348"/>
                    <a:pt x="85109" y="64287"/>
                  </a:cubicBezTo>
                  <a:cubicBezTo>
                    <a:pt x="85443" y="64257"/>
                    <a:pt x="85595" y="64044"/>
                    <a:pt x="85443" y="63771"/>
                  </a:cubicBezTo>
                  <a:cubicBezTo>
                    <a:pt x="85291" y="63497"/>
                    <a:pt x="84926" y="63315"/>
                    <a:pt x="84622" y="63315"/>
                  </a:cubicBezTo>
                  <a:close/>
                  <a:moveTo>
                    <a:pt x="85869" y="65898"/>
                  </a:moveTo>
                  <a:cubicBezTo>
                    <a:pt x="85534" y="65898"/>
                    <a:pt x="85382" y="66172"/>
                    <a:pt x="85534" y="66415"/>
                  </a:cubicBezTo>
                  <a:cubicBezTo>
                    <a:pt x="85686" y="66688"/>
                    <a:pt x="86021" y="66932"/>
                    <a:pt x="86355" y="66871"/>
                  </a:cubicBezTo>
                  <a:cubicBezTo>
                    <a:pt x="86689" y="66871"/>
                    <a:pt x="86841" y="66628"/>
                    <a:pt x="86689" y="66354"/>
                  </a:cubicBezTo>
                  <a:cubicBezTo>
                    <a:pt x="86537" y="66081"/>
                    <a:pt x="86173" y="65868"/>
                    <a:pt x="85869" y="65898"/>
                  </a:cubicBezTo>
                  <a:close/>
                  <a:moveTo>
                    <a:pt x="87115" y="68482"/>
                  </a:moveTo>
                  <a:cubicBezTo>
                    <a:pt x="86780" y="68482"/>
                    <a:pt x="86628" y="68755"/>
                    <a:pt x="86780" y="68999"/>
                  </a:cubicBezTo>
                  <a:cubicBezTo>
                    <a:pt x="86932" y="69272"/>
                    <a:pt x="87297" y="69515"/>
                    <a:pt x="87601" y="69515"/>
                  </a:cubicBezTo>
                  <a:cubicBezTo>
                    <a:pt x="87966" y="69515"/>
                    <a:pt x="88118" y="69242"/>
                    <a:pt x="87966" y="68968"/>
                  </a:cubicBezTo>
                  <a:cubicBezTo>
                    <a:pt x="87814" y="68664"/>
                    <a:pt x="87449" y="68451"/>
                    <a:pt x="87115" y="68482"/>
                  </a:cubicBezTo>
                  <a:close/>
                  <a:moveTo>
                    <a:pt x="88422" y="71065"/>
                  </a:moveTo>
                  <a:cubicBezTo>
                    <a:pt x="88057" y="71065"/>
                    <a:pt x="87905" y="71339"/>
                    <a:pt x="88057" y="71582"/>
                  </a:cubicBezTo>
                  <a:cubicBezTo>
                    <a:pt x="88209" y="71886"/>
                    <a:pt x="88604" y="72099"/>
                    <a:pt x="88908" y="72099"/>
                  </a:cubicBezTo>
                  <a:cubicBezTo>
                    <a:pt x="89242" y="72099"/>
                    <a:pt x="89394" y="71825"/>
                    <a:pt x="89242" y="71552"/>
                  </a:cubicBezTo>
                  <a:cubicBezTo>
                    <a:pt x="89091" y="71278"/>
                    <a:pt x="88726" y="71065"/>
                    <a:pt x="88422" y="71065"/>
                  </a:cubicBezTo>
                  <a:close/>
                  <a:moveTo>
                    <a:pt x="54409" y="6384"/>
                  </a:moveTo>
                  <a:cubicBezTo>
                    <a:pt x="54683" y="6292"/>
                    <a:pt x="54835" y="5989"/>
                    <a:pt x="54743" y="5776"/>
                  </a:cubicBezTo>
                  <a:cubicBezTo>
                    <a:pt x="54683" y="5563"/>
                    <a:pt x="54409" y="5472"/>
                    <a:pt x="54135" y="5624"/>
                  </a:cubicBezTo>
                  <a:cubicBezTo>
                    <a:pt x="53862" y="5745"/>
                    <a:pt x="53710" y="6049"/>
                    <a:pt x="53801" y="6232"/>
                  </a:cubicBezTo>
                  <a:cubicBezTo>
                    <a:pt x="53862" y="6444"/>
                    <a:pt x="54135" y="6505"/>
                    <a:pt x="54409" y="6384"/>
                  </a:cubicBezTo>
                  <a:close/>
                  <a:moveTo>
                    <a:pt x="55290" y="8511"/>
                  </a:moveTo>
                  <a:cubicBezTo>
                    <a:pt x="55594" y="8420"/>
                    <a:pt x="55686" y="8147"/>
                    <a:pt x="55625" y="7873"/>
                  </a:cubicBezTo>
                  <a:cubicBezTo>
                    <a:pt x="55503" y="7660"/>
                    <a:pt x="55199" y="7539"/>
                    <a:pt x="54926" y="7660"/>
                  </a:cubicBezTo>
                  <a:cubicBezTo>
                    <a:pt x="54683" y="7751"/>
                    <a:pt x="54531" y="8025"/>
                    <a:pt x="54591" y="8299"/>
                  </a:cubicBezTo>
                  <a:cubicBezTo>
                    <a:pt x="54683" y="8511"/>
                    <a:pt x="54987" y="8633"/>
                    <a:pt x="55290" y="8511"/>
                  </a:cubicBezTo>
                  <a:close/>
                  <a:moveTo>
                    <a:pt x="56385" y="10761"/>
                  </a:moveTo>
                  <a:cubicBezTo>
                    <a:pt x="56689" y="10639"/>
                    <a:pt x="56841" y="10396"/>
                    <a:pt x="56689" y="10122"/>
                  </a:cubicBezTo>
                  <a:cubicBezTo>
                    <a:pt x="56567" y="9849"/>
                    <a:pt x="56233" y="9727"/>
                    <a:pt x="55929" y="9849"/>
                  </a:cubicBezTo>
                  <a:cubicBezTo>
                    <a:pt x="55625" y="9970"/>
                    <a:pt x="55503" y="10244"/>
                    <a:pt x="55625" y="10487"/>
                  </a:cubicBezTo>
                  <a:cubicBezTo>
                    <a:pt x="55746" y="10761"/>
                    <a:pt x="56081" y="10882"/>
                    <a:pt x="56385" y="10761"/>
                  </a:cubicBezTo>
                  <a:close/>
                  <a:moveTo>
                    <a:pt x="57935" y="12524"/>
                  </a:moveTo>
                  <a:cubicBezTo>
                    <a:pt x="57783" y="12250"/>
                    <a:pt x="57418" y="12098"/>
                    <a:pt x="57114" y="12220"/>
                  </a:cubicBezTo>
                  <a:cubicBezTo>
                    <a:pt x="56810" y="12311"/>
                    <a:pt x="56689" y="12584"/>
                    <a:pt x="56810" y="12858"/>
                  </a:cubicBezTo>
                  <a:cubicBezTo>
                    <a:pt x="56962" y="13131"/>
                    <a:pt x="57297" y="13283"/>
                    <a:pt x="57631" y="13162"/>
                  </a:cubicBezTo>
                  <a:cubicBezTo>
                    <a:pt x="57965" y="13071"/>
                    <a:pt x="58087" y="12767"/>
                    <a:pt x="57935" y="12524"/>
                  </a:cubicBezTo>
                  <a:close/>
                  <a:moveTo>
                    <a:pt x="58512" y="14682"/>
                  </a:moveTo>
                  <a:cubicBezTo>
                    <a:pt x="58208" y="14742"/>
                    <a:pt x="58087" y="15046"/>
                    <a:pt x="58239" y="15350"/>
                  </a:cubicBezTo>
                  <a:cubicBezTo>
                    <a:pt x="58391" y="15624"/>
                    <a:pt x="58786" y="15776"/>
                    <a:pt x="59090" y="15715"/>
                  </a:cubicBezTo>
                  <a:cubicBezTo>
                    <a:pt x="59394" y="15624"/>
                    <a:pt x="59546" y="15320"/>
                    <a:pt x="59333" y="15016"/>
                  </a:cubicBezTo>
                  <a:cubicBezTo>
                    <a:pt x="59181" y="14742"/>
                    <a:pt x="58816" y="14590"/>
                    <a:pt x="58512" y="14682"/>
                  </a:cubicBezTo>
                  <a:close/>
                  <a:moveTo>
                    <a:pt x="59698" y="17904"/>
                  </a:moveTo>
                  <a:cubicBezTo>
                    <a:pt x="59850" y="18177"/>
                    <a:pt x="60245" y="18360"/>
                    <a:pt x="60549" y="18238"/>
                  </a:cubicBezTo>
                  <a:cubicBezTo>
                    <a:pt x="60853" y="18177"/>
                    <a:pt x="61005" y="17873"/>
                    <a:pt x="60822" y="17569"/>
                  </a:cubicBezTo>
                  <a:cubicBezTo>
                    <a:pt x="60671" y="17296"/>
                    <a:pt x="60245" y="17113"/>
                    <a:pt x="59941" y="17235"/>
                  </a:cubicBezTo>
                  <a:cubicBezTo>
                    <a:pt x="59637" y="17326"/>
                    <a:pt x="59546" y="17630"/>
                    <a:pt x="59698" y="17904"/>
                  </a:cubicBezTo>
                  <a:close/>
                  <a:moveTo>
                    <a:pt x="61218" y="20518"/>
                  </a:moveTo>
                  <a:cubicBezTo>
                    <a:pt x="61370" y="20822"/>
                    <a:pt x="61765" y="20974"/>
                    <a:pt x="62069" y="20882"/>
                  </a:cubicBezTo>
                  <a:cubicBezTo>
                    <a:pt x="62373" y="20791"/>
                    <a:pt x="62525" y="20487"/>
                    <a:pt x="62373" y="20183"/>
                  </a:cubicBezTo>
                  <a:cubicBezTo>
                    <a:pt x="62221" y="19879"/>
                    <a:pt x="61826" y="19727"/>
                    <a:pt x="61522" y="19819"/>
                  </a:cubicBezTo>
                  <a:cubicBezTo>
                    <a:pt x="61157" y="19970"/>
                    <a:pt x="61066" y="20274"/>
                    <a:pt x="61218" y="20518"/>
                  </a:cubicBezTo>
                  <a:close/>
                  <a:moveTo>
                    <a:pt x="62950" y="22493"/>
                  </a:moveTo>
                  <a:cubicBezTo>
                    <a:pt x="62616" y="22585"/>
                    <a:pt x="62464" y="22888"/>
                    <a:pt x="62616" y="23132"/>
                  </a:cubicBezTo>
                  <a:cubicBezTo>
                    <a:pt x="62737" y="23405"/>
                    <a:pt x="63102" y="23557"/>
                    <a:pt x="63406" y="23496"/>
                  </a:cubicBezTo>
                  <a:cubicBezTo>
                    <a:pt x="63740" y="23405"/>
                    <a:pt x="63892" y="23101"/>
                    <a:pt x="63801" y="22858"/>
                  </a:cubicBezTo>
                  <a:cubicBezTo>
                    <a:pt x="63649" y="22585"/>
                    <a:pt x="63254" y="22402"/>
                    <a:pt x="62950" y="22493"/>
                  </a:cubicBezTo>
                  <a:close/>
                  <a:moveTo>
                    <a:pt x="64014" y="24925"/>
                  </a:moveTo>
                  <a:cubicBezTo>
                    <a:pt x="63680" y="25016"/>
                    <a:pt x="63528" y="25320"/>
                    <a:pt x="63589" y="25533"/>
                  </a:cubicBezTo>
                  <a:cubicBezTo>
                    <a:pt x="63680" y="25806"/>
                    <a:pt x="64014" y="25928"/>
                    <a:pt x="64348" y="25837"/>
                  </a:cubicBezTo>
                  <a:cubicBezTo>
                    <a:pt x="64713" y="25776"/>
                    <a:pt x="64896" y="25502"/>
                    <a:pt x="64774" y="25229"/>
                  </a:cubicBezTo>
                  <a:cubicBezTo>
                    <a:pt x="64652" y="25016"/>
                    <a:pt x="64318" y="24864"/>
                    <a:pt x="64014" y="24925"/>
                  </a:cubicBezTo>
                  <a:close/>
                  <a:moveTo>
                    <a:pt x="64774" y="27174"/>
                  </a:moveTo>
                  <a:cubicBezTo>
                    <a:pt x="64470" y="27265"/>
                    <a:pt x="64257" y="27509"/>
                    <a:pt x="64318" y="27752"/>
                  </a:cubicBezTo>
                  <a:cubicBezTo>
                    <a:pt x="64409" y="27965"/>
                    <a:pt x="64713" y="28086"/>
                    <a:pt x="65047" y="28025"/>
                  </a:cubicBezTo>
                  <a:cubicBezTo>
                    <a:pt x="65351" y="27934"/>
                    <a:pt x="65595" y="27661"/>
                    <a:pt x="65503" y="27448"/>
                  </a:cubicBezTo>
                  <a:cubicBezTo>
                    <a:pt x="65412" y="27205"/>
                    <a:pt x="65108" y="27083"/>
                    <a:pt x="64774" y="27174"/>
                  </a:cubicBezTo>
                  <a:close/>
                  <a:moveTo>
                    <a:pt x="65412" y="29302"/>
                  </a:moveTo>
                  <a:cubicBezTo>
                    <a:pt x="65108" y="29363"/>
                    <a:pt x="64896" y="29636"/>
                    <a:pt x="64956" y="29879"/>
                  </a:cubicBezTo>
                  <a:cubicBezTo>
                    <a:pt x="65047" y="30092"/>
                    <a:pt x="65351" y="30214"/>
                    <a:pt x="65655" y="30123"/>
                  </a:cubicBezTo>
                  <a:cubicBezTo>
                    <a:pt x="65959" y="30062"/>
                    <a:pt x="66172" y="29819"/>
                    <a:pt x="66111" y="29606"/>
                  </a:cubicBezTo>
                  <a:cubicBezTo>
                    <a:pt x="66020" y="29332"/>
                    <a:pt x="65716" y="29241"/>
                    <a:pt x="65412" y="29302"/>
                  </a:cubicBezTo>
                  <a:close/>
                  <a:moveTo>
                    <a:pt x="65990" y="31399"/>
                  </a:moveTo>
                  <a:cubicBezTo>
                    <a:pt x="65686" y="31460"/>
                    <a:pt x="65473" y="31703"/>
                    <a:pt x="65534" y="31916"/>
                  </a:cubicBezTo>
                  <a:cubicBezTo>
                    <a:pt x="65625" y="32159"/>
                    <a:pt x="65929" y="32311"/>
                    <a:pt x="66233" y="32220"/>
                  </a:cubicBezTo>
                  <a:cubicBezTo>
                    <a:pt x="66537" y="32159"/>
                    <a:pt x="66719" y="31916"/>
                    <a:pt x="66689" y="31703"/>
                  </a:cubicBezTo>
                  <a:cubicBezTo>
                    <a:pt x="66628" y="31460"/>
                    <a:pt x="66324" y="31308"/>
                    <a:pt x="65990" y="31399"/>
                  </a:cubicBezTo>
                  <a:close/>
                  <a:moveTo>
                    <a:pt x="67023" y="34469"/>
                  </a:moveTo>
                  <a:cubicBezTo>
                    <a:pt x="67327" y="34408"/>
                    <a:pt x="67510" y="34165"/>
                    <a:pt x="67449" y="33892"/>
                  </a:cubicBezTo>
                  <a:cubicBezTo>
                    <a:pt x="67358" y="33648"/>
                    <a:pt x="67023" y="33527"/>
                    <a:pt x="66719" y="33557"/>
                  </a:cubicBezTo>
                  <a:cubicBezTo>
                    <a:pt x="66415" y="33618"/>
                    <a:pt x="66233" y="33861"/>
                    <a:pt x="66294" y="34135"/>
                  </a:cubicBezTo>
                  <a:cubicBezTo>
                    <a:pt x="66385" y="34348"/>
                    <a:pt x="66689" y="34500"/>
                    <a:pt x="67023" y="34469"/>
                  </a:cubicBezTo>
                  <a:close/>
                  <a:moveTo>
                    <a:pt x="67996" y="36870"/>
                  </a:moveTo>
                  <a:cubicBezTo>
                    <a:pt x="68300" y="36779"/>
                    <a:pt x="68452" y="36536"/>
                    <a:pt x="68361" y="36263"/>
                  </a:cubicBezTo>
                  <a:cubicBezTo>
                    <a:pt x="68239" y="35989"/>
                    <a:pt x="67905" y="35807"/>
                    <a:pt x="67601" y="35867"/>
                  </a:cubicBezTo>
                  <a:cubicBezTo>
                    <a:pt x="67297" y="35959"/>
                    <a:pt x="67084" y="36232"/>
                    <a:pt x="67236" y="36475"/>
                  </a:cubicBezTo>
                  <a:cubicBezTo>
                    <a:pt x="67327" y="36749"/>
                    <a:pt x="67692" y="36931"/>
                    <a:pt x="67996" y="36870"/>
                  </a:cubicBezTo>
                  <a:close/>
                  <a:moveTo>
                    <a:pt x="69303" y="39454"/>
                  </a:moveTo>
                  <a:cubicBezTo>
                    <a:pt x="69607" y="39363"/>
                    <a:pt x="69759" y="39120"/>
                    <a:pt x="69607" y="38846"/>
                  </a:cubicBezTo>
                  <a:cubicBezTo>
                    <a:pt x="69455" y="38573"/>
                    <a:pt x="69121" y="38390"/>
                    <a:pt x="68786" y="38421"/>
                  </a:cubicBezTo>
                  <a:cubicBezTo>
                    <a:pt x="68452" y="38512"/>
                    <a:pt x="68330" y="38755"/>
                    <a:pt x="68452" y="39059"/>
                  </a:cubicBezTo>
                  <a:cubicBezTo>
                    <a:pt x="68604" y="39332"/>
                    <a:pt x="68999" y="39515"/>
                    <a:pt x="69303" y="39454"/>
                  </a:cubicBezTo>
                  <a:close/>
                  <a:moveTo>
                    <a:pt x="70610" y="41946"/>
                  </a:moveTo>
                  <a:cubicBezTo>
                    <a:pt x="70914" y="41886"/>
                    <a:pt x="71035" y="41612"/>
                    <a:pt x="70914" y="41339"/>
                  </a:cubicBezTo>
                  <a:cubicBezTo>
                    <a:pt x="70762" y="41095"/>
                    <a:pt x="70397" y="40883"/>
                    <a:pt x="70063" y="40974"/>
                  </a:cubicBezTo>
                  <a:cubicBezTo>
                    <a:pt x="69759" y="41035"/>
                    <a:pt x="69607" y="41308"/>
                    <a:pt x="69759" y="41582"/>
                  </a:cubicBezTo>
                  <a:cubicBezTo>
                    <a:pt x="69911" y="41886"/>
                    <a:pt x="70276" y="42038"/>
                    <a:pt x="70610" y="41946"/>
                  </a:cubicBezTo>
                  <a:close/>
                  <a:moveTo>
                    <a:pt x="71887" y="44439"/>
                  </a:moveTo>
                  <a:cubicBezTo>
                    <a:pt x="72190" y="44348"/>
                    <a:pt x="72342" y="44135"/>
                    <a:pt x="72190" y="43861"/>
                  </a:cubicBezTo>
                  <a:cubicBezTo>
                    <a:pt x="72039" y="43588"/>
                    <a:pt x="71704" y="43405"/>
                    <a:pt x="71370" y="43466"/>
                  </a:cubicBezTo>
                  <a:cubicBezTo>
                    <a:pt x="71035" y="43557"/>
                    <a:pt x="70914" y="43831"/>
                    <a:pt x="71035" y="44074"/>
                  </a:cubicBezTo>
                  <a:cubicBezTo>
                    <a:pt x="71187" y="44317"/>
                    <a:pt x="71583" y="44469"/>
                    <a:pt x="71887" y="44439"/>
                  </a:cubicBezTo>
                  <a:close/>
                  <a:moveTo>
                    <a:pt x="73224" y="46871"/>
                  </a:moveTo>
                  <a:cubicBezTo>
                    <a:pt x="73528" y="46810"/>
                    <a:pt x="73680" y="46536"/>
                    <a:pt x="73528" y="46293"/>
                  </a:cubicBezTo>
                  <a:cubicBezTo>
                    <a:pt x="73376" y="46019"/>
                    <a:pt x="72981" y="45837"/>
                    <a:pt x="72677" y="45898"/>
                  </a:cubicBezTo>
                  <a:cubicBezTo>
                    <a:pt x="72373" y="45959"/>
                    <a:pt x="72221" y="46202"/>
                    <a:pt x="72373" y="46475"/>
                  </a:cubicBezTo>
                  <a:cubicBezTo>
                    <a:pt x="72494" y="46749"/>
                    <a:pt x="72890" y="46901"/>
                    <a:pt x="73224" y="46871"/>
                  </a:cubicBezTo>
                  <a:close/>
                  <a:moveTo>
                    <a:pt x="74501" y="49302"/>
                  </a:moveTo>
                  <a:cubicBezTo>
                    <a:pt x="74805" y="49241"/>
                    <a:pt x="74957" y="48998"/>
                    <a:pt x="74805" y="48725"/>
                  </a:cubicBezTo>
                  <a:cubicBezTo>
                    <a:pt x="74653" y="48451"/>
                    <a:pt x="74288" y="48269"/>
                    <a:pt x="73984" y="48330"/>
                  </a:cubicBezTo>
                  <a:cubicBezTo>
                    <a:pt x="73680" y="48390"/>
                    <a:pt x="73528" y="48634"/>
                    <a:pt x="73680" y="48907"/>
                  </a:cubicBezTo>
                  <a:cubicBezTo>
                    <a:pt x="73832" y="49181"/>
                    <a:pt x="74197" y="49333"/>
                    <a:pt x="74501" y="49302"/>
                  </a:cubicBezTo>
                  <a:close/>
                  <a:moveTo>
                    <a:pt x="75808" y="51764"/>
                  </a:moveTo>
                  <a:cubicBezTo>
                    <a:pt x="76112" y="51734"/>
                    <a:pt x="76264" y="51460"/>
                    <a:pt x="76142" y="51187"/>
                  </a:cubicBezTo>
                  <a:cubicBezTo>
                    <a:pt x="75990" y="50913"/>
                    <a:pt x="75595" y="50731"/>
                    <a:pt x="75321" y="50761"/>
                  </a:cubicBezTo>
                  <a:cubicBezTo>
                    <a:pt x="74987" y="50822"/>
                    <a:pt x="74865" y="51065"/>
                    <a:pt x="74957" y="51369"/>
                  </a:cubicBezTo>
                  <a:cubicBezTo>
                    <a:pt x="75108" y="51643"/>
                    <a:pt x="75504" y="51795"/>
                    <a:pt x="75808" y="51764"/>
                  </a:cubicBezTo>
                  <a:close/>
                  <a:moveTo>
                    <a:pt x="77084" y="54348"/>
                  </a:moveTo>
                  <a:cubicBezTo>
                    <a:pt x="77388" y="54317"/>
                    <a:pt x="77540" y="54044"/>
                    <a:pt x="77449" y="53740"/>
                  </a:cubicBezTo>
                  <a:cubicBezTo>
                    <a:pt x="77267" y="53466"/>
                    <a:pt x="76902" y="53254"/>
                    <a:pt x="76598" y="53314"/>
                  </a:cubicBezTo>
                  <a:cubicBezTo>
                    <a:pt x="76294" y="53345"/>
                    <a:pt x="76142" y="53649"/>
                    <a:pt x="76264" y="53922"/>
                  </a:cubicBezTo>
                  <a:cubicBezTo>
                    <a:pt x="76415" y="54196"/>
                    <a:pt x="76780" y="54378"/>
                    <a:pt x="77084" y="54348"/>
                  </a:cubicBezTo>
                  <a:close/>
                  <a:moveTo>
                    <a:pt x="77874" y="55898"/>
                  </a:moveTo>
                  <a:cubicBezTo>
                    <a:pt x="77571" y="55928"/>
                    <a:pt x="77449" y="56232"/>
                    <a:pt x="77540" y="56506"/>
                  </a:cubicBezTo>
                  <a:cubicBezTo>
                    <a:pt x="77692" y="56780"/>
                    <a:pt x="78026" y="56962"/>
                    <a:pt x="78391" y="56932"/>
                  </a:cubicBezTo>
                  <a:cubicBezTo>
                    <a:pt x="78695" y="56901"/>
                    <a:pt x="78847" y="56628"/>
                    <a:pt x="78726" y="56324"/>
                  </a:cubicBezTo>
                  <a:cubicBezTo>
                    <a:pt x="78574" y="56050"/>
                    <a:pt x="78209" y="55868"/>
                    <a:pt x="77874" y="55898"/>
                  </a:cubicBezTo>
                  <a:close/>
                  <a:moveTo>
                    <a:pt x="79151" y="58512"/>
                  </a:moveTo>
                  <a:cubicBezTo>
                    <a:pt x="78847" y="58573"/>
                    <a:pt x="78695" y="58816"/>
                    <a:pt x="78786" y="59120"/>
                  </a:cubicBezTo>
                  <a:cubicBezTo>
                    <a:pt x="78969" y="59394"/>
                    <a:pt x="79303" y="59576"/>
                    <a:pt x="79637" y="59546"/>
                  </a:cubicBezTo>
                  <a:cubicBezTo>
                    <a:pt x="79941" y="59515"/>
                    <a:pt x="80093" y="59242"/>
                    <a:pt x="79972" y="58968"/>
                  </a:cubicBezTo>
                  <a:cubicBezTo>
                    <a:pt x="79820" y="58634"/>
                    <a:pt x="79485" y="58451"/>
                    <a:pt x="79151" y="58512"/>
                  </a:cubicBezTo>
                  <a:close/>
                  <a:moveTo>
                    <a:pt x="80397" y="61065"/>
                  </a:moveTo>
                  <a:cubicBezTo>
                    <a:pt x="80063" y="61096"/>
                    <a:pt x="79911" y="61369"/>
                    <a:pt x="80063" y="61673"/>
                  </a:cubicBezTo>
                  <a:cubicBezTo>
                    <a:pt x="80215" y="61947"/>
                    <a:pt x="80549" y="62129"/>
                    <a:pt x="80884" y="62099"/>
                  </a:cubicBezTo>
                  <a:cubicBezTo>
                    <a:pt x="81218" y="62068"/>
                    <a:pt x="81370" y="61795"/>
                    <a:pt x="81218" y="61521"/>
                  </a:cubicBezTo>
                  <a:cubicBezTo>
                    <a:pt x="81066" y="61217"/>
                    <a:pt x="80701" y="61035"/>
                    <a:pt x="80397" y="61065"/>
                  </a:cubicBezTo>
                  <a:close/>
                  <a:moveTo>
                    <a:pt x="81644" y="63619"/>
                  </a:moveTo>
                  <a:cubicBezTo>
                    <a:pt x="81309" y="63649"/>
                    <a:pt x="81157" y="63922"/>
                    <a:pt x="81309" y="64196"/>
                  </a:cubicBezTo>
                  <a:cubicBezTo>
                    <a:pt x="81461" y="64439"/>
                    <a:pt x="81796" y="64652"/>
                    <a:pt x="82130" y="64591"/>
                  </a:cubicBezTo>
                  <a:cubicBezTo>
                    <a:pt x="82495" y="64561"/>
                    <a:pt x="82647" y="64287"/>
                    <a:pt x="82495" y="64044"/>
                  </a:cubicBezTo>
                  <a:cubicBezTo>
                    <a:pt x="82343" y="63771"/>
                    <a:pt x="81948" y="63588"/>
                    <a:pt x="81644" y="63619"/>
                  </a:cubicBezTo>
                  <a:close/>
                  <a:moveTo>
                    <a:pt x="82859" y="66172"/>
                  </a:moveTo>
                  <a:cubicBezTo>
                    <a:pt x="82525" y="66202"/>
                    <a:pt x="82373" y="66476"/>
                    <a:pt x="82525" y="66719"/>
                  </a:cubicBezTo>
                  <a:cubicBezTo>
                    <a:pt x="82677" y="66992"/>
                    <a:pt x="83011" y="67175"/>
                    <a:pt x="83346" y="67144"/>
                  </a:cubicBezTo>
                  <a:cubicBezTo>
                    <a:pt x="83710" y="67114"/>
                    <a:pt x="83862" y="66840"/>
                    <a:pt x="83710" y="66567"/>
                  </a:cubicBezTo>
                  <a:cubicBezTo>
                    <a:pt x="83589" y="66324"/>
                    <a:pt x="83194" y="66111"/>
                    <a:pt x="82859" y="66172"/>
                  </a:cubicBezTo>
                  <a:close/>
                  <a:moveTo>
                    <a:pt x="84106" y="68695"/>
                  </a:moveTo>
                  <a:cubicBezTo>
                    <a:pt x="83771" y="68755"/>
                    <a:pt x="83619" y="68999"/>
                    <a:pt x="83771" y="69272"/>
                  </a:cubicBezTo>
                  <a:cubicBezTo>
                    <a:pt x="83923" y="69546"/>
                    <a:pt x="84318" y="69728"/>
                    <a:pt x="84622" y="69698"/>
                  </a:cubicBezTo>
                  <a:cubicBezTo>
                    <a:pt x="84957" y="69667"/>
                    <a:pt x="85109" y="69394"/>
                    <a:pt x="84957" y="69120"/>
                  </a:cubicBezTo>
                  <a:cubicBezTo>
                    <a:pt x="84835" y="68847"/>
                    <a:pt x="84470" y="68664"/>
                    <a:pt x="84106" y="68695"/>
                  </a:cubicBezTo>
                  <a:close/>
                  <a:moveTo>
                    <a:pt x="85413" y="71339"/>
                  </a:moveTo>
                  <a:cubicBezTo>
                    <a:pt x="85078" y="71369"/>
                    <a:pt x="84926" y="71643"/>
                    <a:pt x="85078" y="71947"/>
                  </a:cubicBezTo>
                  <a:cubicBezTo>
                    <a:pt x="85230" y="72251"/>
                    <a:pt x="85595" y="72433"/>
                    <a:pt x="85899" y="72403"/>
                  </a:cubicBezTo>
                  <a:cubicBezTo>
                    <a:pt x="86233" y="72342"/>
                    <a:pt x="86385" y="72099"/>
                    <a:pt x="86233" y="71825"/>
                  </a:cubicBezTo>
                  <a:cubicBezTo>
                    <a:pt x="86081" y="71491"/>
                    <a:pt x="85717" y="71248"/>
                    <a:pt x="85413" y="71339"/>
                  </a:cubicBezTo>
                  <a:close/>
                  <a:moveTo>
                    <a:pt x="52160" y="7569"/>
                  </a:moveTo>
                  <a:cubicBezTo>
                    <a:pt x="52403" y="7417"/>
                    <a:pt x="52494" y="7144"/>
                    <a:pt x="52464" y="6961"/>
                  </a:cubicBezTo>
                  <a:cubicBezTo>
                    <a:pt x="52433" y="6779"/>
                    <a:pt x="52221" y="6688"/>
                    <a:pt x="52008" y="6840"/>
                  </a:cubicBezTo>
                  <a:cubicBezTo>
                    <a:pt x="51825" y="6992"/>
                    <a:pt x="51673" y="7265"/>
                    <a:pt x="51704" y="7448"/>
                  </a:cubicBezTo>
                  <a:cubicBezTo>
                    <a:pt x="51734" y="7660"/>
                    <a:pt x="51947" y="7691"/>
                    <a:pt x="52160" y="7569"/>
                  </a:cubicBezTo>
                  <a:close/>
                  <a:moveTo>
                    <a:pt x="52798" y="9575"/>
                  </a:moveTo>
                  <a:cubicBezTo>
                    <a:pt x="53041" y="9484"/>
                    <a:pt x="53193" y="9180"/>
                    <a:pt x="53102" y="8937"/>
                  </a:cubicBezTo>
                  <a:cubicBezTo>
                    <a:pt x="53041" y="8724"/>
                    <a:pt x="52768" y="8633"/>
                    <a:pt x="52555" y="8755"/>
                  </a:cubicBezTo>
                  <a:cubicBezTo>
                    <a:pt x="52312" y="8846"/>
                    <a:pt x="52160" y="9150"/>
                    <a:pt x="52251" y="9393"/>
                  </a:cubicBezTo>
                  <a:cubicBezTo>
                    <a:pt x="52312" y="9636"/>
                    <a:pt x="52585" y="9697"/>
                    <a:pt x="52798" y="9575"/>
                  </a:cubicBezTo>
                  <a:close/>
                  <a:moveTo>
                    <a:pt x="53771" y="11764"/>
                  </a:moveTo>
                  <a:cubicBezTo>
                    <a:pt x="54014" y="11642"/>
                    <a:pt x="54135" y="11338"/>
                    <a:pt x="54014" y="11095"/>
                  </a:cubicBezTo>
                  <a:cubicBezTo>
                    <a:pt x="53923" y="10882"/>
                    <a:pt x="53619" y="10761"/>
                    <a:pt x="53345" y="10882"/>
                  </a:cubicBezTo>
                  <a:cubicBezTo>
                    <a:pt x="53072" y="11004"/>
                    <a:pt x="52950" y="11308"/>
                    <a:pt x="53072" y="11521"/>
                  </a:cubicBezTo>
                  <a:cubicBezTo>
                    <a:pt x="53193" y="11794"/>
                    <a:pt x="53497" y="11855"/>
                    <a:pt x="53771" y="11764"/>
                  </a:cubicBezTo>
                  <a:close/>
                  <a:moveTo>
                    <a:pt x="54926" y="14104"/>
                  </a:moveTo>
                  <a:cubicBezTo>
                    <a:pt x="55199" y="13983"/>
                    <a:pt x="55351" y="13679"/>
                    <a:pt x="55199" y="13435"/>
                  </a:cubicBezTo>
                  <a:cubicBezTo>
                    <a:pt x="55047" y="13162"/>
                    <a:pt x="54743" y="13040"/>
                    <a:pt x="54439" y="13162"/>
                  </a:cubicBezTo>
                  <a:cubicBezTo>
                    <a:pt x="54166" y="13283"/>
                    <a:pt x="54075" y="13587"/>
                    <a:pt x="54166" y="13831"/>
                  </a:cubicBezTo>
                  <a:cubicBezTo>
                    <a:pt x="54318" y="14104"/>
                    <a:pt x="54683" y="14226"/>
                    <a:pt x="54926" y="14104"/>
                  </a:cubicBezTo>
                  <a:close/>
                  <a:moveTo>
                    <a:pt x="56537" y="15897"/>
                  </a:moveTo>
                  <a:cubicBezTo>
                    <a:pt x="56385" y="15624"/>
                    <a:pt x="56050" y="15472"/>
                    <a:pt x="55746" y="15594"/>
                  </a:cubicBezTo>
                  <a:cubicBezTo>
                    <a:pt x="55442" y="15715"/>
                    <a:pt x="55321" y="16019"/>
                    <a:pt x="55473" y="16262"/>
                  </a:cubicBezTo>
                  <a:cubicBezTo>
                    <a:pt x="55625" y="16536"/>
                    <a:pt x="55959" y="16688"/>
                    <a:pt x="56263" y="16566"/>
                  </a:cubicBezTo>
                  <a:cubicBezTo>
                    <a:pt x="56567" y="16505"/>
                    <a:pt x="56689" y="16201"/>
                    <a:pt x="56537" y="15897"/>
                  </a:cubicBezTo>
                  <a:close/>
                  <a:moveTo>
                    <a:pt x="57722" y="19150"/>
                  </a:moveTo>
                  <a:cubicBezTo>
                    <a:pt x="58026" y="19059"/>
                    <a:pt x="58117" y="18755"/>
                    <a:pt x="57965" y="18481"/>
                  </a:cubicBezTo>
                  <a:cubicBezTo>
                    <a:pt x="57813" y="18208"/>
                    <a:pt x="57449" y="18056"/>
                    <a:pt x="57145" y="18177"/>
                  </a:cubicBezTo>
                  <a:cubicBezTo>
                    <a:pt x="56841" y="18299"/>
                    <a:pt x="56719" y="18603"/>
                    <a:pt x="56871" y="18907"/>
                  </a:cubicBezTo>
                  <a:cubicBezTo>
                    <a:pt x="57023" y="19119"/>
                    <a:pt x="57357" y="19271"/>
                    <a:pt x="57722" y="19150"/>
                  </a:cubicBezTo>
                  <a:close/>
                  <a:moveTo>
                    <a:pt x="59120" y="21794"/>
                  </a:moveTo>
                  <a:cubicBezTo>
                    <a:pt x="59424" y="21673"/>
                    <a:pt x="59576" y="21369"/>
                    <a:pt x="59424" y="21065"/>
                  </a:cubicBezTo>
                  <a:cubicBezTo>
                    <a:pt x="59272" y="20761"/>
                    <a:pt x="58877" y="20609"/>
                    <a:pt x="58543" y="20730"/>
                  </a:cubicBezTo>
                  <a:cubicBezTo>
                    <a:pt x="58239" y="20822"/>
                    <a:pt x="58087" y="21126"/>
                    <a:pt x="58239" y="21429"/>
                  </a:cubicBezTo>
                  <a:cubicBezTo>
                    <a:pt x="58421" y="21733"/>
                    <a:pt x="58816" y="21885"/>
                    <a:pt x="59120" y="21794"/>
                  </a:cubicBezTo>
                  <a:close/>
                  <a:moveTo>
                    <a:pt x="59941" y="23375"/>
                  </a:moveTo>
                  <a:cubicBezTo>
                    <a:pt x="59607" y="23496"/>
                    <a:pt x="59455" y="23800"/>
                    <a:pt x="59607" y="24104"/>
                  </a:cubicBezTo>
                  <a:cubicBezTo>
                    <a:pt x="59728" y="24378"/>
                    <a:pt x="60093" y="24530"/>
                    <a:pt x="60397" y="24408"/>
                  </a:cubicBezTo>
                  <a:cubicBezTo>
                    <a:pt x="60762" y="24287"/>
                    <a:pt x="60914" y="23983"/>
                    <a:pt x="60792" y="23709"/>
                  </a:cubicBezTo>
                  <a:cubicBezTo>
                    <a:pt x="60671" y="23405"/>
                    <a:pt x="60306" y="23253"/>
                    <a:pt x="59941" y="23375"/>
                  </a:cubicBezTo>
                  <a:close/>
                  <a:moveTo>
                    <a:pt x="61005" y="25806"/>
                  </a:moveTo>
                  <a:cubicBezTo>
                    <a:pt x="60671" y="25928"/>
                    <a:pt x="60519" y="26232"/>
                    <a:pt x="60610" y="26445"/>
                  </a:cubicBezTo>
                  <a:cubicBezTo>
                    <a:pt x="60671" y="26718"/>
                    <a:pt x="61005" y="26809"/>
                    <a:pt x="61370" y="26688"/>
                  </a:cubicBezTo>
                  <a:cubicBezTo>
                    <a:pt x="61704" y="26566"/>
                    <a:pt x="61886" y="26293"/>
                    <a:pt x="61765" y="26050"/>
                  </a:cubicBezTo>
                  <a:cubicBezTo>
                    <a:pt x="61704" y="25806"/>
                    <a:pt x="61370" y="25685"/>
                    <a:pt x="61005" y="25806"/>
                  </a:cubicBezTo>
                  <a:close/>
                  <a:moveTo>
                    <a:pt x="61826" y="28025"/>
                  </a:moveTo>
                  <a:cubicBezTo>
                    <a:pt x="61461" y="28117"/>
                    <a:pt x="61278" y="28390"/>
                    <a:pt x="61370" y="28603"/>
                  </a:cubicBezTo>
                  <a:cubicBezTo>
                    <a:pt x="61430" y="28846"/>
                    <a:pt x="61734" y="28968"/>
                    <a:pt x="62069" y="28846"/>
                  </a:cubicBezTo>
                  <a:cubicBezTo>
                    <a:pt x="62433" y="28724"/>
                    <a:pt x="62616" y="28451"/>
                    <a:pt x="62525" y="28238"/>
                  </a:cubicBezTo>
                  <a:cubicBezTo>
                    <a:pt x="62464" y="28025"/>
                    <a:pt x="62160" y="27904"/>
                    <a:pt x="61826" y="28025"/>
                  </a:cubicBezTo>
                  <a:close/>
                  <a:moveTo>
                    <a:pt x="62464" y="30092"/>
                  </a:moveTo>
                  <a:cubicBezTo>
                    <a:pt x="62130" y="30214"/>
                    <a:pt x="61917" y="30487"/>
                    <a:pt x="62008" y="30700"/>
                  </a:cubicBezTo>
                  <a:cubicBezTo>
                    <a:pt x="62069" y="30943"/>
                    <a:pt x="62373" y="31004"/>
                    <a:pt x="62737" y="30943"/>
                  </a:cubicBezTo>
                  <a:cubicBezTo>
                    <a:pt x="63072" y="30822"/>
                    <a:pt x="63254" y="30579"/>
                    <a:pt x="63193" y="30366"/>
                  </a:cubicBezTo>
                  <a:cubicBezTo>
                    <a:pt x="63102" y="30092"/>
                    <a:pt x="62798" y="30001"/>
                    <a:pt x="62464" y="30092"/>
                  </a:cubicBezTo>
                  <a:close/>
                  <a:moveTo>
                    <a:pt x="63072" y="32159"/>
                  </a:moveTo>
                  <a:cubicBezTo>
                    <a:pt x="62768" y="32281"/>
                    <a:pt x="62525" y="32524"/>
                    <a:pt x="62616" y="32767"/>
                  </a:cubicBezTo>
                  <a:cubicBezTo>
                    <a:pt x="62677" y="32980"/>
                    <a:pt x="62981" y="33101"/>
                    <a:pt x="63345" y="32980"/>
                  </a:cubicBezTo>
                  <a:cubicBezTo>
                    <a:pt x="63649" y="32858"/>
                    <a:pt x="63862" y="32645"/>
                    <a:pt x="63801" y="32402"/>
                  </a:cubicBezTo>
                  <a:cubicBezTo>
                    <a:pt x="63710" y="32190"/>
                    <a:pt x="63406" y="32068"/>
                    <a:pt x="63072" y="32159"/>
                  </a:cubicBezTo>
                  <a:close/>
                  <a:moveTo>
                    <a:pt x="64500" y="34560"/>
                  </a:moveTo>
                  <a:cubicBezTo>
                    <a:pt x="64440" y="34317"/>
                    <a:pt x="64105" y="34165"/>
                    <a:pt x="63801" y="34287"/>
                  </a:cubicBezTo>
                  <a:cubicBezTo>
                    <a:pt x="63497" y="34408"/>
                    <a:pt x="63285" y="34652"/>
                    <a:pt x="63376" y="34895"/>
                  </a:cubicBezTo>
                  <a:cubicBezTo>
                    <a:pt x="63437" y="35107"/>
                    <a:pt x="63801" y="35229"/>
                    <a:pt x="64136" y="35168"/>
                  </a:cubicBezTo>
                  <a:cubicBezTo>
                    <a:pt x="64440" y="35077"/>
                    <a:pt x="64592" y="34804"/>
                    <a:pt x="64500" y="34560"/>
                  </a:cubicBezTo>
                  <a:close/>
                  <a:moveTo>
                    <a:pt x="64318" y="37235"/>
                  </a:moveTo>
                  <a:cubicBezTo>
                    <a:pt x="64440" y="37509"/>
                    <a:pt x="64835" y="37661"/>
                    <a:pt x="65108" y="37539"/>
                  </a:cubicBezTo>
                  <a:cubicBezTo>
                    <a:pt x="65412" y="37448"/>
                    <a:pt x="65564" y="37174"/>
                    <a:pt x="65473" y="36901"/>
                  </a:cubicBezTo>
                  <a:cubicBezTo>
                    <a:pt x="65351" y="36627"/>
                    <a:pt x="65017" y="36475"/>
                    <a:pt x="64652" y="36597"/>
                  </a:cubicBezTo>
                  <a:cubicBezTo>
                    <a:pt x="64348" y="36688"/>
                    <a:pt x="64166" y="36992"/>
                    <a:pt x="64318" y="37235"/>
                  </a:cubicBezTo>
                  <a:close/>
                  <a:moveTo>
                    <a:pt x="66385" y="40184"/>
                  </a:moveTo>
                  <a:cubicBezTo>
                    <a:pt x="66689" y="40062"/>
                    <a:pt x="66841" y="39788"/>
                    <a:pt x="66719" y="39484"/>
                  </a:cubicBezTo>
                  <a:cubicBezTo>
                    <a:pt x="66567" y="39211"/>
                    <a:pt x="66172" y="39029"/>
                    <a:pt x="65868" y="39150"/>
                  </a:cubicBezTo>
                  <a:cubicBezTo>
                    <a:pt x="65564" y="39272"/>
                    <a:pt x="65412" y="39545"/>
                    <a:pt x="65534" y="39819"/>
                  </a:cubicBezTo>
                  <a:cubicBezTo>
                    <a:pt x="65686" y="40123"/>
                    <a:pt x="66081" y="40244"/>
                    <a:pt x="66385" y="40184"/>
                  </a:cubicBezTo>
                  <a:close/>
                  <a:moveTo>
                    <a:pt x="67662" y="42676"/>
                  </a:moveTo>
                  <a:cubicBezTo>
                    <a:pt x="67965" y="42554"/>
                    <a:pt x="68117" y="42311"/>
                    <a:pt x="67996" y="42038"/>
                  </a:cubicBezTo>
                  <a:cubicBezTo>
                    <a:pt x="67844" y="41764"/>
                    <a:pt x="67510" y="41612"/>
                    <a:pt x="67175" y="41703"/>
                  </a:cubicBezTo>
                  <a:cubicBezTo>
                    <a:pt x="66871" y="41795"/>
                    <a:pt x="66719" y="42098"/>
                    <a:pt x="66841" y="42372"/>
                  </a:cubicBezTo>
                  <a:cubicBezTo>
                    <a:pt x="66993" y="42646"/>
                    <a:pt x="67358" y="42767"/>
                    <a:pt x="67662" y="42676"/>
                  </a:cubicBezTo>
                  <a:close/>
                  <a:moveTo>
                    <a:pt x="68969" y="45108"/>
                  </a:moveTo>
                  <a:cubicBezTo>
                    <a:pt x="69273" y="45047"/>
                    <a:pt x="69424" y="44743"/>
                    <a:pt x="69303" y="44469"/>
                  </a:cubicBezTo>
                  <a:cubicBezTo>
                    <a:pt x="69151" y="44196"/>
                    <a:pt x="68756" y="44044"/>
                    <a:pt x="68452" y="44165"/>
                  </a:cubicBezTo>
                  <a:cubicBezTo>
                    <a:pt x="68148" y="44226"/>
                    <a:pt x="68026" y="44530"/>
                    <a:pt x="68117" y="44804"/>
                  </a:cubicBezTo>
                  <a:cubicBezTo>
                    <a:pt x="68269" y="45077"/>
                    <a:pt x="68665" y="45199"/>
                    <a:pt x="68969" y="45108"/>
                  </a:cubicBezTo>
                  <a:close/>
                  <a:moveTo>
                    <a:pt x="70245" y="47509"/>
                  </a:moveTo>
                  <a:cubicBezTo>
                    <a:pt x="70549" y="47418"/>
                    <a:pt x="70701" y="47114"/>
                    <a:pt x="70610" y="46871"/>
                  </a:cubicBezTo>
                  <a:cubicBezTo>
                    <a:pt x="70428" y="46597"/>
                    <a:pt x="70063" y="46445"/>
                    <a:pt x="69759" y="46567"/>
                  </a:cubicBezTo>
                  <a:cubicBezTo>
                    <a:pt x="69455" y="46627"/>
                    <a:pt x="69303" y="46931"/>
                    <a:pt x="69424" y="47205"/>
                  </a:cubicBezTo>
                  <a:cubicBezTo>
                    <a:pt x="69576" y="47478"/>
                    <a:pt x="69941" y="47630"/>
                    <a:pt x="70245" y="47509"/>
                  </a:cubicBezTo>
                  <a:close/>
                  <a:moveTo>
                    <a:pt x="71552" y="49941"/>
                  </a:moveTo>
                  <a:cubicBezTo>
                    <a:pt x="71887" y="49849"/>
                    <a:pt x="72008" y="49545"/>
                    <a:pt x="71887" y="49302"/>
                  </a:cubicBezTo>
                  <a:cubicBezTo>
                    <a:pt x="71735" y="49029"/>
                    <a:pt x="71370" y="48877"/>
                    <a:pt x="71066" y="48998"/>
                  </a:cubicBezTo>
                  <a:cubicBezTo>
                    <a:pt x="70701" y="49059"/>
                    <a:pt x="70610" y="49363"/>
                    <a:pt x="70701" y="49637"/>
                  </a:cubicBezTo>
                  <a:cubicBezTo>
                    <a:pt x="70853" y="49910"/>
                    <a:pt x="71248" y="50001"/>
                    <a:pt x="71552" y="49941"/>
                  </a:cubicBezTo>
                  <a:close/>
                  <a:moveTo>
                    <a:pt x="72829" y="52403"/>
                  </a:moveTo>
                  <a:cubicBezTo>
                    <a:pt x="73163" y="52342"/>
                    <a:pt x="73285" y="52038"/>
                    <a:pt x="73163" y="51764"/>
                  </a:cubicBezTo>
                  <a:cubicBezTo>
                    <a:pt x="73011" y="51491"/>
                    <a:pt x="72646" y="51339"/>
                    <a:pt x="72342" y="51430"/>
                  </a:cubicBezTo>
                  <a:cubicBezTo>
                    <a:pt x="72008" y="51491"/>
                    <a:pt x="71887" y="51795"/>
                    <a:pt x="72008" y="52068"/>
                  </a:cubicBezTo>
                  <a:cubicBezTo>
                    <a:pt x="72160" y="52342"/>
                    <a:pt x="72525" y="52494"/>
                    <a:pt x="72829" y="52403"/>
                  </a:cubicBezTo>
                  <a:close/>
                  <a:moveTo>
                    <a:pt x="74136" y="54956"/>
                  </a:moveTo>
                  <a:cubicBezTo>
                    <a:pt x="74470" y="54865"/>
                    <a:pt x="74592" y="54561"/>
                    <a:pt x="74470" y="54257"/>
                  </a:cubicBezTo>
                  <a:cubicBezTo>
                    <a:pt x="74318" y="54014"/>
                    <a:pt x="73923" y="53801"/>
                    <a:pt x="73649" y="53922"/>
                  </a:cubicBezTo>
                  <a:cubicBezTo>
                    <a:pt x="73285" y="53983"/>
                    <a:pt x="73133" y="54317"/>
                    <a:pt x="73285" y="54621"/>
                  </a:cubicBezTo>
                  <a:cubicBezTo>
                    <a:pt x="73437" y="54865"/>
                    <a:pt x="73832" y="55017"/>
                    <a:pt x="74136" y="54956"/>
                  </a:cubicBezTo>
                  <a:close/>
                  <a:moveTo>
                    <a:pt x="74926" y="56536"/>
                  </a:moveTo>
                  <a:cubicBezTo>
                    <a:pt x="74592" y="56628"/>
                    <a:pt x="74440" y="56962"/>
                    <a:pt x="74592" y="57235"/>
                  </a:cubicBezTo>
                  <a:cubicBezTo>
                    <a:pt x="74744" y="57509"/>
                    <a:pt x="75108" y="57661"/>
                    <a:pt x="75412" y="57570"/>
                  </a:cubicBezTo>
                  <a:cubicBezTo>
                    <a:pt x="75747" y="57509"/>
                    <a:pt x="75868" y="57205"/>
                    <a:pt x="75747" y="56901"/>
                  </a:cubicBezTo>
                  <a:cubicBezTo>
                    <a:pt x="75595" y="56628"/>
                    <a:pt x="75230" y="56445"/>
                    <a:pt x="74926" y="56536"/>
                  </a:cubicBezTo>
                  <a:close/>
                  <a:moveTo>
                    <a:pt x="76172" y="59120"/>
                  </a:moveTo>
                  <a:cubicBezTo>
                    <a:pt x="75838" y="59211"/>
                    <a:pt x="75686" y="59515"/>
                    <a:pt x="75838" y="59819"/>
                  </a:cubicBezTo>
                  <a:cubicBezTo>
                    <a:pt x="75990" y="60093"/>
                    <a:pt x="76324" y="60245"/>
                    <a:pt x="76659" y="60153"/>
                  </a:cubicBezTo>
                  <a:cubicBezTo>
                    <a:pt x="77023" y="60093"/>
                    <a:pt x="77175" y="59789"/>
                    <a:pt x="77023" y="59515"/>
                  </a:cubicBezTo>
                  <a:cubicBezTo>
                    <a:pt x="76871" y="59211"/>
                    <a:pt x="76507" y="59059"/>
                    <a:pt x="76172" y="59120"/>
                  </a:cubicBezTo>
                  <a:close/>
                  <a:moveTo>
                    <a:pt x="77449" y="61673"/>
                  </a:moveTo>
                  <a:cubicBezTo>
                    <a:pt x="77084" y="61734"/>
                    <a:pt x="76932" y="62068"/>
                    <a:pt x="77084" y="62372"/>
                  </a:cubicBezTo>
                  <a:cubicBezTo>
                    <a:pt x="77236" y="62615"/>
                    <a:pt x="77601" y="62767"/>
                    <a:pt x="77935" y="62707"/>
                  </a:cubicBezTo>
                  <a:cubicBezTo>
                    <a:pt x="78270" y="62615"/>
                    <a:pt x="78422" y="62312"/>
                    <a:pt x="78270" y="62068"/>
                  </a:cubicBezTo>
                  <a:cubicBezTo>
                    <a:pt x="78118" y="61764"/>
                    <a:pt x="77723" y="61612"/>
                    <a:pt x="77449" y="61673"/>
                  </a:cubicBezTo>
                  <a:close/>
                  <a:moveTo>
                    <a:pt x="78634" y="64196"/>
                  </a:moveTo>
                  <a:cubicBezTo>
                    <a:pt x="78300" y="64257"/>
                    <a:pt x="78148" y="64561"/>
                    <a:pt x="78300" y="64865"/>
                  </a:cubicBezTo>
                  <a:cubicBezTo>
                    <a:pt x="78452" y="65138"/>
                    <a:pt x="78786" y="65290"/>
                    <a:pt x="79151" y="65199"/>
                  </a:cubicBezTo>
                  <a:cubicBezTo>
                    <a:pt x="79485" y="65138"/>
                    <a:pt x="79637" y="64834"/>
                    <a:pt x="79485" y="64561"/>
                  </a:cubicBezTo>
                  <a:cubicBezTo>
                    <a:pt x="79364" y="64257"/>
                    <a:pt x="78999" y="64105"/>
                    <a:pt x="78634" y="64196"/>
                  </a:cubicBezTo>
                  <a:close/>
                  <a:moveTo>
                    <a:pt x="79911" y="66719"/>
                  </a:moveTo>
                  <a:cubicBezTo>
                    <a:pt x="79546" y="66810"/>
                    <a:pt x="79394" y="67114"/>
                    <a:pt x="79546" y="67418"/>
                  </a:cubicBezTo>
                  <a:cubicBezTo>
                    <a:pt x="79729" y="67692"/>
                    <a:pt x="80063" y="67844"/>
                    <a:pt x="80397" y="67752"/>
                  </a:cubicBezTo>
                  <a:cubicBezTo>
                    <a:pt x="80732" y="67692"/>
                    <a:pt x="80884" y="67388"/>
                    <a:pt x="80732" y="67114"/>
                  </a:cubicBezTo>
                  <a:cubicBezTo>
                    <a:pt x="80580" y="66810"/>
                    <a:pt x="80215" y="66658"/>
                    <a:pt x="79911" y="66719"/>
                  </a:cubicBezTo>
                  <a:close/>
                  <a:moveTo>
                    <a:pt x="81157" y="69272"/>
                  </a:moveTo>
                  <a:cubicBezTo>
                    <a:pt x="80823" y="69333"/>
                    <a:pt x="80671" y="69667"/>
                    <a:pt x="80823" y="69971"/>
                  </a:cubicBezTo>
                  <a:cubicBezTo>
                    <a:pt x="80975" y="70214"/>
                    <a:pt x="81340" y="70366"/>
                    <a:pt x="81644" y="70306"/>
                  </a:cubicBezTo>
                  <a:cubicBezTo>
                    <a:pt x="81978" y="70214"/>
                    <a:pt x="82130" y="69910"/>
                    <a:pt x="81978" y="69667"/>
                  </a:cubicBezTo>
                  <a:cubicBezTo>
                    <a:pt x="81826" y="69363"/>
                    <a:pt x="81461" y="69211"/>
                    <a:pt x="81157" y="69272"/>
                  </a:cubicBezTo>
                  <a:close/>
                  <a:moveTo>
                    <a:pt x="82403" y="71856"/>
                  </a:moveTo>
                  <a:cubicBezTo>
                    <a:pt x="82069" y="71947"/>
                    <a:pt x="81917" y="72251"/>
                    <a:pt x="82069" y="72555"/>
                  </a:cubicBezTo>
                  <a:cubicBezTo>
                    <a:pt x="82221" y="72859"/>
                    <a:pt x="82586" y="73011"/>
                    <a:pt x="82890" y="72889"/>
                  </a:cubicBezTo>
                  <a:cubicBezTo>
                    <a:pt x="83255" y="72798"/>
                    <a:pt x="83407" y="72494"/>
                    <a:pt x="83255" y="72251"/>
                  </a:cubicBezTo>
                  <a:cubicBezTo>
                    <a:pt x="83103" y="71947"/>
                    <a:pt x="82707" y="71795"/>
                    <a:pt x="82403" y="71856"/>
                  </a:cubicBezTo>
                  <a:close/>
                  <a:moveTo>
                    <a:pt x="50336" y="8967"/>
                  </a:moveTo>
                  <a:cubicBezTo>
                    <a:pt x="50518" y="8785"/>
                    <a:pt x="50670" y="8481"/>
                    <a:pt x="50640" y="8299"/>
                  </a:cubicBezTo>
                  <a:cubicBezTo>
                    <a:pt x="50610" y="8116"/>
                    <a:pt x="50458" y="8055"/>
                    <a:pt x="50214" y="8268"/>
                  </a:cubicBezTo>
                  <a:cubicBezTo>
                    <a:pt x="50002" y="8451"/>
                    <a:pt x="49850" y="8755"/>
                    <a:pt x="49880" y="8937"/>
                  </a:cubicBezTo>
                  <a:cubicBezTo>
                    <a:pt x="49910" y="9119"/>
                    <a:pt x="50154" y="9119"/>
                    <a:pt x="50336" y="8967"/>
                  </a:cubicBezTo>
                  <a:close/>
                  <a:moveTo>
                    <a:pt x="50610" y="10153"/>
                  </a:moveTo>
                  <a:cubicBezTo>
                    <a:pt x="50427" y="10335"/>
                    <a:pt x="50306" y="10700"/>
                    <a:pt x="50366" y="10913"/>
                  </a:cubicBezTo>
                  <a:cubicBezTo>
                    <a:pt x="50458" y="11125"/>
                    <a:pt x="50640" y="11186"/>
                    <a:pt x="50822" y="10943"/>
                  </a:cubicBezTo>
                  <a:cubicBezTo>
                    <a:pt x="51035" y="10761"/>
                    <a:pt x="51126" y="10426"/>
                    <a:pt x="51065" y="10183"/>
                  </a:cubicBezTo>
                  <a:cubicBezTo>
                    <a:pt x="50974" y="9970"/>
                    <a:pt x="50792" y="9970"/>
                    <a:pt x="50610" y="10153"/>
                  </a:cubicBezTo>
                  <a:close/>
                  <a:moveTo>
                    <a:pt x="51278" y="12220"/>
                  </a:moveTo>
                  <a:cubicBezTo>
                    <a:pt x="51096" y="12402"/>
                    <a:pt x="51035" y="12736"/>
                    <a:pt x="51096" y="12980"/>
                  </a:cubicBezTo>
                  <a:cubicBezTo>
                    <a:pt x="51187" y="13192"/>
                    <a:pt x="51430" y="13223"/>
                    <a:pt x="51643" y="13040"/>
                  </a:cubicBezTo>
                  <a:cubicBezTo>
                    <a:pt x="51825" y="12858"/>
                    <a:pt x="51886" y="12524"/>
                    <a:pt x="51825" y="12280"/>
                  </a:cubicBezTo>
                  <a:cubicBezTo>
                    <a:pt x="51704" y="12068"/>
                    <a:pt x="51491" y="12007"/>
                    <a:pt x="51278" y="12220"/>
                  </a:cubicBezTo>
                  <a:close/>
                  <a:moveTo>
                    <a:pt x="52616" y="15350"/>
                  </a:moveTo>
                  <a:cubicBezTo>
                    <a:pt x="52798" y="15168"/>
                    <a:pt x="52889" y="14834"/>
                    <a:pt x="52768" y="14560"/>
                  </a:cubicBezTo>
                  <a:cubicBezTo>
                    <a:pt x="52646" y="14287"/>
                    <a:pt x="52403" y="14256"/>
                    <a:pt x="52190" y="14408"/>
                  </a:cubicBezTo>
                  <a:cubicBezTo>
                    <a:pt x="52008" y="14590"/>
                    <a:pt x="51947" y="14955"/>
                    <a:pt x="52038" y="15198"/>
                  </a:cubicBezTo>
                  <a:cubicBezTo>
                    <a:pt x="52160" y="15472"/>
                    <a:pt x="52433" y="15563"/>
                    <a:pt x="52616" y="15350"/>
                  </a:cubicBezTo>
                  <a:close/>
                  <a:moveTo>
                    <a:pt x="53801" y="17782"/>
                  </a:moveTo>
                  <a:cubicBezTo>
                    <a:pt x="54014" y="17630"/>
                    <a:pt x="54105" y="17296"/>
                    <a:pt x="53983" y="17022"/>
                  </a:cubicBezTo>
                  <a:cubicBezTo>
                    <a:pt x="53831" y="16779"/>
                    <a:pt x="53558" y="16688"/>
                    <a:pt x="53345" y="16840"/>
                  </a:cubicBezTo>
                  <a:cubicBezTo>
                    <a:pt x="53102" y="16992"/>
                    <a:pt x="53072" y="17326"/>
                    <a:pt x="53193" y="17600"/>
                  </a:cubicBezTo>
                  <a:cubicBezTo>
                    <a:pt x="53315" y="17873"/>
                    <a:pt x="53558" y="17934"/>
                    <a:pt x="53801" y="17782"/>
                  </a:cubicBezTo>
                  <a:close/>
                  <a:moveTo>
                    <a:pt x="55017" y="20305"/>
                  </a:moveTo>
                  <a:cubicBezTo>
                    <a:pt x="55290" y="20153"/>
                    <a:pt x="55351" y="19819"/>
                    <a:pt x="55230" y="19545"/>
                  </a:cubicBezTo>
                  <a:cubicBezTo>
                    <a:pt x="55078" y="19271"/>
                    <a:pt x="54774" y="19150"/>
                    <a:pt x="54531" y="19302"/>
                  </a:cubicBezTo>
                  <a:cubicBezTo>
                    <a:pt x="54287" y="19454"/>
                    <a:pt x="54227" y="19819"/>
                    <a:pt x="54318" y="20062"/>
                  </a:cubicBezTo>
                  <a:cubicBezTo>
                    <a:pt x="54470" y="20335"/>
                    <a:pt x="54774" y="20426"/>
                    <a:pt x="55017" y="20305"/>
                  </a:cubicBezTo>
                  <a:close/>
                  <a:moveTo>
                    <a:pt x="55777" y="21855"/>
                  </a:moveTo>
                  <a:cubicBezTo>
                    <a:pt x="55503" y="22007"/>
                    <a:pt x="55442" y="22311"/>
                    <a:pt x="55534" y="22615"/>
                  </a:cubicBezTo>
                  <a:cubicBezTo>
                    <a:pt x="55655" y="22888"/>
                    <a:pt x="55990" y="23040"/>
                    <a:pt x="56263" y="22888"/>
                  </a:cubicBezTo>
                  <a:cubicBezTo>
                    <a:pt x="56537" y="22767"/>
                    <a:pt x="56689" y="22433"/>
                    <a:pt x="56537" y="22129"/>
                  </a:cubicBezTo>
                  <a:cubicBezTo>
                    <a:pt x="56385" y="21825"/>
                    <a:pt x="56050" y="21703"/>
                    <a:pt x="55777" y="21855"/>
                  </a:cubicBezTo>
                  <a:close/>
                  <a:moveTo>
                    <a:pt x="57023" y="24469"/>
                  </a:moveTo>
                  <a:cubicBezTo>
                    <a:pt x="56749" y="24591"/>
                    <a:pt x="56658" y="24925"/>
                    <a:pt x="56749" y="25199"/>
                  </a:cubicBezTo>
                  <a:cubicBezTo>
                    <a:pt x="56871" y="25472"/>
                    <a:pt x="57175" y="25594"/>
                    <a:pt x="57479" y="25472"/>
                  </a:cubicBezTo>
                  <a:cubicBezTo>
                    <a:pt x="57753" y="25351"/>
                    <a:pt x="57935" y="25016"/>
                    <a:pt x="57783" y="24743"/>
                  </a:cubicBezTo>
                  <a:cubicBezTo>
                    <a:pt x="57661" y="24469"/>
                    <a:pt x="57327" y="24317"/>
                    <a:pt x="57023" y="24469"/>
                  </a:cubicBezTo>
                  <a:close/>
                  <a:moveTo>
                    <a:pt x="58087" y="26901"/>
                  </a:moveTo>
                  <a:cubicBezTo>
                    <a:pt x="57813" y="27022"/>
                    <a:pt x="57661" y="27357"/>
                    <a:pt x="57783" y="27600"/>
                  </a:cubicBezTo>
                  <a:cubicBezTo>
                    <a:pt x="57874" y="27843"/>
                    <a:pt x="58178" y="27934"/>
                    <a:pt x="58421" y="27782"/>
                  </a:cubicBezTo>
                  <a:cubicBezTo>
                    <a:pt x="58695" y="27661"/>
                    <a:pt x="58877" y="27357"/>
                    <a:pt x="58816" y="27083"/>
                  </a:cubicBezTo>
                  <a:cubicBezTo>
                    <a:pt x="58695" y="26870"/>
                    <a:pt x="58391" y="26749"/>
                    <a:pt x="58087" y="26901"/>
                  </a:cubicBezTo>
                  <a:close/>
                  <a:moveTo>
                    <a:pt x="58938" y="29120"/>
                  </a:moveTo>
                  <a:cubicBezTo>
                    <a:pt x="58664" y="29241"/>
                    <a:pt x="58512" y="29545"/>
                    <a:pt x="58573" y="29758"/>
                  </a:cubicBezTo>
                  <a:cubicBezTo>
                    <a:pt x="58664" y="29971"/>
                    <a:pt x="58938" y="30062"/>
                    <a:pt x="59181" y="29940"/>
                  </a:cubicBezTo>
                  <a:cubicBezTo>
                    <a:pt x="59455" y="29788"/>
                    <a:pt x="59637" y="29545"/>
                    <a:pt x="59576" y="29302"/>
                  </a:cubicBezTo>
                  <a:cubicBezTo>
                    <a:pt x="59485" y="29089"/>
                    <a:pt x="59181" y="28998"/>
                    <a:pt x="58938" y="29120"/>
                  </a:cubicBezTo>
                  <a:close/>
                  <a:moveTo>
                    <a:pt x="59576" y="31217"/>
                  </a:moveTo>
                  <a:cubicBezTo>
                    <a:pt x="59303" y="31369"/>
                    <a:pt x="59151" y="31612"/>
                    <a:pt x="59181" y="31855"/>
                  </a:cubicBezTo>
                  <a:cubicBezTo>
                    <a:pt x="59272" y="32068"/>
                    <a:pt x="59546" y="32159"/>
                    <a:pt x="59789" y="32007"/>
                  </a:cubicBezTo>
                  <a:cubicBezTo>
                    <a:pt x="60063" y="31855"/>
                    <a:pt x="60245" y="31582"/>
                    <a:pt x="60215" y="31369"/>
                  </a:cubicBezTo>
                  <a:cubicBezTo>
                    <a:pt x="60154" y="31126"/>
                    <a:pt x="59850" y="31065"/>
                    <a:pt x="59576" y="31217"/>
                  </a:cubicBezTo>
                  <a:close/>
                  <a:moveTo>
                    <a:pt x="60184" y="33253"/>
                  </a:moveTo>
                  <a:cubicBezTo>
                    <a:pt x="59911" y="33405"/>
                    <a:pt x="59759" y="33709"/>
                    <a:pt x="59789" y="33952"/>
                  </a:cubicBezTo>
                  <a:cubicBezTo>
                    <a:pt x="59880" y="34165"/>
                    <a:pt x="60154" y="34256"/>
                    <a:pt x="60397" y="34104"/>
                  </a:cubicBezTo>
                  <a:cubicBezTo>
                    <a:pt x="60671" y="33952"/>
                    <a:pt x="60853" y="33679"/>
                    <a:pt x="60792" y="33436"/>
                  </a:cubicBezTo>
                  <a:cubicBezTo>
                    <a:pt x="60792" y="33162"/>
                    <a:pt x="60488" y="33101"/>
                    <a:pt x="60184" y="33253"/>
                  </a:cubicBezTo>
                  <a:close/>
                  <a:moveTo>
                    <a:pt x="60914" y="35381"/>
                  </a:moveTo>
                  <a:cubicBezTo>
                    <a:pt x="60640" y="35533"/>
                    <a:pt x="60488" y="35837"/>
                    <a:pt x="60549" y="36080"/>
                  </a:cubicBezTo>
                  <a:cubicBezTo>
                    <a:pt x="60640" y="36293"/>
                    <a:pt x="60944" y="36414"/>
                    <a:pt x="61248" y="36263"/>
                  </a:cubicBezTo>
                  <a:cubicBezTo>
                    <a:pt x="61552" y="36111"/>
                    <a:pt x="61704" y="35807"/>
                    <a:pt x="61613" y="35563"/>
                  </a:cubicBezTo>
                  <a:cubicBezTo>
                    <a:pt x="61461" y="35320"/>
                    <a:pt x="61157" y="35229"/>
                    <a:pt x="60914" y="35381"/>
                  </a:cubicBezTo>
                  <a:close/>
                  <a:moveTo>
                    <a:pt x="61765" y="37661"/>
                  </a:moveTo>
                  <a:cubicBezTo>
                    <a:pt x="61461" y="37813"/>
                    <a:pt x="61370" y="38147"/>
                    <a:pt x="61461" y="38421"/>
                  </a:cubicBezTo>
                  <a:cubicBezTo>
                    <a:pt x="61582" y="38694"/>
                    <a:pt x="61917" y="38816"/>
                    <a:pt x="62190" y="38664"/>
                  </a:cubicBezTo>
                  <a:cubicBezTo>
                    <a:pt x="62494" y="38512"/>
                    <a:pt x="62646" y="38208"/>
                    <a:pt x="62525" y="37904"/>
                  </a:cubicBezTo>
                  <a:cubicBezTo>
                    <a:pt x="62433" y="37630"/>
                    <a:pt x="62069" y="37539"/>
                    <a:pt x="61765" y="37661"/>
                  </a:cubicBezTo>
                  <a:close/>
                  <a:moveTo>
                    <a:pt x="63437" y="41247"/>
                  </a:moveTo>
                  <a:cubicBezTo>
                    <a:pt x="63740" y="41095"/>
                    <a:pt x="63892" y="40791"/>
                    <a:pt x="63740" y="40487"/>
                  </a:cubicBezTo>
                  <a:cubicBezTo>
                    <a:pt x="63589" y="40214"/>
                    <a:pt x="63254" y="40062"/>
                    <a:pt x="62920" y="40214"/>
                  </a:cubicBezTo>
                  <a:cubicBezTo>
                    <a:pt x="62616" y="40366"/>
                    <a:pt x="62494" y="40700"/>
                    <a:pt x="62616" y="40974"/>
                  </a:cubicBezTo>
                  <a:cubicBezTo>
                    <a:pt x="62798" y="41278"/>
                    <a:pt x="63133" y="41399"/>
                    <a:pt x="63437" y="41247"/>
                  </a:cubicBezTo>
                  <a:close/>
                  <a:moveTo>
                    <a:pt x="64744" y="43770"/>
                  </a:moveTo>
                  <a:cubicBezTo>
                    <a:pt x="65047" y="43618"/>
                    <a:pt x="65199" y="43314"/>
                    <a:pt x="65047" y="43071"/>
                  </a:cubicBezTo>
                  <a:cubicBezTo>
                    <a:pt x="64896" y="42798"/>
                    <a:pt x="64500" y="42676"/>
                    <a:pt x="64227" y="42828"/>
                  </a:cubicBezTo>
                  <a:cubicBezTo>
                    <a:pt x="63892" y="42980"/>
                    <a:pt x="63771" y="43314"/>
                    <a:pt x="63892" y="43588"/>
                  </a:cubicBezTo>
                  <a:cubicBezTo>
                    <a:pt x="64044" y="43831"/>
                    <a:pt x="64440" y="43892"/>
                    <a:pt x="64744" y="43770"/>
                  </a:cubicBezTo>
                  <a:close/>
                  <a:moveTo>
                    <a:pt x="65990" y="46202"/>
                  </a:moveTo>
                  <a:cubicBezTo>
                    <a:pt x="66294" y="46050"/>
                    <a:pt x="66446" y="45746"/>
                    <a:pt x="66324" y="45503"/>
                  </a:cubicBezTo>
                  <a:cubicBezTo>
                    <a:pt x="66172" y="45229"/>
                    <a:pt x="65807" y="45108"/>
                    <a:pt x="65503" y="45260"/>
                  </a:cubicBezTo>
                  <a:cubicBezTo>
                    <a:pt x="65199" y="45412"/>
                    <a:pt x="65047" y="45746"/>
                    <a:pt x="65199" y="46019"/>
                  </a:cubicBezTo>
                  <a:cubicBezTo>
                    <a:pt x="65351" y="46263"/>
                    <a:pt x="65686" y="46323"/>
                    <a:pt x="65990" y="46202"/>
                  </a:cubicBezTo>
                  <a:close/>
                  <a:moveTo>
                    <a:pt x="67297" y="48603"/>
                  </a:moveTo>
                  <a:cubicBezTo>
                    <a:pt x="67601" y="48451"/>
                    <a:pt x="67753" y="48147"/>
                    <a:pt x="67631" y="47874"/>
                  </a:cubicBezTo>
                  <a:cubicBezTo>
                    <a:pt x="67479" y="47630"/>
                    <a:pt x="67084" y="47509"/>
                    <a:pt x="66780" y="47661"/>
                  </a:cubicBezTo>
                  <a:cubicBezTo>
                    <a:pt x="66476" y="47813"/>
                    <a:pt x="66355" y="48147"/>
                    <a:pt x="66476" y="48421"/>
                  </a:cubicBezTo>
                  <a:cubicBezTo>
                    <a:pt x="66598" y="48694"/>
                    <a:pt x="66993" y="48755"/>
                    <a:pt x="67297" y="48603"/>
                  </a:cubicBezTo>
                  <a:close/>
                  <a:moveTo>
                    <a:pt x="68573" y="51004"/>
                  </a:moveTo>
                  <a:cubicBezTo>
                    <a:pt x="68877" y="50852"/>
                    <a:pt x="69029" y="50518"/>
                    <a:pt x="68908" y="50244"/>
                  </a:cubicBezTo>
                  <a:cubicBezTo>
                    <a:pt x="68756" y="49971"/>
                    <a:pt x="68391" y="49849"/>
                    <a:pt x="68087" y="50001"/>
                  </a:cubicBezTo>
                  <a:cubicBezTo>
                    <a:pt x="67783" y="50153"/>
                    <a:pt x="67631" y="50518"/>
                    <a:pt x="67783" y="50761"/>
                  </a:cubicBezTo>
                  <a:cubicBezTo>
                    <a:pt x="67905" y="51065"/>
                    <a:pt x="68239" y="51156"/>
                    <a:pt x="68573" y="51004"/>
                  </a:cubicBezTo>
                  <a:close/>
                  <a:moveTo>
                    <a:pt x="69880" y="53466"/>
                  </a:moveTo>
                  <a:cubicBezTo>
                    <a:pt x="70184" y="53314"/>
                    <a:pt x="70336" y="52980"/>
                    <a:pt x="70215" y="52707"/>
                  </a:cubicBezTo>
                  <a:cubicBezTo>
                    <a:pt x="70063" y="52433"/>
                    <a:pt x="69668" y="52342"/>
                    <a:pt x="69394" y="52494"/>
                  </a:cubicBezTo>
                  <a:cubicBezTo>
                    <a:pt x="69060" y="52646"/>
                    <a:pt x="68938" y="52980"/>
                    <a:pt x="69060" y="53254"/>
                  </a:cubicBezTo>
                  <a:cubicBezTo>
                    <a:pt x="69181" y="53558"/>
                    <a:pt x="69516" y="53618"/>
                    <a:pt x="69880" y="53466"/>
                  </a:cubicBezTo>
                  <a:close/>
                  <a:moveTo>
                    <a:pt x="70640" y="54986"/>
                  </a:moveTo>
                  <a:cubicBezTo>
                    <a:pt x="70336" y="55138"/>
                    <a:pt x="70184" y="55473"/>
                    <a:pt x="70336" y="55746"/>
                  </a:cubicBezTo>
                  <a:cubicBezTo>
                    <a:pt x="70488" y="56020"/>
                    <a:pt x="70823" y="56141"/>
                    <a:pt x="71157" y="55989"/>
                  </a:cubicBezTo>
                  <a:cubicBezTo>
                    <a:pt x="71461" y="55837"/>
                    <a:pt x="71613" y="55473"/>
                    <a:pt x="71491" y="55229"/>
                  </a:cubicBezTo>
                  <a:cubicBezTo>
                    <a:pt x="71370" y="54956"/>
                    <a:pt x="70975" y="54834"/>
                    <a:pt x="70640" y="54986"/>
                  </a:cubicBezTo>
                  <a:close/>
                  <a:moveTo>
                    <a:pt x="71917" y="57600"/>
                  </a:moveTo>
                  <a:cubicBezTo>
                    <a:pt x="71613" y="57752"/>
                    <a:pt x="71461" y="58117"/>
                    <a:pt x="71583" y="58421"/>
                  </a:cubicBezTo>
                  <a:cubicBezTo>
                    <a:pt x="71735" y="58664"/>
                    <a:pt x="72069" y="58786"/>
                    <a:pt x="72403" y="58664"/>
                  </a:cubicBezTo>
                  <a:cubicBezTo>
                    <a:pt x="72768" y="58512"/>
                    <a:pt x="72920" y="58178"/>
                    <a:pt x="72768" y="57904"/>
                  </a:cubicBezTo>
                  <a:cubicBezTo>
                    <a:pt x="72646" y="57570"/>
                    <a:pt x="72251" y="57448"/>
                    <a:pt x="71917" y="57600"/>
                  </a:cubicBezTo>
                  <a:close/>
                  <a:moveTo>
                    <a:pt x="73163" y="60184"/>
                  </a:moveTo>
                  <a:cubicBezTo>
                    <a:pt x="72829" y="60336"/>
                    <a:pt x="72677" y="60701"/>
                    <a:pt x="72829" y="60944"/>
                  </a:cubicBezTo>
                  <a:cubicBezTo>
                    <a:pt x="72981" y="61217"/>
                    <a:pt x="73315" y="61339"/>
                    <a:pt x="73680" y="61187"/>
                  </a:cubicBezTo>
                  <a:cubicBezTo>
                    <a:pt x="74014" y="61035"/>
                    <a:pt x="74166" y="60701"/>
                    <a:pt x="74014" y="60427"/>
                  </a:cubicBezTo>
                  <a:cubicBezTo>
                    <a:pt x="73893" y="60153"/>
                    <a:pt x="73528" y="60032"/>
                    <a:pt x="73163" y="60184"/>
                  </a:cubicBezTo>
                  <a:close/>
                  <a:moveTo>
                    <a:pt x="74896" y="63740"/>
                  </a:moveTo>
                  <a:cubicBezTo>
                    <a:pt x="75230" y="63588"/>
                    <a:pt x="75382" y="63284"/>
                    <a:pt x="75230" y="62980"/>
                  </a:cubicBezTo>
                  <a:cubicBezTo>
                    <a:pt x="75078" y="62707"/>
                    <a:pt x="74744" y="62585"/>
                    <a:pt x="74409" y="62707"/>
                  </a:cubicBezTo>
                  <a:cubicBezTo>
                    <a:pt x="74045" y="62859"/>
                    <a:pt x="73893" y="63193"/>
                    <a:pt x="74045" y="63467"/>
                  </a:cubicBezTo>
                  <a:cubicBezTo>
                    <a:pt x="74197" y="63771"/>
                    <a:pt x="74592" y="63892"/>
                    <a:pt x="74896" y="63740"/>
                  </a:cubicBezTo>
                  <a:close/>
                  <a:moveTo>
                    <a:pt x="76142" y="66233"/>
                  </a:moveTo>
                  <a:cubicBezTo>
                    <a:pt x="76476" y="66081"/>
                    <a:pt x="76628" y="65777"/>
                    <a:pt x="76476" y="65473"/>
                  </a:cubicBezTo>
                  <a:cubicBezTo>
                    <a:pt x="76324" y="65199"/>
                    <a:pt x="75990" y="65108"/>
                    <a:pt x="75656" y="65199"/>
                  </a:cubicBezTo>
                  <a:cubicBezTo>
                    <a:pt x="75321" y="65351"/>
                    <a:pt x="75169" y="65716"/>
                    <a:pt x="75321" y="65959"/>
                  </a:cubicBezTo>
                  <a:cubicBezTo>
                    <a:pt x="75443" y="66263"/>
                    <a:pt x="75808" y="66385"/>
                    <a:pt x="76142" y="66233"/>
                  </a:cubicBezTo>
                  <a:close/>
                  <a:moveTo>
                    <a:pt x="77388" y="68786"/>
                  </a:moveTo>
                  <a:cubicBezTo>
                    <a:pt x="77723" y="68634"/>
                    <a:pt x="77874" y="68330"/>
                    <a:pt x="77723" y="68026"/>
                  </a:cubicBezTo>
                  <a:cubicBezTo>
                    <a:pt x="77571" y="67752"/>
                    <a:pt x="77206" y="67631"/>
                    <a:pt x="76902" y="67752"/>
                  </a:cubicBezTo>
                  <a:cubicBezTo>
                    <a:pt x="76567" y="67904"/>
                    <a:pt x="76415" y="68239"/>
                    <a:pt x="76567" y="68512"/>
                  </a:cubicBezTo>
                  <a:cubicBezTo>
                    <a:pt x="76689" y="68786"/>
                    <a:pt x="77054" y="68907"/>
                    <a:pt x="77388" y="68786"/>
                  </a:cubicBezTo>
                  <a:close/>
                  <a:moveTo>
                    <a:pt x="78634" y="71339"/>
                  </a:moveTo>
                  <a:cubicBezTo>
                    <a:pt x="78969" y="71187"/>
                    <a:pt x="79090" y="70883"/>
                    <a:pt x="78999" y="70579"/>
                  </a:cubicBezTo>
                  <a:cubicBezTo>
                    <a:pt x="78847" y="70306"/>
                    <a:pt x="78452" y="70154"/>
                    <a:pt x="78148" y="70306"/>
                  </a:cubicBezTo>
                  <a:cubicBezTo>
                    <a:pt x="77844" y="70458"/>
                    <a:pt x="77692" y="70792"/>
                    <a:pt x="77814" y="71065"/>
                  </a:cubicBezTo>
                  <a:cubicBezTo>
                    <a:pt x="77966" y="71339"/>
                    <a:pt x="78300" y="71430"/>
                    <a:pt x="78634" y="71339"/>
                  </a:cubicBezTo>
                  <a:close/>
                  <a:moveTo>
                    <a:pt x="79394" y="72889"/>
                  </a:moveTo>
                  <a:cubicBezTo>
                    <a:pt x="79090" y="73041"/>
                    <a:pt x="78969" y="73376"/>
                    <a:pt x="79090" y="73649"/>
                  </a:cubicBezTo>
                  <a:cubicBezTo>
                    <a:pt x="79242" y="73953"/>
                    <a:pt x="79607" y="74075"/>
                    <a:pt x="79941" y="73892"/>
                  </a:cubicBezTo>
                  <a:cubicBezTo>
                    <a:pt x="80245" y="73771"/>
                    <a:pt x="80397" y="73467"/>
                    <a:pt x="80276" y="73132"/>
                  </a:cubicBezTo>
                  <a:cubicBezTo>
                    <a:pt x="80093" y="72889"/>
                    <a:pt x="79759" y="72768"/>
                    <a:pt x="79394" y="72889"/>
                  </a:cubicBezTo>
                  <a:close/>
                  <a:moveTo>
                    <a:pt x="48391" y="10700"/>
                  </a:moveTo>
                  <a:cubicBezTo>
                    <a:pt x="48634" y="10487"/>
                    <a:pt x="48755" y="10153"/>
                    <a:pt x="48664" y="9970"/>
                  </a:cubicBezTo>
                  <a:cubicBezTo>
                    <a:pt x="48634" y="9727"/>
                    <a:pt x="48391" y="9727"/>
                    <a:pt x="48147" y="9879"/>
                  </a:cubicBezTo>
                  <a:cubicBezTo>
                    <a:pt x="47904" y="10092"/>
                    <a:pt x="47752" y="10365"/>
                    <a:pt x="47844" y="10609"/>
                  </a:cubicBezTo>
                  <a:cubicBezTo>
                    <a:pt x="47935" y="10852"/>
                    <a:pt x="48208" y="10882"/>
                    <a:pt x="48391" y="10700"/>
                  </a:cubicBezTo>
                  <a:close/>
                  <a:moveTo>
                    <a:pt x="49120" y="12736"/>
                  </a:moveTo>
                  <a:cubicBezTo>
                    <a:pt x="49303" y="12554"/>
                    <a:pt x="49394" y="12220"/>
                    <a:pt x="49303" y="11976"/>
                  </a:cubicBezTo>
                  <a:cubicBezTo>
                    <a:pt x="49242" y="11764"/>
                    <a:pt x="48999" y="11764"/>
                    <a:pt x="48816" y="11946"/>
                  </a:cubicBezTo>
                  <a:cubicBezTo>
                    <a:pt x="48634" y="12128"/>
                    <a:pt x="48512" y="12463"/>
                    <a:pt x="48634" y="12706"/>
                  </a:cubicBezTo>
                  <a:cubicBezTo>
                    <a:pt x="48695" y="12888"/>
                    <a:pt x="48938" y="12919"/>
                    <a:pt x="49120" y="12736"/>
                  </a:cubicBezTo>
                  <a:close/>
                  <a:moveTo>
                    <a:pt x="49971" y="14834"/>
                  </a:moveTo>
                  <a:cubicBezTo>
                    <a:pt x="50123" y="14651"/>
                    <a:pt x="50184" y="14287"/>
                    <a:pt x="50123" y="14074"/>
                  </a:cubicBezTo>
                  <a:cubicBezTo>
                    <a:pt x="50002" y="13831"/>
                    <a:pt x="49819" y="13800"/>
                    <a:pt x="49606" y="13983"/>
                  </a:cubicBezTo>
                  <a:cubicBezTo>
                    <a:pt x="49424" y="14195"/>
                    <a:pt x="49394" y="14530"/>
                    <a:pt x="49455" y="14742"/>
                  </a:cubicBezTo>
                  <a:cubicBezTo>
                    <a:pt x="49576" y="14986"/>
                    <a:pt x="49819" y="15016"/>
                    <a:pt x="49971" y="14834"/>
                  </a:cubicBezTo>
                  <a:close/>
                  <a:moveTo>
                    <a:pt x="50944" y="16992"/>
                  </a:moveTo>
                  <a:cubicBezTo>
                    <a:pt x="51096" y="16809"/>
                    <a:pt x="51187" y="16445"/>
                    <a:pt x="51065" y="16232"/>
                  </a:cubicBezTo>
                  <a:cubicBezTo>
                    <a:pt x="50944" y="16019"/>
                    <a:pt x="50731" y="15928"/>
                    <a:pt x="50579" y="16110"/>
                  </a:cubicBezTo>
                  <a:cubicBezTo>
                    <a:pt x="50427" y="16323"/>
                    <a:pt x="50336" y="16657"/>
                    <a:pt x="50458" y="16870"/>
                  </a:cubicBezTo>
                  <a:cubicBezTo>
                    <a:pt x="50579" y="17144"/>
                    <a:pt x="50762" y="17174"/>
                    <a:pt x="50944" y="16992"/>
                  </a:cubicBezTo>
                  <a:close/>
                  <a:moveTo>
                    <a:pt x="52008" y="19271"/>
                  </a:moveTo>
                  <a:cubicBezTo>
                    <a:pt x="52160" y="19119"/>
                    <a:pt x="52251" y="18785"/>
                    <a:pt x="52129" y="18511"/>
                  </a:cubicBezTo>
                  <a:cubicBezTo>
                    <a:pt x="52008" y="18238"/>
                    <a:pt x="51795" y="18208"/>
                    <a:pt x="51582" y="18360"/>
                  </a:cubicBezTo>
                  <a:cubicBezTo>
                    <a:pt x="51430" y="18542"/>
                    <a:pt x="51400" y="18846"/>
                    <a:pt x="51521" y="19119"/>
                  </a:cubicBezTo>
                  <a:cubicBezTo>
                    <a:pt x="51582" y="19363"/>
                    <a:pt x="51825" y="19423"/>
                    <a:pt x="52008" y="19271"/>
                  </a:cubicBezTo>
                  <a:close/>
                  <a:moveTo>
                    <a:pt x="53102" y="21642"/>
                  </a:moveTo>
                  <a:cubicBezTo>
                    <a:pt x="53315" y="21490"/>
                    <a:pt x="53345" y="21126"/>
                    <a:pt x="53224" y="20882"/>
                  </a:cubicBezTo>
                  <a:cubicBezTo>
                    <a:pt x="53102" y="20609"/>
                    <a:pt x="52859" y="20518"/>
                    <a:pt x="52707" y="20670"/>
                  </a:cubicBezTo>
                  <a:cubicBezTo>
                    <a:pt x="52494" y="20822"/>
                    <a:pt x="52494" y="21186"/>
                    <a:pt x="52616" y="21429"/>
                  </a:cubicBezTo>
                  <a:cubicBezTo>
                    <a:pt x="52707" y="21703"/>
                    <a:pt x="52920" y="21794"/>
                    <a:pt x="53102" y="21642"/>
                  </a:cubicBezTo>
                  <a:close/>
                  <a:moveTo>
                    <a:pt x="54227" y="24104"/>
                  </a:moveTo>
                  <a:cubicBezTo>
                    <a:pt x="54409" y="23952"/>
                    <a:pt x="54439" y="23618"/>
                    <a:pt x="54318" y="23344"/>
                  </a:cubicBezTo>
                  <a:cubicBezTo>
                    <a:pt x="54227" y="23071"/>
                    <a:pt x="53953" y="22949"/>
                    <a:pt x="53771" y="23101"/>
                  </a:cubicBezTo>
                  <a:cubicBezTo>
                    <a:pt x="53558" y="23253"/>
                    <a:pt x="53528" y="23618"/>
                    <a:pt x="53680" y="23861"/>
                  </a:cubicBezTo>
                  <a:cubicBezTo>
                    <a:pt x="53831" y="24135"/>
                    <a:pt x="54075" y="24256"/>
                    <a:pt x="54227" y="24104"/>
                  </a:cubicBezTo>
                  <a:close/>
                  <a:moveTo>
                    <a:pt x="55351" y="26688"/>
                  </a:moveTo>
                  <a:cubicBezTo>
                    <a:pt x="55534" y="26536"/>
                    <a:pt x="55625" y="26232"/>
                    <a:pt x="55503" y="25928"/>
                  </a:cubicBezTo>
                  <a:cubicBezTo>
                    <a:pt x="55382" y="25654"/>
                    <a:pt x="55139" y="25533"/>
                    <a:pt x="54926" y="25654"/>
                  </a:cubicBezTo>
                  <a:cubicBezTo>
                    <a:pt x="54743" y="25806"/>
                    <a:pt x="54713" y="26141"/>
                    <a:pt x="54865" y="26414"/>
                  </a:cubicBezTo>
                  <a:cubicBezTo>
                    <a:pt x="54926" y="26718"/>
                    <a:pt x="55169" y="26840"/>
                    <a:pt x="55351" y="26688"/>
                  </a:cubicBezTo>
                  <a:close/>
                  <a:moveTo>
                    <a:pt x="55959" y="28117"/>
                  </a:moveTo>
                  <a:cubicBezTo>
                    <a:pt x="55777" y="28268"/>
                    <a:pt x="55716" y="28572"/>
                    <a:pt x="55807" y="28846"/>
                  </a:cubicBezTo>
                  <a:cubicBezTo>
                    <a:pt x="55898" y="29120"/>
                    <a:pt x="56111" y="29180"/>
                    <a:pt x="56294" y="29028"/>
                  </a:cubicBezTo>
                  <a:cubicBezTo>
                    <a:pt x="56506" y="28876"/>
                    <a:pt x="56628" y="28572"/>
                    <a:pt x="56506" y="28329"/>
                  </a:cubicBezTo>
                  <a:cubicBezTo>
                    <a:pt x="56385" y="28086"/>
                    <a:pt x="56142" y="28025"/>
                    <a:pt x="55959" y="28117"/>
                  </a:cubicBezTo>
                  <a:close/>
                  <a:moveTo>
                    <a:pt x="56749" y="30396"/>
                  </a:moveTo>
                  <a:cubicBezTo>
                    <a:pt x="56567" y="30548"/>
                    <a:pt x="56506" y="30852"/>
                    <a:pt x="56567" y="31095"/>
                  </a:cubicBezTo>
                  <a:cubicBezTo>
                    <a:pt x="56658" y="31308"/>
                    <a:pt x="56841" y="31399"/>
                    <a:pt x="57023" y="31247"/>
                  </a:cubicBezTo>
                  <a:cubicBezTo>
                    <a:pt x="57205" y="31095"/>
                    <a:pt x="57327" y="30791"/>
                    <a:pt x="57266" y="30548"/>
                  </a:cubicBezTo>
                  <a:cubicBezTo>
                    <a:pt x="57175" y="30335"/>
                    <a:pt x="56962" y="30244"/>
                    <a:pt x="56749" y="30396"/>
                  </a:cubicBezTo>
                  <a:close/>
                  <a:moveTo>
                    <a:pt x="57418" y="32524"/>
                  </a:moveTo>
                  <a:cubicBezTo>
                    <a:pt x="57205" y="32676"/>
                    <a:pt x="57114" y="32980"/>
                    <a:pt x="57175" y="33223"/>
                  </a:cubicBezTo>
                  <a:cubicBezTo>
                    <a:pt x="57266" y="33436"/>
                    <a:pt x="57449" y="33527"/>
                    <a:pt x="57631" y="33345"/>
                  </a:cubicBezTo>
                  <a:cubicBezTo>
                    <a:pt x="57813" y="33193"/>
                    <a:pt x="57935" y="32889"/>
                    <a:pt x="57905" y="32645"/>
                  </a:cubicBezTo>
                  <a:cubicBezTo>
                    <a:pt x="57813" y="32463"/>
                    <a:pt x="57601" y="32372"/>
                    <a:pt x="57418" y="32524"/>
                  </a:cubicBezTo>
                  <a:close/>
                  <a:moveTo>
                    <a:pt x="58026" y="34652"/>
                  </a:moveTo>
                  <a:cubicBezTo>
                    <a:pt x="57813" y="34804"/>
                    <a:pt x="57722" y="35168"/>
                    <a:pt x="57783" y="35381"/>
                  </a:cubicBezTo>
                  <a:cubicBezTo>
                    <a:pt x="57874" y="35624"/>
                    <a:pt x="58056" y="35685"/>
                    <a:pt x="58269" y="35503"/>
                  </a:cubicBezTo>
                  <a:cubicBezTo>
                    <a:pt x="58482" y="35351"/>
                    <a:pt x="58634" y="35016"/>
                    <a:pt x="58543" y="34773"/>
                  </a:cubicBezTo>
                  <a:cubicBezTo>
                    <a:pt x="58421" y="34560"/>
                    <a:pt x="58208" y="34469"/>
                    <a:pt x="58026" y="34652"/>
                  </a:cubicBezTo>
                  <a:close/>
                  <a:moveTo>
                    <a:pt x="58634" y="36779"/>
                  </a:moveTo>
                  <a:cubicBezTo>
                    <a:pt x="58391" y="36931"/>
                    <a:pt x="58330" y="37296"/>
                    <a:pt x="58391" y="37539"/>
                  </a:cubicBezTo>
                  <a:cubicBezTo>
                    <a:pt x="58482" y="37782"/>
                    <a:pt x="58695" y="37843"/>
                    <a:pt x="58938" y="37691"/>
                  </a:cubicBezTo>
                  <a:cubicBezTo>
                    <a:pt x="59151" y="37539"/>
                    <a:pt x="59272" y="37205"/>
                    <a:pt x="59181" y="36931"/>
                  </a:cubicBezTo>
                  <a:cubicBezTo>
                    <a:pt x="59090" y="36718"/>
                    <a:pt x="58847" y="36627"/>
                    <a:pt x="58634" y="36779"/>
                  </a:cubicBezTo>
                  <a:close/>
                  <a:moveTo>
                    <a:pt x="59394" y="39120"/>
                  </a:moveTo>
                  <a:cubicBezTo>
                    <a:pt x="59151" y="39272"/>
                    <a:pt x="59029" y="39636"/>
                    <a:pt x="59151" y="39910"/>
                  </a:cubicBezTo>
                  <a:cubicBezTo>
                    <a:pt x="59242" y="40184"/>
                    <a:pt x="59515" y="40244"/>
                    <a:pt x="59759" y="40092"/>
                  </a:cubicBezTo>
                  <a:cubicBezTo>
                    <a:pt x="60002" y="39940"/>
                    <a:pt x="60093" y="39576"/>
                    <a:pt x="60032" y="39302"/>
                  </a:cubicBezTo>
                  <a:cubicBezTo>
                    <a:pt x="59880" y="39029"/>
                    <a:pt x="59607" y="38968"/>
                    <a:pt x="59394" y="39120"/>
                  </a:cubicBezTo>
                  <a:close/>
                  <a:moveTo>
                    <a:pt x="60397" y="41643"/>
                  </a:moveTo>
                  <a:cubicBezTo>
                    <a:pt x="60154" y="41795"/>
                    <a:pt x="60063" y="42190"/>
                    <a:pt x="60215" y="42494"/>
                  </a:cubicBezTo>
                  <a:cubicBezTo>
                    <a:pt x="60336" y="42737"/>
                    <a:pt x="60640" y="42858"/>
                    <a:pt x="60914" y="42676"/>
                  </a:cubicBezTo>
                  <a:cubicBezTo>
                    <a:pt x="61157" y="42494"/>
                    <a:pt x="61248" y="42159"/>
                    <a:pt x="61126" y="41886"/>
                  </a:cubicBezTo>
                  <a:cubicBezTo>
                    <a:pt x="60974" y="41582"/>
                    <a:pt x="60640" y="41491"/>
                    <a:pt x="60397" y="41643"/>
                  </a:cubicBezTo>
                  <a:close/>
                  <a:moveTo>
                    <a:pt x="61613" y="44226"/>
                  </a:moveTo>
                  <a:cubicBezTo>
                    <a:pt x="61370" y="44439"/>
                    <a:pt x="61278" y="44773"/>
                    <a:pt x="61400" y="45077"/>
                  </a:cubicBezTo>
                  <a:cubicBezTo>
                    <a:pt x="61522" y="45351"/>
                    <a:pt x="61856" y="45412"/>
                    <a:pt x="62130" y="45260"/>
                  </a:cubicBezTo>
                  <a:cubicBezTo>
                    <a:pt x="62373" y="45077"/>
                    <a:pt x="62494" y="44743"/>
                    <a:pt x="62342" y="44469"/>
                  </a:cubicBezTo>
                  <a:cubicBezTo>
                    <a:pt x="62221" y="44165"/>
                    <a:pt x="61886" y="44044"/>
                    <a:pt x="61613" y="44226"/>
                  </a:cubicBezTo>
                  <a:close/>
                  <a:moveTo>
                    <a:pt x="63345" y="47691"/>
                  </a:moveTo>
                  <a:cubicBezTo>
                    <a:pt x="63589" y="47509"/>
                    <a:pt x="63710" y="47175"/>
                    <a:pt x="63589" y="46901"/>
                  </a:cubicBezTo>
                  <a:cubicBezTo>
                    <a:pt x="63437" y="46627"/>
                    <a:pt x="63133" y="46567"/>
                    <a:pt x="62889" y="46749"/>
                  </a:cubicBezTo>
                  <a:cubicBezTo>
                    <a:pt x="62616" y="46931"/>
                    <a:pt x="62494" y="47266"/>
                    <a:pt x="62646" y="47539"/>
                  </a:cubicBezTo>
                  <a:cubicBezTo>
                    <a:pt x="62768" y="47813"/>
                    <a:pt x="63072" y="47874"/>
                    <a:pt x="63345" y="47691"/>
                  </a:cubicBezTo>
                  <a:close/>
                  <a:moveTo>
                    <a:pt x="64561" y="50123"/>
                  </a:moveTo>
                  <a:cubicBezTo>
                    <a:pt x="64804" y="49941"/>
                    <a:pt x="64956" y="49606"/>
                    <a:pt x="64804" y="49333"/>
                  </a:cubicBezTo>
                  <a:cubicBezTo>
                    <a:pt x="64652" y="49059"/>
                    <a:pt x="64318" y="48998"/>
                    <a:pt x="64044" y="49181"/>
                  </a:cubicBezTo>
                  <a:cubicBezTo>
                    <a:pt x="63801" y="49363"/>
                    <a:pt x="63680" y="49697"/>
                    <a:pt x="63801" y="49971"/>
                  </a:cubicBezTo>
                  <a:cubicBezTo>
                    <a:pt x="63984" y="50244"/>
                    <a:pt x="64288" y="50305"/>
                    <a:pt x="64561" y="50123"/>
                  </a:cubicBezTo>
                  <a:close/>
                  <a:moveTo>
                    <a:pt x="65807" y="52555"/>
                  </a:moveTo>
                  <a:cubicBezTo>
                    <a:pt x="66111" y="52372"/>
                    <a:pt x="66233" y="52038"/>
                    <a:pt x="66081" y="51764"/>
                  </a:cubicBezTo>
                  <a:cubicBezTo>
                    <a:pt x="65929" y="51491"/>
                    <a:pt x="65564" y="51430"/>
                    <a:pt x="65321" y="51612"/>
                  </a:cubicBezTo>
                  <a:cubicBezTo>
                    <a:pt x="65047" y="51795"/>
                    <a:pt x="64926" y="52190"/>
                    <a:pt x="65047" y="52433"/>
                  </a:cubicBezTo>
                  <a:cubicBezTo>
                    <a:pt x="65199" y="52676"/>
                    <a:pt x="65534" y="52737"/>
                    <a:pt x="65807" y="52555"/>
                  </a:cubicBezTo>
                  <a:close/>
                  <a:moveTo>
                    <a:pt x="66567" y="54044"/>
                  </a:moveTo>
                  <a:cubicBezTo>
                    <a:pt x="66263" y="54226"/>
                    <a:pt x="66142" y="54621"/>
                    <a:pt x="66294" y="54865"/>
                  </a:cubicBezTo>
                  <a:cubicBezTo>
                    <a:pt x="66446" y="55138"/>
                    <a:pt x="66780" y="55229"/>
                    <a:pt x="67054" y="55017"/>
                  </a:cubicBezTo>
                  <a:cubicBezTo>
                    <a:pt x="67358" y="54834"/>
                    <a:pt x="67479" y="54500"/>
                    <a:pt x="67327" y="54196"/>
                  </a:cubicBezTo>
                  <a:cubicBezTo>
                    <a:pt x="67206" y="53922"/>
                    <a:pt x="66871" y="53862"/>
                    <a:pt x="66567" y="54044"/>
                  </a:cubicBezTo>
                  <a:close/>
                  <a:moveTo>
                    <a:pt x="67814" y="56506"/>
                  </a:moveTo>
                  <a:cubicBezTo>
                    <a:pt x="67510" y="56688"/>
                    <a:pt x="67388" y="57083"/>
                    <a:pt x="67540" y="57357"/>
                  </a:cubicBezTo>
                  <a:cubicBezTo>
                    <a:pt x="67692" y="57600"/>
                    <a:pt x="68057" y="57691"/>
                    <a:pt x="68361" y="57509"/>
                  </a:cubicBezTo>
                  <a:cubicBezTo>
                    <a:pt x="68665" y="57296"/>
                    <a:pt x="68756" y="56962"/>
                    <a:pt x="68665" y="56658"/>
                  </a:cubicBezTo>
                  <a:cubicBezTo>
                    <a:pt x="68452" y="56445"/>
                    <a:pt x="68117" y="56324"/>
                    <a:pt x="67814" y="56506"/>
                  </a:cubicBezTo>
                  <a:close/>
                  <a:moveTo>
                    <a:pt x="69060" y="59090"/>
                  </a:moveTo>
                  <a:cubicBezTo>
                    <a:pt x="68756" y="59272"/>
                    <a:pt x="68665" y="59667"/>
                    <a:pt x="68756" y="59941"/>
                  </a:cubicBezTo>
                  <a:cubicBezTo>
                    <a:pt x="68877" y="60184"/>
                    <a:pt x="69273" y="60275"/>
                    <a:pt x="69576" y="60123"/>
                  </a:cubicBezTo>
                  <a:cubicBezTo>
                    <a:pt x="69880" y="59941"/>
                    <a:pt x="70032" y="59576"/>
                    <a:pt x="69880" y="59272"/>
                  </a:cubicBezTo>
                  <a:cubicBezTo>
                    <a:pt x="69728" y="59029"/>
                    <a:pt x="69364" y="58907"/>
                    <a:pt x="69060" y="59090"/>
                  </a:cubicBezTo>
                  <a:close/>
                  <a:moveTo>
                    <a:pt x="70276" y="61673"/>
                  </a:moveTo>
                  <a:cubicBezTo>
                    <a:pt x="69972" y="61856"/>
                    <a:pt x="69820" y="62251"/>
                    <a:pt x="69972" y="62494"/>
                  </a:cubicBezTo>
                  <a:cubicBezTo>
                    <a:pt x="70093" y="62767"/>
                    <a:pt x="70488" y="62859"/>
                    <a:pt x="70792" y="62707"/>
                  </a:cubicBezTo>
                  <a:cubicBezTo>
                    <a:pt x="71096" y="62494"/>
                    <a:pt x="71248" y="62160"/>
                    <a:pt x="71096" y="61916"/>
                  </a:cubicBezTo>
                  <a:cubicBezTo>
                    <a:pt x="70975" y="61612"/>
                    <a:pt x="70610" y="61491"/>
                    <a:pt x="70276" y="61673"/>
                  </a:cubicBezTo>
                  <a:close/>
                  <a:moveTo>
                    <a:pt x="72008" y="65169"/>
                  </a:moveTo>
                  <a:cubicBezTo>
                    <a:pt x="72312" y="64986"/>
                    <a:pt x="72464" y="64652"/>
                    <a:pt x="72312" y="64378"/>
                  </a:cubicBezTo>
                  <a:cubicBezTo>
                    <a:pt x="72160" y="64105"/>
                    <a:pt x="71795" y="64044"/>
                    <a:pt x="71522" y="64196"/>
                  </a:cubicBezTo>
                  <a:cubicBezTo>
                    <a:pt x="71187" y="64378"/>
                    <a:pt x="71066" y="64713"/>
                    <a:pt x="71187" y="64986"/>
                  </a:cubicBezTo>
                  <a:cubicBezTo>
                    <a:pt x="71370" y="65290"/>
                    <a:pt x="71704" y="65351"/>
                    <a:pt x="72008" y="65169"/>
                  </a:cubicBezTo>
                  <a:close/>
                  <a:moveTo>
                    <a:pt x="73254" y="67692"/>
                  </a:moveTo>
                  <a:cubicBezTo>
                    <a:pt x="73558" y="67540"/>
                    <a:pt x="73710" y="67144"/>
                    <a:pt x="73558" y="66871"/>
                  </a:cubicBezTo>
                  <a:cubicBezTo>
                    <a:pt x="73406" y="66628"/>
                    <a:pt x="73072" y="66537"/>
                    <a:pt x="72768" y="66688"/>
                  </a:cubicBezTo>
                  <a:cubicBezTo>
                    <a:pt x="72464" y="66840"/>
                    <a:pt x="72312" y="67236"/>
                    <a:pt x="72464" y="67479"/>
                  </a:cubicBezTo>
                  <a:cubicBezTo>
                    <a:pt x="72555" y="67752"/>
                    <a:pt x="72950" y="67844"/>
                    <a:pt x="73254" y="67692"/>
                  </a:cubicBezTo>
                  <a:close/>
                  <a:moveTo>
                    <a:pt x="74501" y="70154"/>
                  </a:moveTo>
                  <a:cubicBezTo>
                    <a:pt x="74805" y="70002"/>
                    <a:pt x="74957" y="69606"/>
                    <a:pt x="74805" y="69363"/>
                  </a:cubicBezTo>
                  <a:cubicBezTo>
                    <a:pt x="74653" y="69090"/>
                    <a:pt x="74318" y="68968"/>
                    <a:pt x="74014" y="69151"/>
                  </a:cubicBezTo>
                  <a:cubicBezTo>
                    <a:pt x="73710" y="69303"/>
                    <a:pt x="73558" y="69698"/>
                    <a:pt x="73710" y="69971"/>
                  </a:cubicBezTo>
                  <a:cubicBezTo>
                    <a:pt x="73832" y="70214"/>
                    <a:pt x="74197" y="70306"/>
                    <a:pt x="74501" y="70154"/>
                  </a:cubicBezTo>
                  <a:close/>
                  <a:moveTo>
                    <a:pt x="75747" y="72646"/>
                  </a:moveTo>
                  <a:cubicBezTo>
                    <a:pt x="76081" y="72494"/>
                    <a:pt x="76203" y="72160"/>
                    <a:pt x="76081" y="71856"/>
                  </a:cubicBezTo>
                  <a:cubicBezTo>
                    <a:pt x="75929" y="71582"/>
                    <a:pt x="75564" y="71491"/>
                    <a:pt x="75260" y="71613"/>
                  </a:cubicBezTo>
                  <a:cubicBezTo>
                    <a:pt x="74957" y="71765"/>
                    <a:pt x="74865" y="72160"/>
                    <a:pt x="74957" y="72433"/>
                  </a:cubicBezTo>
                  <a:cubicBezTo>
                    <a:pt x="75108" y="72737"/>
                    <a:pt x="75504" y="72859"/>
                    <a:pt x="75747" y="72646"/>
                  </a:cubicBezTo>
                  <a:close/>
                  <a:moveTo>
                    <a:pt x="76567" y="74227"/>
                  </a:moveTo>
                  <a:cubicBezTo>
                    <a:pt x="76264" y="74348"/>
                    <a:pt x="76142" y="74743"/>
                    <a:pt x="76294" y="75017"/>
                  </a:cubicBezTo>
                  <a:cubicBezTo>
                    <a:pt x="76446" y="75290"/>
                    <a:pt x="76780" y="75382"/>
                    <a:pt x="77084" y="75230"/>
                  </a:cubicBezTo>
                  <a:cubicBezTo>
                    <a:pt x="77388" y="75078"/>
                    <a:pt x="77510" y="74743"/>
                    <a:pt x="77388" y="74439"/>
                  </a:cubicBezTo>
                  <a:cubicBezTo>
                    <a:pt x="77236" y="74166"/>
                    <a:pt x="76871" y="74075"/>
                    <a:pt x="76567" y="74227"/>
                  </a:cubicBezTo>
                  <a:close/>
                  <a:moveTo>
                    <a:pt x="46385" y="12432"/>
                  </a:moveTo>
                  <a:cubicBezTo>
                    <a:pt x="46628" y="12250"/>
                    <a:pt x="46719" y="11885"/>
                    <a:pt x="46628" y="11672"/>
                  </a:cubicBezTo>
                  <a:cubicBezTo>
                    <a:pt x="46506" y="11460"/>
                    <a:pt x="46233" y="11399"/>
                    <a:pt x="45959" y="11551"/>
                  </a:cubicBezTo>
                  <a:cubicBezTo>
                    <a:pt x="45746" y="11764"/>
                    <a:pt x="45625" y="12098"/>
                    <a:pt x="45746" y="12311"/>
                  </a:cubicBezTo>
                  <a:cubicBezTo>
                    <a:pt x="45898" y="12584"/>
                    <a:pt x="46172" y="12615"/>
                    <a:pt x="46385" y="12432"/>
                  </a:cubicBezTo>
                  <a:close/>
                  <a:moveTo>
                    <a:pt x="47418" y="14560"/>
                  </a:moveTo>
                  <a:cubicBezTo>
                    <a:pt x="47600" y="14378"/>
                    <a:pt x="47692" y="14043"/>
                    <a:pt x="47570" y="13800"/>
                  </a:cubicBezTo>
                  <a:cubicBezTo>
                    <a:pt x="47448" y="13587"/>
                    <a:pt x="47236" y="13527"/>
                    <a:pt x="46992" y="13739"/>
                  </a:cubicBezTo>
                  <a:cubicBezTo>
                    <a:pt x="46810" y="13922"/>
                    <a:pt x="46749" y="14256"/>
                    <a:pt x="46840" y="14499"/>
                  </a:cubicBezTo>
                  <a:cubicBezTo>
                    <a:pt x="46992" y="14712"/>
                    <a:pt x="47236" y="14742"/>
                    <a:pt x="47418" y="14560"/>
                  </a:cubicBezTo>
                  <a:close/>
                  <a:moveTo>
                    <a:pt x="48482" y="16627"/>
                  </a:moveTo>
                  <a:cubicBezTo>
                    <a:pt x="48634" y="16414"/>
                    <a:pt x="48664" y="16080"/>
                    <a:pt x="48543" y="15867"/>
                  </a:cubicBezTo>
                  <a:cubicBezTo>
                    <a:pt x="48451" y="15624"/>
                    <a:pt x="48208" y="15594"/>
                    <a:pt x="48056" y="15806"/>
                  </a:cubicBezTo>
                  <a:cubicBezTo>
                    <a:pt x="47904" y="16019"/>
                    <a:pt x="47874" y="16353"/>
                    <a:pt x="47996" y="16566"/>
                  </a:cubicBezTo>
                  <a:cubicBezTo>
                    <a:pt x="48087" y="16809"/>
                    <a:pt x="48330" y="16809"/>
                    <a:pt x="48482" y="16627"/>
                  </a:cubicBezTo>
                  <a:close/>
                  <a:moveTo>
                    <a:pt x="49546" y="18694"/>
                  </a:moveTo>
                  <a:cubicBezTo>
                    <a:pt x="49698" y="18511"/>
                    <a:pt x="49698" y="18177"/>
                    <a:pt x="49576" y="17934"/>
                  </a:cubicBezTo>
                  <a:cubicBezTo>
                    <a:pt x="49455" y="17721"/>
                    <a:pt x="49242" y="17691"/>
                    <a:pt x="49090" y="17873"/>
                  </a:cubicBezTo>
                  <a:cubicBezTo>
                    <a:pt x="48938" y="18056"/>
                    <a:pt x="48938" y="18390"/>
                    <a:pt x="49059" y="18633"/>
                  </a:cubicBezTo>
                  <a:cubicBezTo>
                    <a:pt x="49211" y="18815"/>
                    <a:pt x="49394" y="18846"/>
                    <a:pt x="49546" y="18694"/>
                  </a:cubicBezTo>
                  <a:close/>
                  <a:moveTo>
                    <a:pt x="50184" y="19970"/>
                  </a:moveTo>
                  <a:cubicBezTo>
                    <a:pt x="50032" y="20153"/>
                    <a:pt x="50032" y="20457"/>
                    <a:pt x="50154" y="20670"/>
                  </a:cubicBezTo>
                  <a:cubicBezTo>
                    <a:pt x="50275" y="20913"/>
                    <a:pt x="50488" y="20943"/>
                    <a:pt x="50610" y="20791"/>
                  </a:cubicBezTo>
                  <a:cubicBezTo>
                    <a:pt x="50762" y="20639"/>
                    <a:pt x="50762" y="20305"/>
                    <a:pt x="50640" y="20062"/>
                  </a:cubicBezTo>
                  <a:cubicBezTo>
                    <a:pt x="50518" y="19849"/>
                    <a:pt x="50336" y="19758"/>
                    <a:pt x="50184" y="19970"/>
                  </a:cubicBezTo>
                  <a:close/>
                  <a:moveTo>
                    <a:pt x="51278" y="22129"/>
                  </a:moveTo>
                  <a:cubicBezTo>
                    <a:pt x="51187" y="22281"/>
                    <a:pt x="51187" y="22615"/>
                    <a:pt x="51278" y="22858"/>
                  </a:cubicBezTo>
                  <a:cubicBezTo>
                    <a:pt x="51400" y="23071"/>
                    <a:pt x="51582" y="23162"/>
                    <a:pt x="51734" y="23010"/>
                  </a:cubicBezTo>
                  <a:cubicBezTo>
                    <a:pt x="51856" y="22858"/>
                    <a:pt x="51886" y="22493"/>
                    <a:pt x="51734" y="22281"/>
                  </a:cubicBezTo>
                  <a:cubicBezTo>
                    <a:pt x="51643" y="22037"/>
                    <a:pt x="51430" y="21977"/>
                    <a:pt x="51278" y="22129"/>
                  </a:cubicBezTo>
                  <a:close/>
                  <a:moveTo>
                    <a:pt x="52433" y="24439"/>
                  </a:moveTo>
                  <a:cubicBezTo>
                    <a:pt x="52312" y="24591"/>
                    <a:pt x="52312" y="24925"/>
                    <a:pt x="52433" y="25199"/>
                  </a:cubicBezTo>
                  <a:cubicBezTo>
                    <a:pt x="52555" y="25472"/>
                    <a:pt x="52737" y="25563"/>
                    <a:pt x="52889" y="25411"/>
                  </a:cubicBezTo>
                  <a:cubicBezTo>
                    <a:pt x="53011" y="25259"/>
                    <a:pt x="53011" y="24925"/>
                    <a:pt x="52889" y="24651"/>
                  </a:cubicBezTo>
                  <a:cubicBezTo>
                    <a:pt x="52768" y="24408"/>
                    <a:pt x="52555" y="24317"/>
                    <a:pt x="52433" y="24439"/>
                  </a:cubicBezTo>
                  <a:close/>
                  <a:moveTo>
                    <a:pt x="53983" y="27965"/>
                  </a:moveTo>
                  <a:cubicBezTo>
                    <a:pt x="54105" y="27813"/>
                    <a:pt x="54135" y="27478"/>
                    <a:pt x="54014" y="27205"/>
                  </a:cubicBezTo>
                  <a:cubicBezTo>
                    <a:pt x="53923" y="26961"/>
                    <a:pt x="53710" y="26840"/>
                    <a:pt x="53558" y="26961"/>
                  </a:cubicBezTo>
                  <a:cubicBezTo>
                    <a:pt x="53467" y="27113"/>
                    <a:pt x="53467" y="27448"/>
                    <a:pt x="53558" y="27721"/>
                  </a:cubicBezTo>
                  <a:cubicBezTo>
                    <a:pt x="53680" y="28025"/>
                    <a:pt x="53831" y="28117"/>
                    <a:pt x="53983" y="27965"/>
                  </a:cubicBezTo>
                  <a:close/>
                  <a:moveTo>
                    <a:pt x="54835" y="30396"/>
                  </a:moveTo>
                  <a:cubicBezTo>
                    <a:pt x="54956" y="30244"/>
                    <a:pt x="55017" y="29910"/>
                    <a:pt x="54895" y="29697"/>
                  </a:cubicBezTo>
                  <a:cubicBezTo>
                    <a:pt x="54835" y="29424"/>
                    <a:pt x="54622" y="29332"/>
                    <a:pt x="54470" y="29484"/>
                  </a:cubicBezTo>
                  <a:cubicBezTo>
                    <a:pt x="54379" y="29636"/>
                    <a:pt x="54318" y="30001"/>
                    <a:pt x="54409" y="30244"/>
                  </a:cubicBezTo>
                  <a:cubicBezTo>
                    <a:pt x="54531" y="30487"/>
                    <a:pt x="54713" y="30548"/>
                    <a:pt x="54835" y="30396"/>
                  </a:cubicBezTo>
                  <a:close/>
                  <a:moveTo>
                    <a:pt x="55503" y="32676"/>
                  </a:moveTo>
                  <a:cubicBezTo>
                    <a:pt x="55655" y="32524"/>
                    <a:pt x="55686" y="32190"/>
                    <a:pt x="55655" y="31977"/>
                  </a:cubicBezTo>
                  <a:cubicBezTo>
                    <a:pt x="55594" y="31734"/>
                    <a:pt x="55382" y="31642"/>
                    <a:pt x="55290" y="31825"/>
                  </a:cubicBezTo>
                  <a:cubicBezTo>
                    <a:pt x="55139" y="31977"/>
                    <a:pt x="55078" y="32311"/>
                    <a:pt x="55169" y="32524"/>
                  </a:cubicBezTo>
                  <a:cubicBezTo>
                    <a:pt x="55199" y="32767"/>
                    <a:pt x="55351" y="32828"/>
                    <a:pt x="55503" y="32676"/>
                  </a:cubicBezTo>
                  <a:close/>
                  <a:moveTo>
                    <a:pt x="55838" y="34013"/>
                  </a:moveTo>
                  <a:cubicBezTo>
                    <a:pt x="55686" y="34165"/>
                    <a:pt x="55655" y="34500"/>
                    <a:pt x="55686" y="34743"/>
                  </a:cubicBezTo>
                  <a:cubicBezTo>
                    <a:pt x="55777" y="34956"/>
                    <a:pt x="55929" y="35047"/>
                    <a:pt x="56050" y="34864"/>
                  </a:cubicBezTo>
                  <a:cubicBezTo>
                    <a:pt x="56202" y="34712"/>
                    <a:pt x="56263" y="34348"/>
                    <a:pt x="56202" y="34135"/>
                  </a:cubicBezTo>
                  <a:cubicBezTo>
                    <a:pt x="56202" y="33892"/>
                    <a:pt x="55990" y="33831"/>
                    <a:pt x="55838" y="34013"/>
                  </a:cubicBezTo>
                  <a:close/>
                  <a:moveTo>
                    <a:pt x="56385" y="36171"/>
                  </a:moveTo>
                  <a:cubicBezTo>
                    <a:pt x="56233" y="36384"/>
                    <a:pt x="56142" y="36688"/>
                    <a:pt x="56233" y="36931"/>
                  </a:cubicBezTo>
                  <a:cubicBezTo>
                    <a:pt x="56263" y="37174"/>
                    <a:pt x="56446" y="37235"/>
                    <a:pt x="56597" y="37053"/>
                  </a:cubicBezTo>
                  <a:cubicBezTo>
                    <a:pt x="56749" y="36870"/>
                    <a:pt x="56841" y="36566"/>
                    <a:pt x="56810" y="36293"/>
                  </a:cubicBezTo>
                  <a:cubicBezTo>
                    <a:pt x="56719" y="36080"/>
                    <a:pt x="56537" y="36019"/>
                    <a:pt x="56385" y="36171"/>
                  </a:cubicBezTo>
                  <a:close/>
                  <a:moveTo>
                    <a:pt x="56901" y="38421"/>
                  </a:moveTo>
                  <a:cubicBezTo>
                    <a:pt x="56749" y="38603"/>
                    <a:pt x="56689" y="38968"/>
                    <a:pt x="56719" y="39211"/>
                  </a:cubicBezTo>
                  <a:cubicBezTo>
                    <a:pt x="56810" y="39484"/>
                    <a:pt x="56962" y="39515"/>
                    <a:pt x="57145" y="39332"/>
                  </a:cubicBezTo>
                  <a:cubicBezTo>
                    <a:pt x="57297" y="39150"/>
                    <a:pt x="57418" y="38816"/>
                    <a:pt x="57327" y="38542"/>
                  </a:cubicBezTo>
                  <a:cubicBezTo>
                    <a:pt x="57297" y="38269"/>
                    <a:pt x="57114" y="38238"/>
                    <a:pt x="56901" y="38421"/>
                  </a:cubicBezTo>
                  <a:close/>
                  <a:moveTo>
                    <a:pt x="57509" y="40731"/>
                  </a:moveTo>
                  <a:cubicBezTo>
                    <a:pt x="57327" y="40943"/>
                    <a:pt x="57266" y="41308"/>
                    <a:pt x="57327" y="41582"/>
                  </a:cubicBezTo>
                  <a:cubicBezTo>
                    <a:pt x="57418" y="41825"/>
                    <a:pt x="57601" y="41916"/>
                    <a:pt x="57783" y="41734"/>
                  </a:cubicBezTo>
                  <a:cubicBezTo>
                    <a:pt x="57965" y="41551"/>
                    <a:pt x="58056" y="41156"/>
                    <a:pt x="57965" y="40883"/>
                  </a:cubicBezTo>
                  <a:cubicBezTo>
                    <a:pt x="57905" y="40639"/>
                    <a:pt x="57722" y="40548"/>
                    <a:pt x="57509" y="40731"/>
                  </a:cubicBezTo>
                  <a:close/>
                  <a:moveTo>
                    <a:pt x="58360" y="43284"/>
                  </a:moveTo>
                  <a:cubicBezTo>
                    <a:pt x="58178" y="43466"/>
                    <a:pt x="58087" y="43861"/>
                    <a:pt x="58208" y="44165"/>
                  </a:cubicBezTo>
                  <a:cubicBezTo>
                    <a:pt x="58330" y="44469"/>
                    <a:pt x="58573" y="44530"/>
                    <a:pt x="58786" y="44348"/>
                  </a:cubicBezTo>
                  <a:cubicBezTo>
                    <a:pt x="58968" y="44165"/>
                    <a:pt x="59029" y="43770"/>
                    <a:pt x="58938" y="43466"/>
                  </a:cubicBezTo>
                  <a:cubicBezTo>
                    <a:pt x="58816" y="43223"/>
                    <a:pt x="58543" y="43102"/>
                    <a:pt x="58360" y="43284"/>
                  </a:cubicBezTo>
                  <a:close/>
                  <a:moveTo>
                    <a:pt x="59455" y="45898"/>
                  </a:moveTo>
                  <a:cubicBezTo>
                    <a:pt x="59242" y="46111"/>
                    <a:pt x="59181" y="46475"/>
                    <a:pt x="59303" y="46779"/>
                  </a:cubicBezTo>
                  <a:cubicBezTo>
                    <a:pt x="59424" y="47053"/>
                    <a:pt x="59698" y="47114"/>
                    <a:pt x="59911" y="46931"/>
                  </a:cubicBezTo>
                  <a:cubicBezTo>
                    <a:pt x="60154" y="46749"/>
                    <a:pt x="60215" y="46354"/>
                    <a:pt x="60093" y="46111"/>
                  </a:cubicBezTo>
                  <a:cubicBezTo>
                    <a:pt x="59941" y="45807"/>
                    <a:pt x="59698" y="45716"/>
                    <a:pt x="59455" y="45898"/>
                  </a:cubicBezTo>
                  <a:close/>
                  <a:moveTo>
                    <a:pt x="60610" y="48451"/>
                  </a:moveTo>
                  <a:cubicBezTo>
                    <a:pt x="60367" y="48634"/>
                    <a:pt x="60306" y="49029"/>
                    <a:pt x="60397" y="49333"/>
                  </a:cubicBezTo>
                  <a:cubicBezTo>
                    <a:pt x="60519" y="49606"/>
                    <a:pt x="60822" y="49667"/>
                    <a:pt x="61066" y="49485"/>
                  </a:cubicBezTo>
                  <a:cubicBezTo>
                    <a:pt x="61278" y="49302"/>
                    <a:pt x="61400" y="48907"/>
                    <a:pt x="61248" y="48634"/>
                  </a:cubicBezTo>
                  <a:cubicBezTo>
                    <a:pt x="61126" y="48299"/>
                    <a:pt x="60822" y="48269"/>
                    <a:pt x="60610" y="48451"/>
                  </a:cubicBezTo>
                  <a:close/>
                  <a:moveTo>
                    <a:pt x="61734" y="50913"/>
                  </a:moveTo>
                  <a:cubicBezTo>
                    <a:pt x="61522" y="51126"/>
                    <a:pt x="61400" y="51491"/>
                    <a:pt x="61522" y="51795"/>
                  </a:cubicBezTo>
                  <a:cubicBezTo>
                    <a:pt x="61613" y="52068"/>
                    <a:pt x="61917" y="52099"/>
                    <a:pt x="62160" y="51916"/>
                  </a:cubicBezTo>
                  <a:cubicBezTo>
                    <a:pt x="62373" y="51734"/>
                    <a:pt x="62494" y="51339"/>
                    <a:pt x="62373" y="51065"/>
                  </a:cubicBezTo>
                  <a:cubicBezTo>
                    <a:pt x="62281" y="50822"/>
                    <a:pt x="61978" y="50731"/>
                    <a:pt x="61734" y="50913"/>
                  </a:cubicBezTo>
                  <a:close/>
                  <a:moveTo>
                    <a:pt x="62889" y="53406"/>
                  </a:moveTo>
                  <a:cubicBezTo>
                    <a:pt x="62616" y="53588"/>
                    <a:pt x="62525" y="54014"/>
                    <a:pt x="62646" y="54257"/>
                  </a:cubicBezTo>
                  <a:cubicBezTo>
                    <a:pt x="62768" y="54530"/>
                    <a:pt x="63072" y="54561"/>
                    <a:pt x="63345" y="54378"/>
                  </a:cubicBezTo>
                  <a:cubicBezTo>
                    <a:pt x="63589" y="54196"/>
                    <a:pt x="63710" y="53770"/>
                    <a:pt x="63558" y="53497"/>
                  </a:cubicBezTo>
                  <a:cubicBezTo>
                    <a:pt x="63437" y="53254"/>
                    <a:pt x="63102" y="53193"/>
                    <a:pt x="62889" y="53406"/>
                  </a:cubicBezTo>
                  <a:close/>
                  <a:moveTo>
                    <a:pt x="64500" y="56810"/>
                  </a:moveTo>
                  <a:cubicBezTo>
                    <a:pt x="64774" y="56628"/>
                    <a:pt x="64896" y="56202"/>
                    <a:pt x="64774" y="55928"/>
                  </a:cubicBezTo>
                  <a:cubicBezTo>
                    <a:pt x="64652" y="55685"/>
                    <a:pt x="64318" y="55624"/>
                    <a:pt x="64044" y="55837"/>
                  </a:cubicBezTo>
                  <a:cubicBezTo>
                    <a:pt x="63801" y="56020"/>
                    <a:pt x="63680" y="56415"/>
                    <a:pt x="63832" y="56688"/>
                  </a:cubicBezTo>
                  <a:cubicBezTo>
                    <a:pt x="63892" y="56992"/>
                    <a:pt x="64257" y="57053"/>
                    <a:pt x="64500" y="56810"/>
                  </a:cubicBezTo>
                  <a:close/>
                  <a:moveTo>
                    <a:pt x="65230" y="58330"/>
                  </a:moveTo>
                  <a:cubicBezTo>
                    <a:pt x="64956" y="58512"/>
                    <a:pt x="64865" y="58938"/>
                    <a:pt x="64956" y="59211"/>
                  </a:cubicBezTo>
                  <a:cubicBezTo>
                    <a:pt x="65078" y="59485"/>
                    <a:pt x="65412" y="59515"/>
                    <a:pt x="65686" y="59333"/>
                  </a:cubicBezTo>
                  <a:cubicBezTo>
                    <a:pt x="65959" y="59120"/>
                    <a:pt x="66081" y="58725"/>
                    <a:pt x="65959" y="58451"/>
                  </a:cubicBezTo>
                  <a:cubicBezTo>
                    <a:pt x="65838" y="58178"/>
                    <a:pt x="65503" y="58117"/>
                    <a:pt x="65230" y="58330"/>
                  </a:cubicBezTo>
                  <a:close/>
                  <a:moveTo>
                    <a:pt x="66415" y="60883"/>
                  </a:moveTo>
                  <a:cubicBezTo>
                    <a:pt x="66142" y="61065"/>
                    <a:pt x="65990" y="61491"/>
                    <a:pt x="66142" y="61764"/>
                  </a:cubicBezTo>
                  <a:cubicBezTo>
                    <a:pt x="66263" y="62008"/>
                    <a:pt x="66598" y="62099"/>
                    <a:pt x="66871" y="61916"/>
                  </a:cubicBezTo>
                  <a:cubicBezTo>
                    <a:pt x="67145" y="61704"/>
                    <a:pt x="67297" y="61308"/>
                    <a:pt x="67175" y="61035"/>
                  </a:cubicBezTo>
                  <a:cubicBezTo>
                    <a:pt x="67023" y="60731"/>
                    <a:pt x="66689" y="60640"/>
                    <a:pt x="66415" y="60883"/>
                  </a:cubicBezTo>
                  <a:close/>
                  <a:moveTo>
                    <a:pt x="67601" y="63436"/>
                  </a:moveTo>
                  <a:cubicBezTo>
                    <a:pt x="67297" y="63619"/>
                    <a:pt x="67175" y="63983"/>
                    <a:pt x="67327" y="64287"/>
                  </a:cubicBezTo>
                  <a:cubicBezTo>
                    <a:pt x="67449" y="64561"/>
                    <a:pt x="67783" y="64652"/>
                    <a:pt x="68087" y="64409"/>
                  </a:cubicBezTo>
                  <a:cubicBezTo>
                    <a:pt x="68391" y="64226"/>
                    <a:pt x="68513" y="63831"/>
                    <a:pt x="68391" y="63588"/>
                  </a:cubicBezTo>
                  <a:cubicBezTo>
                    <a:pt x="68209" y="63284"/>
                    <a:pt x="67844" y="63223"/>
                    <a:pt x="67601" y="63436"/>
                  </a:cubicBezTo>
                  <a:close/>
                  <a:moveTo>
                    <a:pt x="69273" y="66871"/>
                  </a:moveTo>
                  <a:cubicBezTo>
                    <a:pt x="69576" y="66688"/>
                    <a:pt x="69668" y="66324"/>
                    <a:pt x="69576" y="66050"/>
                  </a:cubicBezTo>
                  <a:cubicBezTo>
                    <a:pt x="69424" y="65777"/>
                    <a:pt x="69060" y="65716"/>
                    <a:pt x="68817" y="65929"/>
                  </a:cubicBezTo>
                  <a:cubicBezTo>
                    <a:pt x="68513" y="66111"/>
                    <a:pt x="68391" y="66506"/>
                    <a:pt x="68543" y="66780"/>
                  </a:cubicBezTo>
                  <a:cubicBezTo>
                    <a:pt x="68665" y="66992"/>
                    <a:pt x="68999" y="67084"/>
                    <a:pt x="69273" y="66871"/>
                  </a:cubicBezTo>
                  <a:close/>
                  <a:moveTo>
                    <a:pt x="70519" y="69303"/>
                  </a:moveTo>
                  <a:cubicBezTo>
                    <a:pt x="70823" y="69120"/>
                    <a:pt x="70944" y="68755"/>
                    <a:pt x="70792" y="68482"/>
                  </a:cubicBezTo>
                  <a:cubicBezTo>
                    <a:pt x="70640" y="68208"/>
                    <a:pt x="70276" y="68147"/>
                    <a:pt x="70032" y="68330"/>
                  </a:cubicBezTo>
                  <a:cubicBezTo>
                    <a:pt x="69728" y="68512"/>
                    <a:pt x="69607" y="68907"/>
                    <a:pt x="69759" y="69151"/>
                  </a:cubicBezTo>
                  <a:cubicBezTo>
                    <a:pt x="69880" y="69424"/>
                    <a:pt x="70215" y="69515"/>
                    <a:pt x="70519" y="69303"/>
                  </a:cubicBezTo>
                  <a:close/>
                  <a:moveTo>
                    <a:pt x="71765" y="71734"/>
                  </a:moveTo>
                  <a:cubicBezTo>
                    <a:pt x="72069" y="71552"/>
                    <a:pt x="72190" y="71217"/>
                    <a:pt x="72039" y="70913"/>
                  </a:cubicBezTo>
                  <a:cubicBezTo>
                    <a:pt x="71887" y="70640"/>
                    <a:pt x="71552" y="70579"/>
                    <a:pt x="71279" y="70761"/>
                  </a:cubicBezTo>
                  <a:cubicBezTo>
                    <a:pt x="70975" y="70944"/>
                    <a:pt x="70853" y="71339"/>
                    <a:pt x="71005" y="71582"/>
                  </a:cubicBezTo>
                  <a:cubicBezTo>
                    <a:pt x="71157" y="71856"/>
                    <a:pt x="71491" y="71947"/>
                    <a:pt x="71765" y="71734"/>
                  </a:cubicBezTo>
                  <a:close/>
                  <a:moveTo>
                    <a:pt x="73072" y="74227"/>
                  </a:moveTo>
                  <a:cubicBezTo>
                    <a:pt x="73376" y="74014"/>
                    <a:pt x="73467" y="73679"/>
                    <a:pt x="73315" y="73406"/>
                  </a:cubicBezTo>
                  <a:cubicBezTo>
                    <a:pt x="73163" y="73132"/>
                    <a:pt x="72829" y="73072"/>
                    <a:pt x="72525" y="73254"/>
                  </a:cubicBezTo>
                  <a:cubicBezTo>
                    <a:pt x="72221" y="73467"/>
                    <a:pt x="72130" y="73801"/>
                    <a:pt x="72282" y="74105"/>
                  </a:cubicBezTo>
                  <a:cubicBezTo>
                    <a:pt x="72464" y="74318"/>
                    <a:pt x="72798" y="74409"/>
                    <a:pt x="73072" y="74227"/>
                  </a:cubicBezTo>
                  <a:close/>
                  <a:moveTo>
                    <a:pt x="73862" y="75777"/>
                  </a:moveTo>
                  <a:cubicBezTo>
                    <a:pt x="73558" y="75959"/>
                    <a:pt x="73467" y="76293"/>
                    <a:pt x="73589" y="76597"/>
                  </a:cubicBezTo>
                  <a:cubicBezTo>
                    <a:pt x="73741" y="76871"/>
                    <a:pt x="74105" y="76993"/>
                    <a:pt x="74409" y="76810"/>
                  </a:cubicBezTo>
                  <a:cubicBezTo>
                    <a:pt x="74713" y="76597"/>
                    <a:pt x="74805" y="76263"/>
                    <a:pt x="74653" y="75959"/>
                  </a:cubicBezTo>
                  <a:cubicBezTo>
                    <a:pt x="74501" y="75655"/>
                    <a:pt x="74166" y="75594"/>
                    <a:pt x="73862" y="75777"/>
                  </a:cubicBezTo>
                  <a:close/>
                  <a:moveTo>
                    <a:pt x="44287" y="14135"/>
                  </a:moveTo>
                  <a:cubicBezTo>
                    <a:pt x="44530" y="13952"/>
                    <a:pt x="44591" y="13618"/>
                    <a:pt x="44439" y="13344"/>
                  </a:cubicBezTo>
                  <a:cubicBezTo>
                    <a:pt x="44287" y="13071"/>
                    <a:pt x="43953" y="13040"/>
                    <a:pt x="43679" y="13192"/>
                  </a:cubicBezTo>
                  <a:cubicBezTo>
                    <a:pt x="43436" y="13375"/>
                    <a:pt x="43375" y="13739"/>
                    <a:pt x="43588" y="13983"/>
                  </a:cubicBezTo>
                  <a:cubicBezTo>
                    <a:pt x="43740" y="14256"/>
                    <a:pt x="44074" y="14347"/>
                    <a:pt x="44287" y="14135"/>
                  </a:cubicBezTo>
                  <a:close/>
                  <a:moveTo>
                    <a:pt x="45169" y="15502"/>
                  </a:moveTo>
                  <a:cubicBezTo>
                    <a:pt x="44986" y="15715"/>
                    <a:pt x="44956" y="16049"/>
                    <a:pt x="45108" y="16262"/>
                  </a:cubicBezTo>
                  <a:cubicBezTo>
                    <a:pt x="45260" y="16505"/>
                    <a:pt x="45564" y="16536"/>
                    <a:pt x="45716" y="16353"/>
                  </a:cubicBezTo>
                  <a:cubicBezTo>
                    <a:pt x="45898" y="16171"/>
                    <a:pt x="45929" y="15806"/>
                    <a:pt x="45777" y="15594"/>
                  </a:cubicBezTo>
                  <a:cubicBezTo>
                    <a:pt x="45655" y="15350"/>
                    <a:pt x="45351" y="15320"/>
                    <a:pt x="45169" y="15502"/>
                  </a:cubicBezTo>
                  <a:close/>
                  <a:moveTo>
                    <a:pt x="46537" y="17600"/>
                  </a:moveTo>
                  <a:cubicBezTo>
                    <a:pt x="46385" y="17782"/>
                    <a:pt x="46354" y="18147"/>
                    <a:pt x="46506" y="18360"/>
                  </a:cubicBezTo>
                  <a:cubicBezTo>
                    <a:pt x="46658" y="18603"/>
                    <a:pt x="46871" y="18603"/>
                    <a:pt x="47023" y="18390"/>
                  </a:cubicBezTo>
                  <a:cubicBezTo>
                    <a:pt x="47175" y="18208"/>
                    <a:pt x="47236" y="17873"/>
                    <a:pt x="47084" y="17630"/>
                  </a:cubicBezTo>
                  <a:cubicBezTo>
                    <a:pt x="46962" y="17417"/>
                    <a:pt x="46688" y="17417"/>
                    <a:pt x="46537" y="17600"/>
                  </a:cubicBezTo>
                  <a:close/>
                  <a:moveTo>
                    <a:pt x="47783" y="19575"/>
                  </a:moveTo>
                  <a:cubicBezTo>
                    <a:pt x="47631" y="19758"/>
                    <a:pt x="47631" y="20062"/>
                    <a:pt x="47783" y="20305"/>
                  </a:cubicBezTo>
                  <a:cubicBezTo>
                    <a:pt x="47935" y="20518"/>
                    <a:pt x="48147" y="20518"/>
                    <a:pt x="48299" y="20335"/>
                  </a:cubicBezTo>
                  <a:cubicBezTo>
                    <a:pt x="48451" y="20153"/>
                    <a:pt x="48451" y="19849"/>
                    <a:pt x="48299" y="19606"/>
                  </a:cubicBezTo>
                  <a:cubicBezTo>
                    <a:pt x="48178" y="19423"/>
                    <a:pt x="47935" y="19393"/>
                    <a:pt x="47783" y="19575"/>
                  </a:cubicBezTo>
                  <a:close/>
                  <a:moveTo>
                    <a:pt x="48999" y="21551"/>
                  </a:moveTo>
                  <a:cubicBezTo>
                    <a:pt x="48907" y="21733"/>
                    <a:pt x="48907" y="22037"/>
                    <a:pt x="48999" y="22281"/>
                  </a:cubicBezTo>
                  <a:cubicBezTo>
                    <a:pt x="49120" y="22493"/>
                    <a:pt x="49363" y="22524"/>
                    <a:pt x="49455" y="22341"/>
                  </a:cubicBezTo>
                  <a:cubicBezTo>
                    <a:pt x="49576" y="22189"/>
                    <a:pt x="49576" y="21855"/>
                    <a:pt x="49455" y="21642"/>
                  </a:cubicBezTo>
                  <a:cubicBezTo>
                    <a:pt x="49363" y="21429"/>
                    <a:pt x="49120" y="21399"/>
                    <a:pt x="48999" y="21551"/>
                  </a:cubicBezTo>
                  <a:close/>
                  <a:moveTo>
                    <a:pt x="50184" y="23618"/>
                  </a:moveTo>
                  <a:cubicBezTo>
                    <a:pt x="50062" y="23770"/>
                    <a:pt x="50062" y="24043"/>
                    <a:pt x="50214" y="24317"/>
                  </a:cubicBezTo>
                  <a:cubicBezTo>
                    <a:pt x="50336" y="24560"/>
                    <a:pt x="50579" y="24621"/>
                    <a:pt x="50670" y="24469"/>
                  </a:cubicBezTo>
                  <a:cubicBezTo>
                    <a:pt x="50792" y="24317"/>
                    <a:pt x="50792" y="23983"/>
                    <a:pt x="50640" y="23770"/>
                  </a:cubicBezTo>
                  <a:cubicBezTo>
                    <a:pt x="50488" y="23496"/>
                    <a:pt x="50306" y="23466"/>
                    <a:pt x="50184" y="23618"/>
                  </a:cubicBezTo>
                  <a:close/>
                  <a:moveTo>
                    <a:pt x="51400" y="25806"/>
                  </a:moveTo>
                  <a:cubicBezTo>
                    <a:pt x="51278" y="25958"/>
                    <a:pt x="51339" y="26262"/>
                    <a:pt x="51430" y="26536"/>
                  </a:cubicBezTo>
                  <a:cubicBezTo>
                    <a:pt x="51582" y="26809"/>
                    <a:pt x="51795" y="26870"/>
                    <a:pt x="51856" y="26718"/>
                  </a:cubicBezTo>
                  <a:cubicBezTo>
                    <a:pt x="51977" y="26566"/>
                    <a:pt x="51947" y="26232"/>
                    <a:pt x="51825" y="25989"/>
                  </a:cubicBezTo>
                  <a:cubicBezTo>
                    <a:pt x="51673" y="25776"/>
                    <a:pt x="51491" y="25654"/>
                    <a:pt x="51400" y="25806"/>
                  </a:cubicBezTo>
                  <a:close/>
                  <a:moveTo>
                    <a:pt x="52950" y="28542"/>
                  </a:moveTo>
                  <a:cubicBezTo>
                    <a:pt x="52859" y="28268"/>
                    <a:pt x="52707" y="28117"/>
                    <a:pt x="52585" y="28268"/>
                  </a:cubicBezTo>
                  <a:cubicBezTo>
                    <a:pt x="52464" y="28420"/>
                    <a:pt x="52494" y="28785"/>
                    <a:pt x="52585" y="29089"/>
                  </a:cubicBezTo>
                  <a:cubicBezTo>
                    <a:pt x="52707" y="29393"/>
                    <a:pt x="52859" y="29454"/>
                    <a:pt x="52950" y="29332"/>
                  </a:cubicBezTo>
                  <a:cubicBezTo>
                    <a:pt x="53072" y="29180"/>
                    <a:pt x="53072" y="28846"/>
                    <a:pt x="52950" y="28542"/>
                  </a:cubicBezTo>
                  <a:close/>
                  <a:moveTo>
                    <a:pt x="53801" y="31065"/>
                  </a:moveTo>
                  <a:cubicBezTo>
                    <a:pt x="53710" y="30791"/>
                    <a:pt x="53558" y="30700"/>
                    <a:pt x="53467" y="30852"/>
                  </a:cubicBezTo>
                  <a:cubicBezTo>
                    <a:pt x="53345" y="31004"/>
                    <a:pt x="53345" y="31369"/>
                    <a:pt x="53406" y="31612"/>
                  </a:cubicBezTo>
                  <a:cubicBezTo>
                    <a:pt x="53497" y="31886"/>
                    <a:pt x="53649" y="31977"/>
                    <a:pt x="53771" y="31825"/>
                  </a:cubicBezTo>
                  <a:cubicBezTo>
                    <a:pt x="53862" y="31642"/>
                    <a:pt x="53923" y="31308"/>
                    <a:pt x="53801" y="31065"/>
                  </a:cubicBezTo>
                  <a:close/>
                  <a:moveTo>
                    <a:pt x="54470" y="33405"/>
                  </a:moveTo>
                  <a:cubicBezTo>
                    <a:pt x="54409" y="33132"/>
                    <a:pt x="54257" y="33071"/>
                    <a:pt x="54166" y="33253"/>
                  </a:cubicBezTo>
                  <a:cubicBezTo>
                    <a:pt x="54075" y="33405"/>
                    <a:pt x="54014" y="33740"/>
                    <a:pt x="54105" y="34013"/>
                  </a:cubicBezTo>
                  <a:cubicBezTo>
                    <a:pt x="54166" y="34287"/>
                    <a:pt x="54287" y="34348"/>
                    <a:pt x="54409" y="34165"/>
                  </a:cubicBezTo>
                  <a:cubicBezTo>
                    <a:pt x="54531" y="33983"/>
                    <a:pt x="54561" y="33679"/>
                    <a:pt x="54470" y="33405"/>
                  </a:cubicBezTo>
                  <a:close/>
                  <a:moveTo>
                    <a:pt x="54895" y="36414"/>
                  </a:moveTo>
                  <a:cubicBezTo>
                    <a:pt x="55017" y="36263"/>
                    <a:pt x="55047" y="35898"/>
                    <a:pt x="55017" y="35655"/>
                  </a:cubicBezTo>
                  <a:cubicBezTo>
                    <a:pt x="54987" y="35411"/>
                    <a:pt x="54835" y="35351"/>
                    <a:pt x="54713" y="35503"/>
                  </a:cubicBezTo>
                  <a:cubicBezTo>
                    <a:pt x="54591" y="35655"/>
                    <a:pt x="54561" y="35989"/>
                    <a:pt x="54591" y="36263"/>
                  </a:cubicBezTo>
                  <a:cubicBezTo>
                    <a:pt x="54683" y="36536"/>
                    <a:pt x="54835" y="36597"/>
                    <a:pt x="54895" y="36414"/>
                  </a:cubicBezTo>
                  <a:close/>
                  <a:moveTo>
                    <a:pt x="55351" y="38694"/>
                  </a:moveTo>
                  <a:cubicBezTo>
                    <a:pt x="55473" y="38512"/>
                    <a:pt x="55534" y="38147"/>
                    <a:pt x="55473" y="37934"/>
                  </a:cubicBezTo>
                  <a:cubicBezTo>
                    <a:pt x="55442" y="37691"/>
                    <a:pt x="55290" y="37630"/>
                    <a:pt x="55169" y="37813"/>
                  </a:cubicBezTo>
                  <a:cubicBezTo>
                    <a:pt x="55047" y="37995"/>
                    <a:pt x="55017" y="38360"/>
                    <a:pt x="55047" y="38573"/>
                  </a:cubicBezTo>
                  <a:cubicBezTo>
                    <a:pt x="55139" y="38816"/>
                    <a:pt x="55230" y="38877"/>
                    <a:pt x="55351" y="38694"/>
                  </a:cubicBezTo>
                  <a:close/>
                  <a:moveTo>
                    <a:pt x="55625" y="40092"/>
                  </a:moveTo>
                  <a:cubicBezTo>
                    <a:pt x="55503" y="40275"/>
                    <a:pt x="55442" y="40639"/>
                    <a:pt x="55473" y="40883"/>
                  </a:cubicBezTo>
                  <a:cubicBezTo>
                    <a:pt x="55503" y="41156"/>
                    <a:pt x="55655" y="41187"/>
                    <a:pt x="55777" y="41004"/>
                  </a:cubicBezTo>
                  <a:cubicBezTo>
                    <a:pt x="55898" y="40822"/>
                    <a:pt x="55959" y="40487"/>
                    <a:pt x="55929" y="40214"/>
                  </a:cubicBezTo>
                  <a:cubicBezTo>
                    <a:pt x="55898" y="39940"/>
                    <a:pt x="55746" y="39910"/>
                    <a:pt x="55625" y="40092"/>
                  </a:cubicBezTo>
                  <a:close/>
                  <a:moveTo>
                    <a:pt x="56081" y="42494"/>
                  </a:moveTo>
                  <a:cubicBezTo>
                    <a:pt x="55929" y="42676"/>
                    <a:pt x="55838" y="43071"/>
                    <a:pt x="55929" y="43314"/>
                  </a:cubicBezTo>
                  <a:cubicBezTo>
                    <a:pt x="55959" y="43588"/>
                    <a:pt x="56111" y="43679"/>
                    <a:pt x="56263" y="43466"/>
                  </a:cubicBezTo>
                  <a:cubicBezTo>
                    <a:pt x="56415" y="43284"/>
                    <a:pt x="56506" y="42919"/>
                    <a:pt x="56446" y="42646"/>
                  </a:cubicBezTo>
                  <a:cubicBezTo>
                    <a:pt x="56385" y="42342"/>
                    <a:pt x="56202" y="42311"/>
                    <a:pt x="56081" y="42494"/>
                  </a:cubicBezTo>
                  <a:close/>
                  <a:moveTo>
                    <a:pt x="56719" y="45047"/>
                  </a:moveTo>
                  <a:cubicBezTo>
                    <a:pt x="56567" y="45229"/>
                    <a:pt x="56537" y="45594"/>
                    <a:pt x="56597" y="45898"/>
                  </a:cubicBezTo>
                  <a:cubicBezTo>
                    <a:pt x="56719" y="46202"/>
                    <a:pt x="56901" y="46293"/>
                    <a:pt x="57114" y="46111"/>
                  </a:cubicBezTo>
                  <a:cubicBezTo>
                    <a:pt x="57266" y="45898"/>
                    <a:pt x="57327" y="45533"/>
                    <a:pt x="57236" y="45229"/>
                  </a:cubicBezTo>
                  <a:cubicBezTo>
                    <a:pt x="57114" y="44925"/>
                    <a:pt x="56871" y="44834"/>
                    <a:pt x="56719" y="45047"/>
                  </a:cubicBezTo>
                  <a:close/>
                  <a:moveTo>
                    <a:pt x="57661" y="47691"/>
                  </a:moveTo>
                  <a:cubicBezTo>
                    <a:pt x="57479" y="47874"/>
                    <a:pt x="57449" y="48269"/>
                    <a:pt x="57570" y="48573"/>
                  </a:cubicBezTo>
                  <a:cubicBezTo>
                    <a:pt x="57661" y="48877"/>
                    <a:pt x="57905" y="48907"/>
                    <a:pt x="58087" y="48725"/>
                  </a:cubicBezTo>
                  <a:cubicBezTo>
                    <a:pt x="58269" y="48542"/>
                    <a:pt x="58360" y="48147"/>
                    <a:pt x="58239" y="47843"/>
                  </a:cubicBezTo>
                  <a:cubicBezTo>
                    <a:pt x="58087" y="47570"/>
                    <a:pt x="57874" y="47509"/>
                    <a:pt x="57661" y="47691"/>
                  </a:cubicBezTo>
                  <a:close/>
                  <a:moveTo>
                    <a:pt x="58664" y="50275"/>
                  </a:moveTo>
                  <a:cubicBezTo>
                    <a:pt x="58482" y="50457"/>
                    <a:pt x="58391" y="50883"/>
                    <a:pt x="58512" y="51156"/>
                  </a:cubicBezTo>
                  <a:cubicBezTo>
                    <a:pt x="58634" y="51430"/>
                    <a:pt x="58847" y="51491"/>
                    <a:pt x="59029" y="51308"/>
                  </a:cubicBezTo>
                  <a:cubicBezTo>
                    <a:pt x="59242" y="51126"/>
                    <a:pt x="59303" y="50700"/>
                    <a:pt x="59181" y="50427"/>
                  </a:cubicBezTo>
                  <a:cubicBezTo>
                    <a:pt x="59120" y="50153"/>
                    <a:pt x="58847" y="50093"/>
                    <a:pt x="58664" y="50275"/>
                  </a:cubicBezTo>
                  <a:close/>
                  <a:moveTo>
                    <a:pt x="59637" y="52828"/>
                  </a:moveTo>
                  <a:cubicBezTo>
                    <a:pt x="59424" y="53010"/>
                    <a:pt x="59333" y="53436"/>
                    <a:pt x="59455" y="53710"/>
                  </a:cubicBezTo>
                  <a:cubicBezTo>
                    <a:pt x="59576" y="53953"/>
                    <a:pt x="59850" y="54044"/>
                    <a:pt x="60032" y="53801"/>
                  </a:cubicBezTo>
                  <a:cubicBezTo>
                    <a:pt x="60245" y="53588"/>
                    <a:pt x="60336" y="53193"/>
                    <a:pt x="60215" y="52950"/>
                  </a:cubicBezTo>
                  <a:cubicBezTo>
                    <a:pt x="60154" y="52676"/>
                    <a:pt x="59880" y="52646"/>
                    <a:pt x="59637" y="52828"/>
                  </a:cubicBezTo>
                  <a:close/>
                  <a:moveTo>
                    <a:pt x="60671" y="55321"/>
                  </a:moveTo>
                  <a:cubicBezTo>
                    <a:pt x="60458" y="55564"/>
                    <a:pt x="60367" y="55928"/>
                    <a:pt x="60488" y="56202"/>
                  </a:cubicBezTo>
                  <a:cubicBezTo>
                    <a:pt x="60610" y="56476"/>
                    <a:pt x="60853" y="56506"/>
                    <a:pt x="61096" y="56324"/>
                  </a:cubicBezTo>
                  <a:cubicBezTo>
                    <a:pt x="61309" y="56080"/>
                    <a:pt x="61430" y="55716"/>
                    <a:pt x="61309" y="55442"/>
                  </a:cubicBezTo>
                  <a:cubicBezTo>
                    <a:pt x="61157" y="55169"/>
                    <a:pt x="60914" y="55138"/>
                    <a:pt x="60671" y="55321"/>
                  </a:cubicBezTo>
                  <a:close/>
                  <a:moveTo>
                    <a:pt x="61704" y="57813"/>
                  </a:moveTo>
                  <a:cubicBezTo>
                    <a:pt x="61461" y="58026"/>
                    <a:pt x="61370" y="58421"/>
                    <a:pt x="61461" y="58664"/>
                  </a:cubicBezTo>
                  <a:cubicBezTo>
                    <a:pt x="61582" y="58938"/>
                    <a:pt x="61886" y="58968"/>
                    <a:pt x="62130" y="58755"/>
                  </a:cubicBezTo>
                  <a:cubicBezTo>
                    <a:pt x="62373" y="58512"/>
                    <a:pt x="62464" y="58147"/>
                    <a:pt x="62342" y="57874"/>
                  </a:cubicBezTo>
                  <a:cubicBezTo>
                    <a:pt x="62281" y="57661"/>
                    <a:pt x="61978" y="57600"/>
                    <a:pt x="61704" y="57813"/>
                  </a:cubicBezTo>
                  <a:close/>
                  <a:moveTo>
                    <a:pt x="62798" y="60275"/>
                  </a:moveTo>
                  <a:cubicBezTo>
                    <a:pt x="62555" y="60488"/>
                    <a:pt x="62433" y="60883"/>
                    <a:pt x="62585" y="61156"/>
                  </a:cubicBezTo>
                  <a:cubicBezTo>
                    <a:pt x="62707" y="61400"/>
                    <a:pt x="62981" y="61460"/>
                    <a:pt x="63254" y="61217"/>
                  </a:cubicBezTo>
                  <a:cubicBezTo>
                    <a:pt x="63528" y="61005"/>
                    <a:pt x="63649" y="60609"/>
                    <a:pt x="63528" y="60336"/>
                  </a:cubicBezTo>
                  <a:cubicBezTo>
                    <a:pt x="63376" y="60123"/>
                    <a:pt x="63072" y="60093"/>
                    <a:pt x="62798" y="60275"/>
                  </a:cubicBezTo>
                  <a:close/>
                  <a:moveTo>
                    <a:pt x="63892" y="62828"/>
                  </a:moveTo>
                  <a:cubicBezTo>
                    <a:pt x="63649" y="63041"/>
                    <a:pt x="63528" y="63436"/>
                    <a:pt x="63649" y="63740"/>
                  </a:cubicBezTo>
                  <a:cubicBezTo>
                    <a:pt x="63740" y="63983"/>
                    <a:pt x="64044" y="64074"/>
                    <a:pt x="64348" y="63831"/>
                  </a:cubicBezTo>
                  <a:cubicBezTo>
                    <a:pt x="64622" y="63619"/>
                    <a:pt x="64744" y="63223"/>
                    <a:pt x="64622" y="62980"/>
                  </a:cubicBezTo>
                  <a:cubicBezTo>
                    <a:pt x="64470" y="62615"/>
                    <a:pt x="64166" y="62585"/>
                    <a:pt x="63892" y="62828"/>
                  </a:cubicBezTo>
                  <a:close/>
                  <a:moveTo>
                    <a:pt x="65503" y="66324"/>
                  </a:moveTo>
                  <a:cubicBezTo>
                    <a:pt x="65777" y="66081"/>
                    <a:pt x="65868" y="65716"/>
                    <a:pt x="65777" y="65442"/>
                  </a:cubicBezTo>
                  <a:cubicBezTo>
                    <a:pt x="65655" y="65169"/>
                    <a:pt x="65321" y="65138"/>
                    <a:pt x="65047" y="65321"/>
                  </a:cubicBezTo>
                  <a:cubicBezTo>
                    <a:pt x="64774" y="65533"/>
                    <a:pt x="64652" y="65929"/>
                    <a:pt x="64774" y="66202"/>
                  </a:cubicBezTo>
                  <a:cubicBezTo>
                    <a:pt x="64896" y="66476"/>
                    <a:pt x="65199" y="66506"/>
                    <a:pt x="65503" y="66324"/>
                  </a:cubicBezTo>
                  <a:close/>
                  <a:moveTo>
                    <a:pt x="66689" y="68755"/>
                  </a:moveTo>
                  <a:cubicBezTo>
                    <a:pt x="66932" y="68543"/>
                    <a:pt x="67054" y="68178"/>
                    <a:pt x="66932" y="67904"/>
                  </a:cubicBezTo>
                  <a:cubicBezTo>
                    <a:pt x="66841" y="67631"/>
                    <a:pt x="66476" y="67600"/>
                    <a:pt x="66233" y="67783"/>
                  </a:cubicBezTo>
                  <a:cubicBezTo>
                    <a:pt x="65959" y="67995"/>
                    <a:pt x="65838" y="68391"/>
                    <a:pt x="65959" y="68634"/>
                  </a:cubicBezTo>
                  <a:cubicBezTo>
                    <a:pt x="66081" y="68907"/>
                    <a:pt x="66415" y="68938"/>
                    <a:pt x="66689" y="68755"/>
                  </a:cubicBezTo>
                  <a:close/>
                  <a:moveTo>
                    <a:pt x="67935" y="71096"/>
                  </a:moveTo>
                  <a:cubicBezTo>
                    <a:pt x="68209" y="70913"/>
                    <a:pt x="68300" y="70518"/>
                    <a:pt x="68209" y="70275"/>
                  </a:cubicBezTo>
                  <a:cubicBezTo>
                    <a:pt x="68057" y="70002"/>
                    <a:pt x="67753" y="69971"/>
                    <a:pt x="67449" y="70154"/>
                  </a:cubicBezTo>
                  <a:cubicBezTo>
                    <a:pt x="67175" y="70336"/>
                    <a:pt x="67054" y="70731"/>
                    <a:pt x="67175" y="70974"/>
                  </a:cubicBezTo>
                  <a:cubicBezTo>
                    <a:pt x="67297" y="71278"/>
                    <a:pt x="67631" y="71339"/>
                    <a:pt x="67935" y="71096"/>
                  </a:cubicBezTo>
                  <a:close/>
                  <a:moveTo>
                    <a:pt x="69181" y="73527"/>
                  </a:moveTo>
                  <a:cubicBezTo>
                    <a:pt x="69455" y="73345"/>
                    <a:pt x="69576" y="72950"/>
                    <a:pt x="69455" y="72707"/>
                  </a:cubicBezTo>
                  <a:cubicBezTo>
                    <a:pt x="69303" y="72433"/>
                    <a:pt x="68969" y="72372"/>
                    <a:pt x="68695" y="72585"/>
                  </a:cubicBezTo>
                  <a:cubicBezTo>
                    <a:pt x="68421" y="72768"/>
                    <a:pt x="68300" y="73132"/>
                    <a:pt x="68421" y="73406"/>
                  </a:cubicBezTo>
                  <a:cubicBezTo>
                    <a:pt x="68573" y="73649"/>
                    <a:pt x="68908" y="73710"/>
                    <a:pt x="69181" y="73527"/>
                  </a:cubicBezTo>
                  <a:close/>
                  <a:moveTo>
                    <a:pt x="70488" y="75959"/>
                  </a:moveTo>
                  <a:cubicBezTo>
                    <a:pt x="70731" y="75777"/>
                    <a:pt x="70853" y="75382"/>
                    <a:pt x="70701" y="75138"/>
                  </a:cubicBezTo>
                  <a:cubicBezTo>
                    <a:pt x="70549" y="74865"/>
                    <a:pt x="70215" y="74774"/>
                    <a:pt x="69941" y="75017"/>
                  </a:cubicBezTo>
                  <a:cubicBezTo>
                    <a:pt x="69668" y="75199"/>
                    <a:pt x="69576" y="75594"/>
                    <a:pt x="69728" y="75838"/>
                  </a:cubicBezTo>
                  <a:cubicBezTo>
                    <a:pt x="69880" y="76081"/>
                    <a:pt x="70215" y="76142"/>
                    <a:pt x="70488" y="75959"/>
                  </a:cubicBezTo>
                  <a:close/>
                  <a:moveTo>
                    <a:pt x="71309" y="77449"/>
                  </a:moveTo>
                  <a:cubicBezTo>
                    <a:pt x="71035" y="77631"/>
                    <a:pt x="70944" y="78026"/>
                    <a:pt x="71096" y="78269"/>
                  </a:cubicBezTo>
                  <a:cubicBezTo>
                    <a:pt x="71248" y="78543"/>
                    <a:pt x="71583" y="78604"/>
                    <a:pt x="71856" y="78421"/>
                  </a:cubicBezTo>
                  <a:cubicBezTo>
                    <a:pt x="72099" y="78239"/>
                    <a:pt x="72221" y="77844"/>
                    <a:pt x="72069" y="77600"/>
                  </a:cubicBezTo>
                  <a:cubicBezTo>
                    <a:pt x="71917" y="77327"/>
                    <a:pt x="71583" y="77266"/>
                    <a:pt x="71309" y="77449"/>
                  </a:cubicBezTo>
                  <a:close/>
                  <a:moveTo>
                    <a:pt x="42160" y="15776"/>
                  </a:moveTo>
                  <a:cubicBezTo>
                    <a:pt x="42403" y="15624"/>
                    <a:pt x="42433" y="15259"/>
                    <a:pt x="42220" y="14986"/>
                  </a:cubicBezTo>
                  <a:cubicBezTo>
                    <a:pt x="41977" y="14712"/>
                    <a:pt x="41612" y="14590"/>
                    <a:pt x="41369" y="14742"/>
                  </a:cubicBezTo>
                  <a:cubicBezTo>
                    <a:pt x="41096" y="14894"/>
                    <a:pt x="41096" y="15290"/>
                    <a:pt x="41339" y="15563"/>
                  </a:cubicBezTo>
                  <a:cubicBezTo>
                    <a:pt x="41612" y="15867"/>
                    <a:pt x="41947" y="15928"/>
                    <a:pt x="42160" y="15776"/>
                  </a:cubicBezTo>
                  <a:close/>
                  <a:moveTo>
                    <a:pt x="43345" y="17995"/>
                  </a:moveTo>
                  <a:cubicBezTo>
                    <a:pt x="43527" y="18208"/>
                    <a:pt x="43831" y="18299"/>
                    <a:pt x="44044" y="18086"/>
                  </a:cubicBezTo>
                  <a:cubicBezTo>
                    <a:pt x="44226" y="17904"/>
                    <a:pt x="44226" y="17569"/>
                    <a:pt x="44044" y="17326"/>
                  </a:cubicBezTo>
                  <a:cubicBezTo>
                    <a:pt x="43831" y="17113"/>
                    <a:pt x="43527" y="17022"/>
                    <a:pt x="43315" y="17235"/>
                  </a:cubicBezTo>
                  <a:cubicBezTo>
                    <a:pt x="43132" y="17387"/>
                    <a:pt x="43132" y="17721"/>
                    <a:pt x="43345" y="17995"/>
                  </a:cubicBezTo>
                  <a:close/>
                  <a:moveTo>
                    <a:pt x="45017" y="20062"/>
                  </a:moveTo>
                  <a:cubicBezTo>
                    <a:pt x="45199" y="20305"/>
                    <a:pt x="45442" y="20305"/>
                    <a:pt x="45625" y="20122"/>
                  </a:cubicBezTo>
                  <a:cubicBezTo>
                    <a:pt x="45777" y="19910"/>
                    <a:pt x="45777" y="19606"/>
                    <a:pt x="45625" y="19393"/>
                  </a:cubicBezTo>
                  <a:cubicBezTo>
                    <a:pt x="45473" y="19150"/>
                    <a:pt x="45199" y="19150"/>
                    <a:pt x="45017" y="19302"/>
                  </a:cubicBezTo>
                  <a:cubicBezTo>
                    <a:pt x="44834" y="19515"/>
                    <a:pt x="44865" y="19849"/>
                    <a:pt x="45017" y="20062"/>
                  </a:cubicBezTo>
                  <a:close/>
                  <a:moveTo>
                    <a:pt x="46506" y="21946"/>
                  </a:moveTo>
                  <a:cubicBezTo>
                    <a:pt x="46658" y="22129"/>
                    <a:pt x="46871" y="22159"/>
                    <a:pt x="47023" y="21977"/>
                  </a:cubicBezTo>
                  <a:cubicBezTo>
                    <a:pt x="47175" y="21764"/>
                    <a:pt x="47175" y="21490"/>
                    <a:pt x="47023" y="21277"/>
                  </a:cubicBezTo>
                  <a:cubicBezTo>
                    <a:pt x="46871" y="21095"/>
                    <a:pt x="46658" y="21065"/>
                    <a:pt x="46506" y="21247"/>
                  </a:cubicBezTo>
                  <a:cubicBezTo>
                    <a:pt x="46354" y="21429"/>
                    <a:pt x="46354" y="21733"/>
                    <a:pt x="46506" y="21946"/>
                  </a:cubicBezTo>
                  <a:close/>
                  <a:moveTo>
                    <a:pt x="47844" y="23800"/>
                  </a:moveTo>
                  <a:cubicBezTo>
                    <a:pt x="47996" y="23983"/>
                    <a:pt x="48208" y="24013"/>
                    <a:pt x="48330" y="23861"/>
                  </a:cubicBezTo>
                  <a:cubicBezTo>
                    <a:pt x="48451" y="23709"/>
                    <a:pt x="48451" y="23405"/>
                    <a:pt x="48330" y="23192"/>
                  </a:cubicBezTo>
                  <a:cubicBezTo>
                    <a:pt x="48178" y="22980"/>
                    <a:pt x="47996" y="22949"/>
                    <a:pt x="47844" y="23101"/>
                  </a:cubicBezTo>
                  <a:cubicBezTo>
                    <a:pt x="47692" y="23284"/>
                    <a:pt x="47692" y="23618"/>
                    <a:pt x="47844" y="23800"/>
                  </a:cubicBezTo>
                  <a:close/>
                  <a:moveTo>
                    <a:pt x="49090" y="25047"/>
                  </a:moveTo>
                  <a:cubicBezTo>
                    <a:pt x="48968" y="25199"/>
                    <a:pt x="48968" y="25502"/>
                    <a:pt x="49090" y="25746"/>
                  </a:cubicBezTo>
                  <a:cubicBezTo>
                    <a:pt x="49242" y="25958"/>
                    <a:pt x="49424" y="25989"/>
                    <a:pt x="49576" y="25837"/>
                  </a:cubicBezTo>
                  <a:cubicBezTo>
                    <a:pt x="49698" y="25685"/>
                    <a:pt x="49698" y="25381"/>
                    <a:pt x="49546" y="25168"/>
                  </a:cubicBezTo>
                  <a:cubicBezTo>
                    <a:pt x="49424" y="24925"/>
                    <a:pt x="49242" y="24895"/>
                    <a:pt x="49090" y="25047"/>
                  </a:cubicBezTo>
                  <a:close/>
                  <a:moveTo>
                    <a:pt x="50366" y="27174"/>
                  </a:moveTo>
                  <a:cubicBezTo>
                    <a:pt x="50275" y="27326"/>
                    <a:pt x="50275" y="27630"/>
                    <a:pt x="50427" y="27904"/>
                  </a:cubicBezTo>
                  <a:cubicBezTo>
                    <a:pt x="50579" y="28177"/>
                    <a:pt x="50792" y="28238"/>
                    <a:pt x="50913" y="28086"/>
                  </a:cubicBezTo>
                  <a:cubicBezTo>
                    <a:pt x="51035" y="27934"/>
                    <a:pt x="50974" y="27630"/>
                    <a:pt x="50883" y="27357"/>
                  </a:cubicBezTo>
                  <a:cubicBezTo>
                    <a:pt x="50670" y="27083"/>
                    <a:pt x="50488" y="27022"/>
                    <a:pt x="50366" y="27174"/>
                  </a:cubicBezTo>
                  <a:close/>
                  <a:moveTo>
                    <a:pt x="51673" y="29606"/>
                  </a:moveTo>
                  <a:cubicBezTo>
                    <a:pt x="51552" y="29758"/>
                    <a:pt x="51552" y="30092"/>
                    <a:pt x="51643" y="30396"/>
                  </a:cubicBezTo>
                  <a:cubicBezTo>
                    <a:pt x="51734" y="30700"/>
                    <a:pt x="51886" y="30822"/>
                    <a:pt x="52008" y="30670"/>
                  </a:cubicBezTo>
                  <a:cubicBezTo>
                    <a:pt x="52129" y="30518"/>
                    <a:pt x="52129" y="30183"/>
                    <a:pt x="52038" y="29879"/>
                  </a:cubicBezTo>
                  <a:cubicBezTo>
                    <a:pt x="51947" y="29606"/>
                    <a:pt x="51795" y="29454"/>
                    <a:pt x="51673" y="29606"/>
                  </a:cubicBezTo>
                  <a:close/>
                  <a:moveTo>
                    <a:pt x="52798" y="33162"/>
                  </a:moveTo>
                  <a:cubicBezTo>
                    <a:pt x="52920" y="33010"/>
                    <a:pt x="52950" y="32676"/>
                    <a:pt x="52889" y="32402"/>
                  </a:cubicBezTo>
                  <a:cubicBezTo>
                    <a:pt x="52798" y="32159"/>
                    <a:pt x="52646" y="32038"/>
                    <a:pt x="52555" y="32190"/>
                  </a:cubicBezTo>
                  <a:cubicBezTo>
                    <a:pt x="52433" y="32341"/>
                    <a:pt x="52403" y="32676"/>
                    <a:pt x="52464" y="32949"/>
                  </a:cubicBezTo>
                  <a:cubicBezTo>
                    <a:pt x="52555" y="33253"/>
                    <a:pt x="52707" y="33345"/>
                    <a:pt x="52798" y="33162"/>
                  </a:cubicBezTo>
                  <a:close/>
                  <a:moveTo>
                    <a:pt x="53406" y="35624"/>
                  </a:moveTo>
                  <a:cubicBezTo>
                    <a:pt x="53528" y="35442"/>
                    <a:pt x="53558" y="35107"/>
                    <a:pt x="53497" y="34864"/>
                  </a:cubicBezTo>
                  <a:cubicBezTo>
                    <a:pt x="53406" y="34591"/>
                    <a:pt x="53315" y="34500"/>
                    <a:pt x="53193" y="34652"/>
                  </a:cubicBezTo>
                  <a:cubicBezTo>
                    <a:pt x="53072" y="34804"/>
                    <a:pt x="53041" y="35168"/>
                    <a:pt x="53102" y="35411"/>
                  </a:cubicBezTo>
                  <a:cubicBezTo>
                    <a:pt x="53193" y="35685"/>
                    <a:pt x="53315" y="35776"/>
                    <a:pt x="53406" y="35624"/>
                  </a:cubicBezTo>
                  <a:close/>
                  <a:moveTo>
                    <a:pt x="53953" y="37965"/>
                  </a:moveTo>
                  <a:cubicBezTo>
                    <a:pt x="54075" y="37813"/>
                    <a:pt x="54105" y="37478"/>
                    <a:pt x="54014" y="37205"/>
                  </a:cubicBezTo>
                  <a:cubicBezTo>
                    <a:pt x="53983" y="36931"/>
                    <a:pt x="53831" y="36870"/>
                    <a:pt x="53710" y="37053"/>
                  </a:cubicBezTo>
                  <a:cubicBezTo>
                    <a:pt x="53619" y="37205"/>
                    <a:pt x="53558" y="37539"/>
                    <a:pt x="53649" y="37813"/>
                  </a:cubicBezTo>
                  <a:cubicBezTo>
                    <a:pt x="53710" y="38056"/>
                    <a:pt x="53831" y="38117"/>
                    <a:pt x="53953" y="37965"/>
                  </a:cubicBezTo>
                  <a:close/>
                  <a:moveTo>
                    <a:pt x="54379" y="40336"/>
                  </a:moveTo>
                  <a:cubicBezTo>
                    <a:pt x="54470" y="40123"/>
                    <a:pt x="54531" y="39788"/>
                    <a:pt x="54470" y="39576"/>
                  </a:cubicBezTo>
                  <a:cubicBezTo>
                    <a:pt x="54439" y="39302"/>
                    <a:pt x="54318" y="39272"/>
                    <a:pt x="54227" y="39424"/>
                  </a:cubicBezTo>
                  <a:cubicBezTo>
                    <a:pt x="54105" y="39576"/>
                    <a:pt x="54075" y="39910"/>
                    <a:pt x="54105" y="40184"/>
                  </a:cubicBezTo>
                  <a:cubicBezTo>
                    <a:pt x="54135" y="40396"/>
                    <a:pt x="54257" y="40487"/>
                    <a:pt x="54379" y="40336"/>
                  </a:cubicBezTo>
                  <a:close/>
                  <a:moveTo>
                    <a:pt x="54713" y="42676"/>
                  </a:moveTo>
                  <a:cubicBezTo>
                    <a:pt x="54835" y="42494"/>
                    <a:pt x="54865" y="42159"/>
                    <a:pt x="54835" y="41886"/>
                  </a:cubicBezTo>
                  <a:cubicBezTo>
                    <a:pt x="54774" y="41612"/>
                    <a:pt x="54683" y="41551"/>
                    <a:pt x="54561" y="41734"/>
                  </a:cubicBezTo>
                  <a:cubicBezTo>
                    <a:pt x="54439" y="41916"/>
                    <a:pt x="54409" y="42250"/>
                    <a:pt x="54439" y="42524"/>
                  </a:cubicBezTo>
                  <a:cubicBezTo>
                    <a:pt x="54531" y="42798"/>
                    <a:pt x="54622" y="42858"/>
                    <a:pt x="54713" y="42676"/>
                  </a:cubicBezTo>
                  <a:close/>
                  <a:moveTo>
                    <a:pt x="55199" y="44317"/>
                  </a:moveTo>
                  <a:cubicBezTo>
                    <a:pt x="55169" y="44044"/>
                    <a:pt x="55047" y="43983"/>
                    <a:pt x="54956" y="44165"/>
                  </a:cubicBezTo>
                  <a:cubicBezTo>
                    <a:pt x="54835" y="44348"/>
                    <a:pt x="54743" y="44682"/>
                    <a:pt x="54774" y="44956"/>
                  </a:cubicBezTo>
                  <a:cubicBezTo>
                    <a:pt x="54835" y="45229"/>
                    <a:pt x="54956" y="45290"/>
                    <a:pt x="55047" y="45138"/>
                  </a:cubicBezTo>
                  <a:cubicBezTo>
                    <a:pt x="55169" y="44956"/>
                    <a:pt x="55230" y="44591"/>
                    <a:pt x="55199" y="44317"/>
                  </a:cubicBezTo>
                  <a:close/>
                  <a:moveTo>
                    <a:pt x="55686" y="47813"/>
                  </a:moveTo>
                  <a:cubicBezTo>
                    <a:pt x="55838" y="47630"/>
                    <a:pt x="55898" y="47235"/>
                    <a:pt x="55777" y="46931"/>
                  </a:cubicBezTo>
                  <a:cubicBezTo>
                    <a:pt x="55686" y="46627"/>
                    <a:pt x="55503" y="46536"/>
                    <a:pt x="55351" y="46719"/>
                  </a:cubicBezTo>
                  <a:cubicBezTo>
                    <a:pt x="55230" y="46901"/>
                    <a:pt x="55199" y="47266"/>
                    <a:pt x="55290" y="47570"/>
                  </a:cubicBezTo>
                  <a:cubicBezTo>
                    <a:pt x="55382" y="47874"/>
                    <a:pt x="55534" y="47995"/>
                    <a:pt x="55686" y="47813"/>
                  </a:cubicBezTo>
                  <a:close/>
                  <a:moveTo>
                    <a:pt x="56202" y="49454"/>
                  </a:moveTo>
                  <a:cubicBezTo>
                    <a:pt x="56050" y="49637"/>
                    <a:pt x="55990" y="50001"/>
                    <a:pt x="56081" y="50305"/>
                  </a:cubicBezTo>
                  <a:cubicBezTo>
                    <a:pt x="56142" y="50609"/>
                    <a:pt x="56354" y="50700"/>
                    <a:pt x="56506" y="50518"/>
                  </a:cubicBezTo>
                  <a:cubicBezTo>
                    <a:pt x="56658" y="50305"/>
                    <a:pt x="56719" y="49941"/>
                    <a:pt x="56597" y="49637"/>
                  </a:cubicBezTo>
                  <a:cubicBezTo>
                    <a:pt x="56537" y="49363"/>
                    <a:pt x="56354" y="49241"/>
                    <a:pt x="56202" y="49454"/>
                  </a:cubicBezTo>
                  <a:close/>
                  <a:moveTo>
                    <a:pt x="56993" y="52099"/>
                  </a:moveTo>
                  <a:cubicBezTo>
                    <a:pt x="56841" y="52281"/>
                    <a:pt x="56749" y="52676"/>
                    <a:pt x="56841" y="52980"/>
                  </a:cubicBezTo>
                  <a:cubicBezTo>
                    <a:pt x="56901" y="53284"/>
                    <a:pt x="57145" y="53345"/>
                    <a:pt x="57297" y="53132"/>
                  </a:cubicBezTo>
                  <a:cubicBezTo>
                    <a:pt x="57479" y="52950"/>
                    <a:pt x="57570" y="52555"/>
                    <a:pt x="57449" y="52251"/>
                  </a:cubicBezTo>
                  <a:cubicBezTo>
                    <a:pt x="57357" y="51977"/>
                    <a:pt x="57175" y="51916"/>
                    <a:pt x="56993" y="52099"/>
                  </a:cubicBezTo>
                  <a:close/>
                  <a:moveTo>
                    <a:pt x="57813" y="54713"/>
                  </a:moveTo>
                  <a:cubicBezTo>
                    <a:pt x="57631" y="54925"/>
                    <a:pt x="57570" y="55290"/>
                    <a:pt x="57631" y="55594"/>
                  </a:cubicBezTo>
                  <a:cubicBezTo>
                    <a:pt x="57722" y="55868"/>
                    <a:pt x="57935" y="55928"/>
                    <a:pt x="58117" y="55746"/>
                  </a:cubicBezTo>
                  <a:cubicBezTo>
                    <a:pt x="58330" y="55564"/>
                    <a:pt x="58391" y="55138"/>
                    <a:pt x="58330" y="54865"/>
                  </a:cubicBezTo>
                  <a:cubicBezTo>
                    <a:pt x="58239" y="54561"/>
                    <a:pt x="58026" y="54530"/>
                    <a:pt x="57813" y="54713"/>
                  </a:cubicBezTo>
                  <a:close/>
                  <a:moveTo>
                    <a:pt x="58695" y="57266"/>
                  </a:moveTo>
                  <a:cubicBezTo>
                    <a:pt x="58512" y="57448"/>
                    <a:pt x="58391" y="57874"/>
                    <a:pt x="58512" y="58147"/>
                  </a:cubicBezTo>
                  <a:cubicBezTo>
                    <a:pt x="58573" y="58421"/>
                    <a:pt x="58847" y="58482"/>
                    <a:pt x="59090" y="58269"/>
                  </a:cubicBezTo>
                  <a:cubicBezTo>
                    <a:pt x="59303" y="58056"/>
                    <a:pt x="59394" y="57661"/>
                    <a:pt x="59303" y="57387"/>
                  </a:cubicBezTo>
                  <a:cubicBezTo>
                    <a:pt x="59151" y="57114"/>
                    <a:pt x="58877" y="57083"/>
                    <a:pt x="58695" y="57266"/>
                  </a:cubicBezTo>
                  <a:close/>
                  <a:moveTo>
                    <a:pt x="59576" y="59789"/>
                  </a:moveTo>
                  <a:cubicBezTo>
                    <a:pt x="59333" y="60001"/>
                    <a:pt x="59242" y="60397"/>
                    <a:pt x="59333" y="60640"/>
                  </a:cubicBezTo>
                  <a:cubicBezTo>
                    <a:pt x="59455" y="60913"/>
                    <a:pt x="59728" y="60944"/>
                    <a:pt x="59941" y="60761"/>
                  </a:cubicBezTo>
                  <a:cubicBezTo>
                    <a:pt x="60184" y="60549"/>
                    <a:pt x="60306" y="60153"/>
                    <a:pt x="60184" y="59880"/>
                  </a:cubicBezTo>
                  <a:cubicBezTo>
                    <a:pt x="60063" y="59637"/>
                    <a:pt x="59789" y="59576"/>
                    <a:pt x="59576" y="59789"/>
                  </a:cubicBezTo>
                  <a:close/>
                  <a:moveTo>
                    <a:pt x="60519" y="62251"/>
                  </a:moveTo>
                  <a:cubicBezTo>
                    <a:pt x="60306" y="62463"/>
                    <a:pt x="60184" y="62859"/>
                    <a:pt x="60275" y="63132"/>
                  </a:cubicBezTo>
                  <a:cubicBezTo>
                    <a:pt x="60367" y="63375"/>
                    <a:pt x="60640" y="63436"/>
                    <a:pt x="60914" y="63223"/>
                  </a:cubicBezTo>
                  <a:cubicBezTo>
                    <a:pt x="61157" y="63011"/>
                    <a:pt x="61248" y="62615"/>
                    <a:pt x="61157" y="62372"/>
                  </a:cubicBezTo>
                  <a:cubicBezTo>
                    <a:pt x="61066" y="62099"/>
                    <a:pt x="60762" y="62068"/>
                    <a:pt x="60519" y="62251"/>
                  </a:cubicBezTo>
                  <a:close/>
                  <a:moveTo>
                    <a:pt x="61522" y="64743"/>
                  </a:moveTo>
                  <a:cubicBezTo>
                    <a:pt x="61248" y="64986"/>
                    <a:pt x="61126" y="65351"/>
                    <a:pt x="61248" y="65625"/>
                  </a:cubicBezTo>
                  <a:cubicBezTo>
                    <a:pt x="61370" y="65898"/>
                    <a:pt x="61674" y="65959"/>
                    <a:pt x="61947" y="65746"/>
                  </a:cubicBezTo>
                  <a:cubicBezTo>
                    <a:pt x="62190" y="65503"/>
                    <a:pt x="62312" y="65138"/>
                    <a:pt x="62190" y="64865"/>
                  </a:cubicBezTo>
                  <a:cubicBezTo>
                    <a:pt x="62069" y="64591"/>
                    <a:pt x="61765" y="64561"/>
                    <a:pt x="61522" y="64743"/>
                  </a:cubicBezTo>
                  <a:close/>
                  <a:moveTo>
                    <a:pt x="62585" y="67266"/>
                  </a:moveTo>
                  <a:cubicBezTo>
                    <a:pt x="62312" y="67479"/>
                    <a:pt x="62190" y="67874"/>
                    <a:pt x="62312" y="68147"/>
                  </a:cubicBezTo>
                  <a:cubicBezTo>
                    <a:pt x="62433" y="68391"/>
                    <a:pt x="62737" y="68451"/>
                    <a:pt x="62981" y="68239"/>
                  </a:cubicBezTo>
                  <a:cubicBezTo>
                    <a:pt x="63254" y="68026"/>
                    <a:pt x="63376" y="67631"/>
                    <a:pt x="63254" y="67388"/>
                  </a:cubicBezTo>
                  <a:cubicBezTo>
                    <a:pt x="63133" y="67114"/>
                    <a:pt x="62829" y="67084"/>
                    <a:pt x="62585" y="67266"/>
                  </a:cubicBezTo>
                  <a:close/>
                  <a:moveTo>
                    <a:pt x="64196" y="70640"/>
                  </a:moveTo>
                  <a:cubicBezTo>
                    <a:pt x="64470" y="70427"/>
                    <a:pt x="64592" y="70032"/>
                    <a:pt x="64470" y="69819"/>
                  </a:cubicBezTo>
                  <a:cubicBezTo>
                    <a:pt x="64348" y="69546"/>
                    <a:pt x="64014" y="69515"/>
                    <a:pt x="63740" y="69728"/>
                  </a:cubicBezTo>
                  <a:cubicBezTo>
                    <a:pt x="63497" y="69971"/>
                    <a:pt x="63376" y="70336"/>
                    <a:pt x="63497" y="70579"/>
                  </a:cubicBezTo>
                  <a:cubicBezTo>
                    <a:pt x="63589" y="70792"/>
                    <a:pt x="63953" y="70822"/>
                    <a:pt x="64196" y="70640"/>
                  </a:cubicBezTo>
                  <a:close/>
                  <a:moveTo>
                    <a:pt x="65412" y="73011"/>
                  </a:moveTo>
                  <a:cubicBezTo>
                    <a:pt x="65686" y="72798"/>
                    <a:pt x="65807" y="72433"/>
                    <a:pt x="65655" y="72160"/>
                  </a:cubicBezTo>
                  <a:cubicBezTo>
                    <a:pt x="65503" y="71886"/>
                    <a:pt x="65199" y="71856"/>
                    <a:pt x="64926" y="72099"/>
                  </a:cubicBezTo>
                  <a:cubicBezTo>
                    <a:pt x="64652" y="72281"/>
                    <a:pt x="64561" y="72646"/>
                    <a:pt x="64713" y="72920"/>
                  </a:cubicBezTo>
                  <a:cubicBezTo>
                    <a:pt x="64804" y="73193"/>
                    <a:pt x="65169" y="73224"/>
                    <a:pt x="65412" y="73011"/>
                  </a:cubicBezTo>
                  <a:close/>
                  <a:moveTo>
                    <a:pt x="66689" y="75351"/>
                  </a:moveTo>
                  <a:cubicBezTo>
                    <a:pt x="66932" y="75169"/>
                    <a:pt x="67054" y="74774"/>
                    <a:pt x="66902" y="74531"/>
                  </a:cubicBezTo>
                  <a:cubicBezTo>
                    <a:pt x="66750" y="74257"/>
                    <a:pt x="66446" y="74227"/>
                    <a:pt x="66142" y="74439"/>
                  </a:cubicBezTo>
                  <a:cubicBezTo>
                    <a:pt x="65868" y="74622"/>
                    <a:pt x="65777" y="75017"/>
                    <a:pt x="65929" y="75290"/>
                  </a:cubicBezTo>
                  <a:cubicBezTo>
                    <a:pt x="66081" y="75534"/>
                    <a:pt x="66415" y="75594"/>
                    <a:pt x="66689" y="75351"/>
                  </a:cubicBezTo>
                  <a:close/>
                  <a:moveTo>
                    <a:pt x="67996" y="77783"/>
                  </a:moveTo>
                  <a:cubicBezTo>
                    <a:pt x="68269" y="77600"/>
                    <a:pt x="68391" y="77205"/>
                    <a:pt x="68239" y="76962"/>
                  </a:cubicBezTo>
                  <a:cubicBezTo>
                    <a:pt x="68087" y="76689"/>
                    <a:pt x="67753" y="76658"/>
                    <a:pt x="67479" y="76841"/>
                  </a:cubicBezTo>
                  <a:cubicBezTo>
                    <a:pt x="67206" y="77023"/>
                    <a:pt x="67084" y="77418"/>
                    <a:pt x="67236" y="77661"/>
                  </a:cubicBezTo>
                  <a:cubicBezTo>
                    <a:pt x="67388" y="77935"/>
                    <a:pt x="67692" y="77965"/>
                    <a:pt x="67996" y="77783"/>
                  </a:cubicBezTo>
                  <a:close/>
                  <a:moveTo>
                    <a:pt x="68817" y="79272"/>
                  </a:moveTo>
                  <a:cubicBezTo>
                    <a:pt x="68543" y="79455"/>
                    <a:pt x="68421" y="79880"/>
                    <a:pt x="68573" y="80154"/>
                  </a:cubicBezTo>
                  <a:cubicBezTo>
                    <a:pt x="68725" y="80397"/>
                    <a:pt x="69060" y="80488"/>
                    <a:pt x="69333" y="80245"/>
                  </a:cubicBezTo>
                  <a:cubicBezTo>
                    <a:pt x="69607" y="80063"/>
                    <a:pt x="69728" y="79637"/>
                    <a:pt x="69576" y="79394"/>
                  </a:cubicBezTo>
                  <a:cubicBezTo>
                    <a:pt x="69424" y="79120"/>
                    <a:pt x="69060" y="79029"/>
                    <a:pt x="68817" y="79272"/>
                  </a:cubicBezTo>
                  <a:close/>
                  <a:moveTo>
                    <a:pt x="40123" y="17265"/>
                  </a:moveTo>
                  <a:cubicBezTo>
                    <a:pt x="40336" y="17113"/>
                    <a:pt x="40305" y="16779"/>
                    <a:pt x="40032" y="16475"/>
                  </a:cubicBezTo>
                  <a:cubicBezTo>
                    <a:pt x="39789" y="16171"/>
                    <a:pt x="39363" y="16049"/>
                    <a:pt x="39120" y="16171"/>
                  </a:cubicBezTo>
                  <a:cubicBezTo>
                    <a:pt x="38907" y="16323"/>
                    <a:pt x="38938" y="16688"/>
                    <a:pt x="39211" y="16992"/>
                  </a:cubicBezTo>
                  <a:cubicBezTo>
                    <a:pt x="39515" y="17296"/>
                    <a:pt x="39880" y="17417"/>
                    <a:pt x="40123" y="17265"/>
                  </a:cubicBezTo>
                  <a:close/>
                  <a:moveTo>
                    <a:pt x="41552" y="19545"/>
                  </a:moveTo>
                  <a:cubicBezTo>
                    <a:pt x="41795" y="19819"/>
                    <a:pt x="42129" y="19849"/>
                    <a:pt x="42312" y="19697"/>
                  </a:cubicBezTo>
                  <a:cubicBezTo>
                    <a:pt x="42524" y="19545"/>
                    <a:pt x="42524" y="19211"/>
                    <a:pt x="42281" y="18937"/>
                  </a:cubicBezTo>
                  <a:cubicBezTo>
                    <a:pt x="42068" y="18663"/>
                    <a:pt x="41704" y="18633"/>
                    <a:pt x="41521" y="18785"/>
                  </a:cubicBezTo>
                  <a:cubicBezTo>
                    <a:pt x="41308" y="18937"/>
                    <a:pt x="41339" y="19271"/>
                    <a:pt x="41552" y="19545"/>
                  </a:cubicBezTo>
                  <a:close/>
                  <a:moveTo>
                    <a:pt x="43467" y="21642"/>
                  </a:moveTo>
                  <a:cubicBezTo>
                    <a:pt x="43649" y="21855"/>
                    <a:pt x="43953" y="21855"/>
                    <a:pt x="44105" y="21703"/>
                  </a:cubicBezTo>
                  <a:cubicBezTo>
                    <a:pt x="44287" y="21551"/>
                    <a:pt x="44257" y="21217"/>
                    <a:pt x="44105" y="21034"/>
                  </a:cubicBezTo>
                  <a:cubicBezTo>
                    <a:pt x="43922" y="20791"/>
                    <a:pt x="43619" y="20761"/>
                    <a:pt x="43467" y="20943"/>
                  </a:cubicBezTo>
                  <a:cubicBezTo>
                    <a:pt x="43284" y="21126"/>
                    <a:pt x="43284" y="21429"/>
                    <a:pt x="43467" y="21642"/>
                  </a:cubicBezTo>
                  <a:close/>
                  <a:moveTo>
                    <a:pt x="45047" y="22858"/>
                  </a:moveTo>
                  <a:cubicBezTo>
                    <a:pt x="44895" y="23010"/>
                    <a:pt x="44865" y="23284"/>
                    <a:pt x="45047" y="23496"/>
                  </a:cubicBezTo>
                  <a:cubicBezTo>
                    <a:pt x="45199" y="23679"/>
                    <a:pt x="45473" y="23709"/>
                    <a:pt x="45625" y="23527"/>
                  </a:cubicBezTo>
                  <a:cubicBezTo>
                    <a:pt x="45777" y="23375"/>
                    <a:pt x="45777" y="23071"/>
                    <a:pt x="45625" y="22888"/>
                  </a:cubicBezTo>
                  <a:cubicBezTo>
                    <a:pt x="45473" y="22706"/>
                    <a:pt x="45199" y="22706"/>
                    <a:pt x="45047" y="22858"/>
                  </a:cubicBezTo>
                  <a:close/>
                  <a:moveTo>
                    <a:pt x="46476" y="24621"/>
                  </a:moveTo>
                  <a:cubicBezTo>
                    <a:pt x="46324" y="24773"/>
                    <a:pt x="46263" y="25047"/>
                    <a:pt x="46415" y="25259"/>
                  </a:cubicBezTo>
                  <a:cubicBezTo>
                    <a:pt x="46597" y="25472"/>
                    <a:pt x="46810" y="25502"/>
                    <a:pt x="46992" y="25351"/>
                  </a:cubicBezTo>
                  <a:cubicBezTo>
                    <a:pt x="47144" y="25199"/>
                    <a:pt x="47175" y="24895"/>
                    <a:pt x="47023" y="24712"/>
                  </a:cubicBezTo>
                  <a:cubicBezTo>
                    <a:pt x="46871" y="24469"/>
                    <a:pt x="46658" y="24469"/>
                    <a:pt x="46476" y="24621"/>
                  </a:cubicBezTo>
                  <a:close/>
                  <a:moveTo>
                    <a:pt x="47752" y="26445"/>
                  </a:moveTo>
                  <a:cubicBezTo>
                    <a:pt x="47600" y="26597"/>
                    <a:pt x="47570" y="26870"/>
                    <a:pt x="47722" y="27083"/>
                  </a:cubicBezTo>
                  <a:cubicBezTo>
                    <a:pt x="47874" y="27326"/>
                    <a:pt x="48087" y="27357"/>
                    <a:pt x="48299" y="27205"/>
                  </a:cubicBezTo>
                  <a:cubicBezTo>
                    <a:pt x="48451" y="27053"/>
                    <a:pt x="48482" y="26749"/>
                    <a:pt x="48330" y="26566"/>
                  </a:cubicBezTo>
                  <a:cubicBezTo>
                    <a:pt x="48178" y="26323"/>
                    <a:pt x="47935" y="26293"/>
                    <a:pt x="47752" y="26445"/>
                  </a:cubicBezTo>
                  <a:close/>
                  <a:moveTo>
                    <a:pt x="49090" y="28481"/>
                  </a:moveTo>
                  <a:cubicBezTo>
                    <a:pt x="48938" y="28633"/>
                    <a:pt x="48907" y="28937"/>
                    <a:pt x="49059" y="29150"/>
                  </a:cubicBezTo>
                  <a:cubicBezTo>
                    <a:pt x="49211" y="29424"/>
                    <a:pt x="49455" y="29484"/>
                    <a:pt x="49606" y="29393"/>
                  </a:cubicBezTo>
                  <a:cubicBezTo>
                    <a:pt x="49758" y="29241"/>
                    <a:pt x="49819" y="28937"/>
                    <a:pt x="49667" y="28664"/>
                  </a:cubicBezTo>
                  <a:cubicBezTo>
                    <a:pt x="49455" y="28420"/>
                    <a:pt x="49242" y="28360"/>
                    <a:pt x="49090" y="28481"/>
                  </a:cubicBezTo>
                  <a:close/>
                  <a:moveTo>
                    <a:pt x="50883" y="31217"/>
                  </a:moveTo>
                  <a:cubicBezTo>
                    <a:pt x="50762" y="30882"/>
                    <a:pt x="50579" y="30791"/>
                    <a:pt x="50366" y="30943"/>
                  </a:cubicBezTo>
                  <a:cubicBezTo>
                    <a:pt x="50214" y="31095"/>
                    <a:pt x="50154" y="31430"/>
                    <a:pt x="50275" y="31703"/>
                  </a:cubicBezTo>
                  <a:cubicBezTo>
                    <a:pt x="50366" y="32007"/>
                    <a:pt x="50610" y="32129"/>
                    <a:pt x="50762" y="31977"/>
                  </a:cubicBezTo>
                  <a:cubicBezTo>
                    <a:pt x="50944" y="31825"/>
                    <a:pt x="50974" y="31460"/>
                    <a:pt x="50883" y="31217"/>
                  </a:cubicBezTo>
                  <a:close/>
                  <a:moveTo>
                    <a:pt x="51278" y="33527"/>
                  </a:moveTo>
                  <a:cubicBezTo>
                    <a:pt x="51126" y="33679"/>
                    <a:pt x="51065" y="34013"/>
                    <a:pt x="51187" y="34287"/>
                  </a:cubicBezTo>
                  <a:cubicBezTo>
                    <a:pt x="51248" y="34530"/>
                    <a:pt x="51491" y="34652"/>
                    <a:pt x="51643" y="34530"/>
                  </a:cubicBezTo>
                  <a:cubicBezTo>
                    <a:pt x="51795" y="34378"/>
                    <a:pt x="51825" y="34044"/>
                    <a:pt x="51734" y="33770"/>
                  </a:cubicBezTo>
                  <a:cubicBezTo>
                    <a:pt x="51643" y="33497"/>
                    <a:pt x="51430" y="33405"/>
                    <a:pt x="51278" y="33527"/>
                  </a:cubicBezTo>
                  <a:close/>
                  <a:moveTo>
                    <a:pt x="52099" y="36019"/>
                  </a:moveTo>
                  <a:cubicBezTo>
                    <a:pt x="51947" y="36171"/>
                    <a:pt x="51886" y="36475"/>
                    <a:pt x="51977" y="36779"/>
                  </a:cubicBezTo>
                  <a:cubicBezTo>
                    <a:pt x="52038" y="37053"/>
                    <a:pt x="52251" y="37174"/>
                    <a:pt x="52342" y="37022"/>
                  </a:cubicBezTo>
                  <a:cubicBezTo>
                    <a:pt x="52494" y="36870"/>
                    <a:pt x="52555" y="36506"/>
                    <a:pt x="52464" y="36263"/>
                  </a:cubicBezTo>
                  <a:cubicBezTo>
                    <a:pt x="52403" y="35989"/>
                    <a:pt x="52190" y="35867"/>
                    <a:pt x="52099" y="36019"/>
                  </a:cubicBezTo>
                  <a:close/>
                  <a:moveTo>
                    <a:pt x="53041" y="38694"/>
                  </a:moveTo>
                  <a:cubicBezTo>
                    <a:pt x="52950" y="38421"/>
                    <a:pt x="52859" y="38360"/>
                    <a:pt x="52707" y="38512"/>
                  </a:cubicBezTo>
                  <a:cubicBezTo>
                    <a:pt x="52585" y="38664"/>
                    <a:pt x="52494" y="38998"/>
                    <a:pt x="52585" y="39211"/>
                  </a:cubicBezTo>
                  <a:cubicBezTo>
                    <a:pt x="52646" y="39484"/>
                    <a:pt x="52798" y="39576"/>
                    <a:pt x="52920" y="39424"/>
                  </a:cubicBezTo>
                  <a:cubicBezTo>
                    <a:pt x="53072" y="39272"/>
                    <a:pt x="53102" y="38907"/>
                    <a:pt x="53041" y="38694"/>
                  </a:cubicBezTo>
                  <a:close/>
                  <a:moveTo>
                    <a:pt x="53406" y="41795"/>
                  </a:moveTo>
                  <a:cubicBezTo>
                    <a:pt x="53528" y="41643"/>
                    <a:pt x="53558" y="41308"/>
                    <a:pt x="53528" y="41035"/>
                  </a:cubicBezTo>
                  <a:cubicBezTo>
                    <a:pt x="53497" y="40791"/>
                    <a:pt x="53345" y="40700"/>
                    <a:pt x="53254" y="40852"/>
                  </a:cubicBezTo>
                  <a:cubicBezTo>
                    <a:pt x="53163" y="41004"/>
                    <a:pt x="53102" y="41339"/>
                    <a:pt x="53163" y="41612"/>
                  </a:cubicBezTo>
                  <a:cubicBezTo>
                    <a:pt x="53193" y="41886"/>
                    <a:pt x="53315" y="41946"/>
                    <a:pt x="53406" y="41795"/>
                  </a:cubicBezTo>
                  <a:close/>
                  <a:moveTo>
                    <a:pt x="53801" y="44196"/>
                  </a:moveTo>
                  <a:cubicBezTo>
                    <a:pt x="53923" y="44044"/>
                    <a:pt x="53953" y="43709"/>
                    <a:pt x="53923" y="43436"/>
                  </a:cubicBezTo>
                  <a:cubicBezTo>
                    <a:pt x="53862" y="43162"/>
                    <a:pt x="53771" y="43102"/>
                    <a:pt x="53649" y="43253"/>
                  </a:cubicBezTo>
                  <a:cubicBezTo>
                    <a:pt x="53528" y="43405"/>
                    <a:pt x="53497" y="43740"/>
                    <a:pt x="53528" y="44013"/>
                  </a:cubicBezTo>
                  <a:cubicBezTo>
                    <a:pt x="53558" y="44287"/>
                    <a:pt x="53680" y="44378"/>
                    <a:pt x="53801" y="44196"/>
                  </a:cubicBezTo>
                  <a:close/>
                  <a:moveTo>
                    <a:pt x="54075" y="46658"/>
                  </a:moveTo>
                  <a:cubicBezTo>
                    <a:pt x="54196" y="46506"/>
                    <a:pt x="54227" y="46171"/>
                    <a:pt x="54227" y="45898"/>
                  </a:cubicBezTo>
                  <a:cubicBezTo>
                    <a:pt x="54196" y="45655"/>
                    <a:pt x="54105" y="45564"/>
                    <a:pt x="53983" y="45716"/>
                  </a:cubicBezTo>
                  <a:cubicBezTo>
                    <a:pt x="53862" y="45868"/>
                    <a:pt x="53831" y="46202"/>
                    <a:pt x="53862" y="46475"/>
                  </a:cubicBezTo>
                  <a:cubicBezTo>
                    <a:pt x="53862" y="46749"/>
                    <a:pt x="53953" y="46810"/>
                    <a:pt x="54075" y="46658"/>
                  </a:cubicBezTo>
                  <a:close/>
                  <a:moveTo>
                    <a:pt x="54561" y="49363"/>
                  </a:moveTo>
                  <a:cubicBezTo>
                    <a:pt x="54683" y="49211"/>
                    <a:pt x="54713" y="48846"/>
                    <a:pt x="54622" y="48542"/>
                  </a:cubicBezTo>
                  <a:cubicBezTo>
                    <a:pt x="54561" y="48238"/>
                    <a:pt x="54409" y="48117"/>
                    <a:pt x="54287" y="48269"/>
                  </a:cubicBezTo>
                  <a:cubicBezTo>
                    <a:pt x="54166" y="48421"/>
                    <a:pt x="54135" y="48785"/>
                    <a:pt x="54227" y="49089"/>
                  </a:cubicBezTo>
                  <a:cubicBezTo>
                    <a:pt x="54287" y="49393"/>
                    <a:pt x="54439" y="49545"/>
                    <a:pt x="54561" y="49363"/>
                  </a:cubicBezTo>
                  <a:close/>
                  <a:moveTo>
                    <a:pt x="55169" y="52129"/>
                  </a:moveTo>
                  <a:cubicBezTo>
                    <a:pt x="55321" y="51977"/>
                    <a:pt x="55351" y="51612"/>
                    <a:pt x="55290" y="51308"/>
                  </a:cubicBezTo>
                  <a:cubicBezTo>
                    <a:pt x="55199" y="51004"/>
                    <a:pt x="55047" y="50883"/>
                    <a:pt x="54895" y="51065"/>
                  </a:cubicBezTo>
                  <a:cubicBezTo>
                    <a:pt x="54774" y="51217"/>
                    <a:pt x="54713" y="51612"/>
                    <a:pt x="54774" y="51916"/>
                  </a:cubicBezTo>
                  <a:cubicBezTo>
                    <a:pt x="54865" y="52190"/>
                    <a:pt x="55017" y="52281"/>
                    <a:pt x="55169" y="52129"/>
                  </a:cubicBezTo>
                  <a:close/>
                  <a:moveTo>
                    <a:pt x="55959" y="54014"/>
                  </a:moveTo>
                  <a:cubicBezTo>
                    <a:pt x="55898" y="53710"/>
                    <a:pt x="55716" y="53618"/>
                    <a:pt x="55534" y="53770"/>
                  </a:cubicBezTo>
                  <a:cubicBezTo>
                    <a:pt x="55382" y="53922"/>
                    <a:pt x="55321" y="54317"/>
                    <a:pt x="55382" y="54621"/>
                  </a:cubicBezTo>
                  <a:cubicBezTo>
                    <a:pt x="55473" y="54925"/>
                    <a:pt x="55625" y="55017"/>
                    <a:pt x="55807" y="54834"/>
                  </a:cubicBezTo>
                  <a:cubicBezTo>
                    <a:pt x="55959" y="54682"/>
                    <a:pt x="56050" y="54317"/>
                    <a:pt x="55959" y="54014"/>
                  </a:cubicBezTo>
                  <a:close/>
                  <a:moveTo>
                    <a:pt x="56202" y="56476"/>
                  </a:moveTo>
                  <a:cubicBezTo>
                    <a:pt x="55990" y="56658"/>
                    <a:pt x="55929" y="57053"/>
                    <a:pt x="55990" y="57296"/>
                  </a:cubicBezTo>
                  <a:cubicBezTo>
                    <a:pt x="56081" y="57600"/>
                    <a:pt x="56263" y="57691"/>
                    <a:pt x="56446" y="57509"/>
                  </a:cubicBezTo>
                  <a:cubicBezTo>
                    <a:pt x="56658" y="57296"/>
                    <a:pt x="56719" y="56932"/>
                    <a:pt x="56658" y="56658"/>
                  </a:cubicBezTo>
                  <a:cubicBezTo>
                    <a:pt x="56567" y="56354"/>
                    <a:pt x="56354" y="56293"/>
                    <a:pt x="56202" y="56476"/>
                  </a:cubicBezTo>
                  <a:close/>
                  <a:moveTo>
                    <a:pt x="56871" y="59090"/>
                  </a:moveTo>
                  <a:cubicBezTo>
                    <a:pt x="56689" y="59272"/>
                    <a:pt x="56567" y="59667"/>
                    <a:pt x="56658" y="59941"/>
                  </a:cubicBezTo>
                  <a:cubicBezTo>
                    <a:pt x="56719" y="60184"/>
                    <a:pt x="56962" y="60305"/>
                    <a:pt x="57145" y="60123"/>
                  </a:cubicBezTo>
                  <a:cubicBezTo>
                    <a:pt x="57327" y="59941"/>
                    <a:pt x="57449" y="59546"/>
                    <a:pt x="57357" y="59272"/>
                  </a:cubicBezTo>
                  <a:cubicBezTo>
                    <a:pt x="57297" y="58968"/>
                    <a:pt x="57053" y="58907"/>
                    <a:pt x="56871" y="59090"/>
                  </a:cubicBezTo>
                  <a:close/>
                  <a:moveTo>
                    <a:pt x="57601" y="61643"/>
                  </a:moveTo>
                  <a:cubicBezTo>
                    <a:pt x="57357" y="61825"/>
                    <a:pt x="57297" y="62220"/>
                    <a:pt x="57357" y="62463"/>
                  </a:cubicBezTo>
                  <a:cubicBezTo>
                    <a:pt x="57449" y="62737"/>
                    <a:pt x="57661" y="62828"/>
                    <a:pt x="57905" y="62615"/>
                  </a:cubicBezTo>
                  <a:cubicBezTo>
                    <a:pt x="58117" y="62433"/>
                    <a:pt x="58239" y="62068"/>
                    <a:pt x="58117" y="61795"/>
                  </a:cubicBezTo>
                  <a:cubicBezTo>
                    <a:pt x="58056" y="61491"/>
                    <a:pt x="57783" y="61460"/>
                    <a:pt x="57601" y="61643"/>
                  </a:cubicBezTo>
                  <a:close/>
                  <a:moveTo>
                    <a:pt x="58360" y="64105"/>
                  </a:moveTo>
                  <a:cubicBezTo>
                    <a:pt x="58117" y="64287"/>
                    <a:pt x="58026" y="64682"/>
                    <a:pt x="58087" y="64956"/>
                  </a:cubicBezTo>
                  <a:cubicBezTo>
                    <a:pt x="58178" y="65199"/>
                    <a:pt x="58421" y="65290"/>
                    <a:pt x="58664" y="65108"/>
                  </a:cubicBezTo>
                  <a:cubicBezTo>
                    <a:pt x="58877" y="64895"/>
                    <a:pt x="58999" y="64530"/>
                    <a:pt x="58938" y="64257"/>
                  </a:cubicBezTo>
                  <a:cubicBezTo>
                    <a:pt x="58847" y="63953"/>
                    <a:pt x="58573" y="63922"/>
                    <a:pt x="58360" y="64105"/>
                  </a:cubicBezTo>
                  <a:close/>
                  <a:moveTo>
                    <a:pt x="59242" y="66628"/>
                  </a:moveTo>
                  <a:cubicBezTo>
                    <a:pt x="58999" y="66810"/>
                    <a:pt x="58877" y="67175"/>
                    <a:pt x="58968" y="67479"/>
                  </a:cubicBezTo>
                  <a:cubicBezTo>
                    <a:pt x="59090" y="67752"/>
                    <a:pt x="59333" y="67844"/>
                    <a:pt x="59607" y="67631"/>
                  </a:cubicBezTo>
                  <a:cubicBezTo>
                    <a:pt x="59880" y="67448"/>
                    <a:pt x="60002" y="67084"/>
                    <a:pt x="59880" y="66780"/>
                  </a:cubicBezTo>
                  <a:cubicBezTo>
                    <a:pt x="59759" y="66506"/>
                    <a:pt x="59485" y="66415"/>
                    <a:pt x="59242" y="66628"/>
                  </a:cubicBezTo>
                  <a:close/>
                  <a:moveTo>
                    <a:pt x="60245" y="69151"/>
                  </a:moveTo>
                  <a:cubicBezTo>
                    <a:pt x="60002" y="69363"/>
                    <a:pt x="59880" y="69728"/>
                    <a:pt x="60002" y="70002"/>
                  </a:cubicBezTo>
                  <a:cubicBezTo>
                    <a:pt x="60093" y="70275"/>
                    <a:pt x="60397" y="70336"/>
                    <a:pt x="60671" y="70123"/>
                  </a:cubicBezTo>
                  <a:cubicBezTo>
                    <a:pt x="60944" y="69910"/>
                    <a:pt x="61066" y="69546"/>
                    <a:pt x="60944" y="69272"/>
                  </a:cubicBezTo>
                  <a:cubicBezTo>
                    <a:pt x="60792" y="68999"/>
                    <a:pt x="60488" y="68968"/>
                    <a:pt x="60245" y="69151"/>
                  </a:cubicBezTo>
                  <a:close/>
                  <a:moveTo>
                    <a:pt x="61765" y="72555"/>
                  </a:moveTo>
                  <a:cubicBezTo>
                    <a:pt x="62038" y="72342"/>
                    <a:pt x="62160" y="71977"/>
                    <a:pt x="62008" y="71704"/>
                  </a:cubicBezTo>
                  <a:cubicBezTo>
                    <a:pt x="61886" y="71430"/>
                    <a:pt x="61582" y="71400"/>
                    <a:pt x="61309" y="71582"/>
                  </a:cubicBezTo>
                  <a:cubicBezTo>
                    <a:pt x="61066" y="71795"/>
                    <a:pt x="60944" y="72160"/>
                    <a:pt x="61096" y="72433"/>
                  </a:cubicBezTo>
                  <a:cubicBezTo>
                    <a:pt x="61218" y="72707"/>
                    <a:pt x="61522" y="72737"/>
                    <a:pt x="61765" y="72555"/>
                  </a:cubicBezTo>
                  <a:close/>
                  <a:moveTo>
                    <a:pt x="62981" y="74895"/>
                  </a:moveTo>
                  <a:cubicBezTo>
                    <a:pt x="63254" y="74713"/>
                    <a:pt x="63376" y="74318"/>
                    <a:pt x="63224" y="74075"/>
                  </a:cubicBezTo>
                  <a:cubicBezTo>
                    <a:pt x="63072" y="73801"/>
                    <a:pt x="62768" y="73771"/>
                    <a:pt x="62494" y="73953"/>
                  </a:cubicBezTo>
                  <a:cubicBezTo>
                    <a:pt x="62221" y="74135"/>
                    <a:pt x="62130" y="74531"/>
                    <a:pt x="62281" y="74774"/>
                  </a:cubicBezTo>
                  <a:cubicBezTo>
                    <a:pt x="62373" y="75047"/>
                    <a:pt x="62737" y="75078"/>
                    <a:pt x="62981" y="74895"/>
                  </a:cubicBezTo>
                  <a:close/>
                  <a:moveTo>
                    <a:pt x="64196" y="77266"/>
                  </a:moveTo>
                  <a:cubicBezTo>
                    <a:pt x="64470" y="77053"/>
                    <a:pt x="64592" y="76689"/>
                    <a:pt x="64440" y="76415"/>
                  </a:cubicBezTo>
                  <a:cubicBezTo>
                    <a:pt x="64288" y="76142"/>
                    <a:pt x="63984" y="76111"/>
                    <a:pt x="63710" y="76354"/>
                  </a:cubicBezTo>
                  <a:cubicBezTo>
                    <a:pt x="63437" y="76537"/>
                    <a:pt x="63345" y="76901"/>
                    <a:pt x="63497" y="77175"/>
                  </a:cubicBezTo>
                  <a:cubicBezTo>
                    <a:pt x="63649" y="77449"/>
                    <a:pt x="63953" y="77479"/>
                    <a:pt x="64196" y="77266"/>
                  </a:cubicBezTo>
                  <a:close/>
                  <a:moveTo>
                    <a:pt x="65534" y="79698"/>
                  </a:moveTo>
                  <a:cubicBezTo>
                    <a:pt x="65807" y="79455"/>
                    <a:pt x="65929" y="79090"/>
                    <a:pt x="65777" y="78816"/>
                  </a:cubicBezTo>
                  <a:cubicBezTo>
                    <a:pt x="65625" y="78543"/>
                    <a:pt x="65260" y="78512"/>
                    <a:pt x="65017" y="78695"/>
                  </a:cubicBezTo>
                  <a:cubicBezTo>
                    <a:pt x="64744" y="78877"/>
                    <a:pt x="64622" y="79303"/>
                    <a:pt x="64774" y="79576"/>
                  </a:cubicBezTo>
                  <a:cubicBezTo>
                    <a:pt x="64926" y="79850"/>
                    <a:pt x="65260" y="79880"/>
                    <a:pt x="65534" y="79698"/>
                  </a:cubicBezTo>
                  <a:close/>
                  <a:moveTo>
                    <a:pt x="66324" y="81157"/>
                  </a:moveTo>
                  <a:cubicBezTo>
                    <a:pt x="66081" y="81400"/>
                    <a:pt x="65959" y="81765"/>
                    <a:pt x="66111" y="82038"/>
                  </a:cubicBezTo>
                  <a:cubicBezTo>
                    <a:pt x="66263" y="82312"/>
                    <a:pt x="66598" y="82373"/>
                    <a:pt x="66871" y="82160"/>
                  </a:cubicBezTo>
                  <a:cubicBezTo>
                    <a:pt x="67145" y="81917"/>
                    <a:pt x="67236" y="81552"/>
                    <a:pt x="67084" y="81278"/>
                  </a:cubicBezTo>
                  <a:cubicBezTo>
                    <a:pt x="66932" y="81005"/>
                    <a:pt x="66598" y="80944"/>
                    <a:pt x="66324" y="81157"/>
                  </a:cubicBezTo>
                  <a:close/>
                  <a:moveTo>
                    <a:pt x="38117" y="18542"/>
                  </a:moveTo>
                  <a:cubicBezTo>
                    <a:pt x="38330" y="18451"/>
                    <a:pt x="38269" y="18056"/>
                    <a:pt x="37965" y="17752"/>
                  </a:cubicBezTo>
                  <a:cubicBezTo>
                    <a:pt x="37661" y="17417"/>
                    <a:pt x="37205" y="17265"/>
                    <a:pt x="36962" y="17387"/>
                  </a:cubicBezTo>
                  <a:cubicBezTo>
                    <a:pt x="36749" y="17478"/>
                    <a:pt x="36840" y="17873"/>
                    <a:pt x="37144" y="18208"/>
                  </a:cubicBezTo>
                  <a:cubicBezTo>
                    <a:pt x="37509" y="18511"/>
                    <a:pt x="37904" y="18663"/>
                    <a:pt x="38117" y="18542"/>
                  </a:cubicBezTo>
                  <a:close/>
                  <a:moveTo>
                    <a:pt x="40549" y="21095"/>
                  </a:moveTo>
                  <a:cubicBezTo>
                    <a:pt x="40731" y="20943"/>
                    <a:pt x="40701" y="20639"/>
                    <a:pt x="40457" y="20366"/>
                  </a:cubicBezTo>
                  <a:cubicBezTo>
                    <a:pt x="40245" y="20122"/>
                    <a:pt x="39849" y="20031"/>
                    <a:pt x="39667" y="20153"/>
                  </a:cubicBezTo>
                  <a:cubicBezTo>
                    <a:pt x="39485" y="20305"/>
                    <a:pt x="39515" y="20609"/>
                    <a:pt x="39789" y="20882"/>
                  </a:cubicBezTo>
                  <a:cubicBezTo>
                    <a:pt x="40001" y="21186"/>
                    <a:pt x="40336" y="21247"/>
                    <a:pt x="40549" y="21095"/>
                  </a:cubicBezTo>
                  <a:close/>
                  <a:moveTo>
                    <a:pt x="41764" y="23071"/>
                  </a:moveTo>
                  <a:cubicBezTo>
                    <a:pt x="41947" y="23284"/>
                    <a:pt x="42251" y="23344"/>
                    <a:pt x="42433" y="23192"/>
                  </a:cubicBezTo>
                  <a:cubicBezTo>
                    <a:pt x="42615" y="23040"/>
                    <a:pt x="42615" y="22736"/>
                    <a:pt x="42433" y="22554"/>
                  </a:cubicBezTo>
                  <a:cubicBezTo>
                    <a:pt x="42251" y="22311"/>
                    <a:pt x="41947" y="22281"/>
                    <a:pt x="41764" y="22433"/>
                  </a:cubicBezTo>
                  <a:cubicBezTo>
                    <a:pt x="41552" y="22585"/>
                    <a:pt x="41552" y="22858"/>
                    <a:pt x="41764" y="23071"/>
                  </a:cubicBezTo>
                  <a:close/>
                  <a:moveTo>
                    <a:pt x="43375" y="24287"/>
                  </a:moveTo>
                  <a:cubicBezTo>
                    <a:pt x="43193" y="24439"/>
                    <a:pt x="43163" y="24712"/>
                    <a:pt x="43315" y="24895"/>
                  </a:cubicBezTo>
                  <a:cubicBezTo>
                    <a:pt x="43467" y="25077"/>
                    <a:pt x="43771" y="25138"/>
                    <a:pt x="43953" y="24986"/>
                  </a:cubicBezTo>
                  <a:cubicBezTo>
                    <a:pt x="44135" y="24803"/>
                    <a:pt x="44196" y="24560"/>
                    <a:pt x="44044" y="24378"/>
                  </a:cubicBezTo>
                  <a:cubicBezTo>
                    <a:pt x="43892" y="24165"/>
                    <a:pt x="43619" y="24135"/>
                    <a:pt x="43375" y="24287"/>
                  </a:cubicBezTo>
                  <a:close/>
                  <a:moveTo>
                    <a:pt x="44743" y="25989"/>
                  </a:moveTo>
                  <a:cubicBezTo>
                    <a:pt x="44530" y="26141"/>
                    <a:pt x="44439" y="26414"/>
                    <a:pt x="44591" y="26566"/>
                  </a:cubicBezTo>
                  <a:cubicBezTo>
                    <a:pt x="44713" y="26749"/>
                    <a:pt x="45017" y="26809"/>
                    <a:pt x="45260" y="26658"/>
                  </a:cubicBezTo>
                  <a:cubicBezTo>
                    <a:pt x="45473" y="26506"/>
                    <a:pt x="45503" y="26232"/>
                    <a:pt x="45412" y="26050"/>
                  </a:cubicBezTo>
                  <a:cubicBezTo>
                    <a:pt x="45260" y="25898"/>
                    <a:pt x="44986" y="25837"/>
                    <a:pt x="44743" y="25989"/>
                  </a:cubicBezTo>
                  <a:close/>
                  <a:moveTo>
                    <a:pt x="45959" y="27721"/>
                  </a:moveTo>
                  <a:cubicBezTo>
                    <a:pt x="45746" y="27873"/>
                    <a:pt x="45625" y="28117"/>
                    <a:pt x="45777" y="28329"/>
                  </a:cubicBezTo>
                  <a:cubicBezTo>
                    <a:pt x="45898" y="28512"/>
                    <a:pt x="46202" y="28572"/>
                    <a:pt x="46476" y="28481"/>
                  </a:cubicBezTo>
                  <a:cubicBezTo>
                    <a:pt x="46688" y="28360"/>
                    <a:pt x="46780" y="28056"/>
                    <a:pt x="46658" y="27873"/>
                  </a:cubicBezTo>
                  <a:cubicBezTo>
                    <a:pt x="46506" y="27630"/>
                    <a:pt x="46202" y="27600"/>
                    <a:pt x="45959" y="27721"/>
                  </a:cubicBezTo>
                  <a:close/>
                  <a:moveTo>
                    <a:pt x="47175" y="29727"/>
                  </a:moveTo>
                  <a:cubicBezTo>
                    <a:pt x="46932" y="29849"/>
                    <a:pt x="46810" y="30123"/>
                    <a:pt x="46962" y="30396"/>
                  </a:cubicBezTo>
                  <a:cubicBezTo>
                    <a:pt x="47114" y="30639"/>
                    <a:pt x="47418" y="30761"/>
                    <a:pt x="47692" y="30639"/>
                  </a:cubicBezTo>
                  <a:cubicBezTo>
                    <a:pt x="47935" y="30518"/>
                    <a:pt x="48026" y="30183"/>
                    <a:pt x="47874" y="29940"/>
                  </a:cubicBezTo>
                  <a:cubicBezTo>
                    <a:pt x="47722" y="29636"/>
                    <a:pt x="47418" y="29575"/>
                    <a:pt x="47175" y="29727"/>
                  </a:cubicBezTo>
                  <a:close/>
                  <a:moveTo>
                    <a:pt x="48482" y="32159"/>
                  </a:moveTo>
                  <a:cubicBezTo>
                    <a:pt x="48208" y="32281"/>
                    <a:pt x="48087" y="32615"/>
                    <a:pt x="48208" y="32919"/>
                  </a:cubicBezTo>
                  <a:cubicBezTo>
                    <a:pt x="48330" y="33223"/>
                    <a:pt x="48664" y="33345"/>
                    <a:pt x="48907" y="33223"/>
                  </a:cubicBezTo>
                  <a:cubicBezTo>
                    <a:pt x="49151" y="33101"/>
                    <a:pt x="49242" y="32767"/>
                    <a:pt x="49120" y="32463"/>
                  </a:cubicBezTo>
                  <a:cubicBezTo>
                    <a:pt x="48999" y="32159"/>
                    <a:pt x="48695" y="32007"/>
                    <a:pt x="48482" y="32159"/>
                  </a:cubicBezTo>
                  <a:close/>
                  <a:moveTo>
                    <a:pt x="50154" y="35016"/>
                  </a:moveTo>
                  <a:cubicBezTo>
                    <a:pt x="50032" y="34743"/>
                    <a:pt x="49758" y="34591"/>
                    <a:pt x="49546" y="34743"/>
                  </a:cubicBezTo>
                  <a:cubicBezTo>
                    <a:pt x="49303" y="34864"/>
                    <a:pt x="49211" y="35199"/>
                    <a:pt x="49303" y="35472"/>
                  </a:cubicBezTo>
                  <a:cubicBezTo>
                    <a:pt x="49424" y="35715"/>
                    <a:pt x="49728" y="35867"/>
                    <a:pt x="49910" y="35715"/>
                  </a:cubicBezTo>
                  <a:cubicBezTo>
                    <a:pt x="50184" y="35624"/>
                    <a:pt x="50275" y="35320"/>
                    <a:pt x="50154" y="35016"/>
                  </a:cubicBezTo>
                  <a:close/>
                  <a:moveTo>
                    <a:pt x="50518" y="37296"/>
                  </a:moveTo>
                  <a:cubicBezTo>
                    <a:pt x="50336" y="37387"/>
                    <a:pt x="50214" y="37752"/>
                    <a:pt x="50336" y="37995"/>
                  </a:cubicBezTo>
                  <a:cubicBezTo>
                    <a:pt x="50458" y="38269"/>
                    <a:pt x="50670" y="38390"/>
                    <a:pt x="50883" y="38269"/>
                  </a:cubicBezTo>
                  <a:cubicBezTo>
                    <a:pt x="51065" y="38147"/>
                    <a:pt x="51126" y="37813"/>
                    <a:pt x="51035" y="37539"/>
                  </a:cubicBezTo>
                  <a:cubicBezTo>
                    <a:pt x="50944" y="37235"/>
                    <a:pt x="50731" y="37144"/>
                    <a:pt x="50518" y="37296"/>
                  </a:cubicBezTo>
                  <a:close/>
                  <a:moveTo>
                    <a:pt x="51825" y="39971"/>
                  </a:moveTo>
                  <a:cubicBezTo>
                    <a:pt x="51734" y="39728"/>
                    <a:pt x="51552" y="39606"/>
                    <a:pt x="51369" y="39728"/>
                  </a:cubicBezTo>
                  <a:cubicBezTo>
                    <a:pt x="51217" y="39819"/>
                    <a:pt x="51157" y="40184"/>
                    <a:pt x="51217" y="40396"/>
                  </a:cubicBezTo>
                  <a:cubicBezTo>
                    <a:pt x="51278" y="40670"/>
                    <a:pt x="51521" y="40791"/>
                    <a:pt x="51673" y="40670"/>
                  </a:cubicBezTo>
                  <a:cubicBezTo>
                    <a:pt x="51856" y="40548"/>
                    <a:pt x="51886" y="40244"/>
                    <a:pt x="51825" y="39971"/>
                  </a:cubicBezTo>
                  <a:close/>
                  <a:moveTo>
                    <a:pt x="52342" y="43102"/>
                  </a:moveTo>
                  <a:cubicBezTo>
                    <a:pt x="52464" y="42980"/>
                    <a:pt x="52555" y="42646"/>
                    <a:pt x="52464" y="42372"/>
                  </a:cubicBezTo>
                  <a:cubicBezTo>
                    <a:pt x="52403" y="42098"/>
                    <a:pt x="52251" y="42007"/>
                    <a:pt x="52099" y="42159"/>
                  </a:cubicBezTo>
                  <a:cubicBezTo>
                    <a:pt x="51947" y="42250"/>
                    <a:pt x="51917" y="42554"/>
                    <a:pt x="51977" y="42828"/>
                  </a:cubicBezTo>
                  <a:cubicBezTo>
                    <a:pt x="52038" y="43102"/>
                    <a:pt x="52251" y="43223"/>
                    <a:pt x="52342" y="43102"/>
                  </a:cubicBezTo>
                  <a:close/>
                  <a:moveTo>
                    <a:pt x="52646" y="44530"/>
                  </a:moveTo>
                  <a:cubicBezTo>
                    <a:pt x="52555" y="44652"/>
                    <a:pt x="52494" y="44956"/>
                    <a:pt x="52555" y="45229"/>
                  </a:cubicBezTo>
                  <a:cubicBezTo>
                    <a:pt x="52585" y="45503"/>
                    <a:pt x="52737" y="45594"/>
                    <a:pt x="52859" y="45503"/>
                  </a:cubicBezTo>
                  <a:cubicBezTo>
                    <a:pt x="52950" y="45381"/>
                    <a:pt x="53011" y="45047"/>
                    <a:pt x="52950" y="44773"/>
                  </a:cubicBezTo>
                  <a:cubicBezTo>
                    <a:pt x="52920" y="44530"/>
                    <a:pt x="52768" y="44439"/>
                    <a:pt x="52646" y="44530"/>
                  </a:cubicBezTo>
                  <a:close/>
                  <a:moveTo>
                    <a:pt x="53193" y="47934"/>
                  </a:moveTo>
                  <a:cubicBezTo>
                    <a:pt x="53254" y="47813"/>
                    <a:pt x="53345" y="47478"/>
                    <a:pt x="53315" y="47205"/>
                  </a:cubicBezTo>
                  <a:cubicBezTo>
                    <a:pt x="53254" y="46931"/>
                    <a:pt x="53193" y="46810"/>
                    <a:pt x="53072" y="46931"/>
                  </a:cubicBezTo>
                  <a:cubicBezTo>
                    <a:pt x="53011" y="47053"/>
                    <a:pt x="52920" y="47357"/>
                    <a:pt x="52950" y="47630"/>
                  </a:cubicBezTo>
                  <a:cubicBezTo>
                    <a:pt x="53011" y="47934"/>
                    <a:pt x="53102" y="48026"/>
                    <a:pt x="53193" y="47934"/>
                  </a:cubicBezTo>
                  <a:close/>
                  <a:moveTo>
                    <a:pt x="53528" y="50670"/>
                  </a:moveTo>
                  <a:cubicBezTo>
                    <a:pt x="53649" y="50548"/>
                    <a:pt x="53680" y="50214"/>
                    <a:pt x="53649" y="49849"/>
                  </a:cubicBezTo>
                  <a:cubicBezTo>
                    <a:pt x="53619" y="49545"/>
                    <a:pt x="53497" y="49393"/>
                    <a:pt x="53376" y="49515"/>
                  </a:cubicBezTo>
                  <a:cubicBezTo>
                    <a:pt x="53315" y="49637"/>
                    <a:pt x="53224" y="49971"/>
                    <a:pt x="53315" y="50275"/>
                  </a:cubicBezTo>
                  <a:cubicBezTo>
                    <a:pt x="53345" y="50609"/>
                    <a:pt x="53467" y="50761"/>
                    <a:pt x="53528" y="50670"/>
                  </a:cubicBezTo>
                  <a:close/>
                  <a:moveTo>
                    <a:pt x="53953" y="53466"/>
                  </a:moveTo>
                  <a:cubicBezTo>
                    <a:pt x="54075" y="53345"/>
                    <a:pt x="54135" y="52980"/>
                    <a:pt x="54105" y="52676"/>
                  </a:cubicBezTo>
                  <a:cubicBezTo>
                    <a:pt x="54075" y="52372"/>
                    <a:pt x="53923" y="52220"/>
                    <a:pt x="53801" y="52372"/>
                  </a:cubicBezTo>
                  <a:cubicBezTo>
                    <a:pt x="53680" y="52494"/>
                    <a:pt x="53619" y="52828"/>
                    <a:pt x="53649" y="53132"/>
                  </a:cubicBezTo>
                  <a:cubicBezTo>
                    <a:pt x="53710" y="53466"/>
                    <a:pt x="53831" y="53618"/>
                    <a:pt x="53953" y="53466"/>
                  </a:cubicBezTo>
                  <a:close/>
                  <a:moveTo>
                    <a:pt x="54409" y="56293"/>
                  </a:moveTo>
                  <a:cubicBezTo>
                    <a:pt x="54561" y="56141"/>
                    <a:pt x="54622" y="55776"/>
                    <a:pt x="54591" y="55473"/>
                  </a:cubicBezTo>
                  <a:cubicBezTo>
                    <a:pt x="54561" y="55169"/>
                    <a:pt x="54409" y="55077"/>
                    <a:pt x="54257" y="55169"/>
                  </a:cubicBezTo>
                  <a:cubicBezTo>
                    <a:pt x="54105" y="55290"/>
                    <a:pt x="54014" y="55685"/>
                    <a:pt x="54075" y="55989"/>
                  </a:cubicBezTo>
                  <a:cubicBezTo>
                    <a:pt x="54105" y="56232"/>
                    <a:pt x="54257" y="56384"/>
                    <a:pt x="54409" y="56293"/>
                  </a:cubicBezTo>
                  <a:close/>
                  <a:moveTo>
                    <a:pt x="54683" y="57904"/>
                  </a:moveTo>
                  <a:cubicBezTo>
                    <a:pt x="54531" y="58056"/>
                    <a:pt x="54409" y="58421"/>
                    <a:pt x="54470" y="58725"/>
                  </a:cubicBezTo>
                  <a:cubicBezTo>
                    <a:pt x="54531" y="59029"/>
                    <a:pt x="54713" y="59120"/>
                    <a:pt x="54865" y="58968"/>
                  </a:cubicBezTo>
                  <a:cubicBezTo>
                    <a:pt x="55017" y="58816"/>
                    <a:pt x="55139" y="58482"/>
                    <a:pt x="55047" y="58178"/>
                  </a:cubicBezTo>
                  <a:cubicBezTo>
                    <a:pt x="55017" y="57904"/>
                    <a:pt x="54835" y="57813"/>
                    <a:pt x="54683" y="57904"/>
                  </a:cubicBezTo>
                  <a:close/>
                  <a:moveTo>
                    <a:pt x="55169" y="60609"/>
                  </a:moveTo>
                  <a:cubicBezTo>
                    <a:pt x="54987" y="60761"/>
                    <a:pt x="54865" y="61096"/>
                    <a:pt x="54926" y="61400"/>
                  </a:cubicBezTo>
                  <a:cubicBezTo>
                    <a:pt x="54987" y="61704"/>
                    <a:pt x="55199" y="61825"/>
                    <a:pt x="55382" y="61673"/>
                  </a:cubicBezTo>
                  <a:cubicBezTo>
                    <a:pt x="55594" y="61521"/>
                    <a:pt x="55686" y="61187"/>
                    <a:pt x="55625" y="60883"/>
                  </a:cubicBezTo>
                  <a:cubicBezTo>
                    <a:pt x="55534" y="60579"/>
                    <a:pt x="55321" y="60457"/>
                    <a:pt x="55169" y="60609"/>
                  </a:cubicBezTo>
                  <a:close/>
                  <a:moveTo>
                    <a:pt x="55686" y="63193"/>
                  </a:moveTo>
                  <a:cubicBezTo>
                    <a:pt x="55503" y="63345"/>
                    <a:pt x="55382" y="63679"/>
                    <a:pt x="55442" y="63953"/>
                  </a:cubicBezTo>
                  <a:cubicBezTo>
                    <a:pt x="55503" y="64226"/>
                    <a:pt x="55686" y="64348"/>
                    <a:pt x="55929" y="64196"/>
                  </a:cubicBezTo>
                  <a:cubicBezTo>
                    <a:pt x="56142" y="64014"/>
                    <a:pt x="56263" y="63679"/>
                    <a:pt x="56202" y="63375"/>
                  </a:cubicBezTo>
                  <a:cubicBezTo>
                    <a:pt x="56111" y="63163"/>
                    <a:pt x="55898" y="63041"/>
                    <a:pt x="55686" y="63193"/>
                  </a:cubicBezTo>
                  <a:close/>
                  <a:moveTo>
                    <a:pt x="56294" y="65716"/>
                  </a:moveTo>
                  <a:cubicBezTo>
                    <a:pt x="56081" y="65868"/>
                    <a:pt x="55959" y="66202"/>
                    <a:pt x="56050" y="66476"/>
                  </a:cubicBezTo>
                  <a:cubicBezTo>
                    <a:pt x="56111" y="66719"/>
                    <a:pt x="56354" y="66810"/>
                    <a:pt x="56567" y="66658"/>
                  </a:cubicBezTo>
                  <a:cubicBezTo>
                    <a:pt x="56810" y="66506"/>
                    <a:pt x="56901" y="66172"/>
                    <a:pt x="56841" y="65898"/>
                  </a:cubicBezTo>
                  <a:cubicBezTo>
                    <a:pt x="56749" y="65625"/>
                    <a:pt x="56537" y="65564"/>
                    <a:pt x="56294" y="65716"/>
                  </a:cubicBezTo>
                  <a:close/>
                  <a:moveTo>
                    <a:pt x="57023" y="68239"/>
                  </a:moveTo>
                  <a:cubicBezTo>
                    <a:pt x="56810" y="68391"/>
                    <a:pt x="56689" y="68786"/>
                    <a:pt x="56749" y="69059"/>
                  </a:cubicBezTo>
                  <a:cubicBezTo>
                    <a:pt x="56841" y="69363"/>
                    <a:pt x="57145" y="69424"/>
                    <a:pt x="57357" y="69272"/>
                  </a:cubicBezTo>
                  <a:cubicBezTo>
                    <a:pt x="57601" y="69120"/>
                    <a:pt x="57722" y="68755"/>
                    <a:pt x="57631" y="68451"/>
                  </a:cubicBezTo>
                  <a:cubicBezTo>
                    <a:pt x="57570" y="68178"/>
                    <a:pt x="57266" y="68087"/>
                    <a:pt x="57023" y="68239"/>
                  </a:cubicBezTo>
                  <a:close/>
                  <a:moveTo>
                    <a:pt x="57935" y="70822"/>
                  </a:moveTo>
                  <a:cubicBezTo>
                    <a:pt x="57661" y="70974"/>
                    <a:pt x="57570" y="71369"/>
                    <a:pt x="57661" y="71643"/>
                  </a:cubicBezTo>
                  <a:cubicBezTo>
                    <a:pt x="57783" y="71886"/>
                    <a:pt x="58056" y="72008"/>
                    <a:pt x="58330" y="71825"/>
                  </a:cubicBezTo>
                  <a:cubicBezTo>
                    <a:pt x="58573" y="71643"/>
                    <a:pt x="58695" y="71278"/>
                    <a:pt x="58573" y="71035"/>
                  </a:cubicBezTo>
                  <a:cubicBezTo>
                    <a:pt x="58482" y="70761"/>
                    <a:pt x="58208" y="70670"/>
                    <a:pt x="57935" y="70822"/>
                  </a:cubicBezTo>
                  <a:close/>
                  <a:moveTo>
                    <a:pt x="58968" y="73345"/>
                  </a:moveTo>
                  <a:cubicBezTo>
                    <a:pt x="58695" y="73527"/>
                    <a:pt x="58573" y="73862"/>
                    <a:pt x="58695" y="74135"/>
                  </a:cubicBezTo>
                  <a:cubicBezTo>
                    <a:pt x="58816" y="74409"/>
                    <a:pt x="59120" y="74470"/>
                    <a:pt x="59394" y="74287"/>
                  </a:cubicBezTo>
                  <a:cubicBezTo>
                    <a:pt x="59637" y="74105"/>
                    <a:pt x="59759" y="73710"/>
                    <a:pt x="59607" y="73497"/>
                  </a:cubicBezTo>
                  <a:cubicBezTo>
                    <a:pt x="59546" y="73224"/>
                    <a:pt x="59242" y="73132"/>
                    <a:pt x="58968" y="73345"/>
                  </a:cubicBezTo>
                  <a:close/>
                  <a:moveTo>
                    <a:pt x="60549" y="76719"/>
                  </a:moveTo>
                  <a:cubicBezTo>
                    <a:pt x="60822" y="76537"/>
                    <a:pt x="60944" y="76142"/>
                    <a:pt x="60792" y="75898"/>
                  </a:cubicBezTo>
                  <a:cubicBezTo>
                    <a:pt x="60671" y="75625"/>
                    <a:pt x="60336" y="75594"/>
                    <a:pt x="60063" y="75777"/>
                  </a:cubicBezTo>
                  <a:cubicBezTo>
                    <a:pt x="59789" y="75959"/>
                    <a:pt x="59698" y="76354"/>
                    <a:pt x="59850" y="76597"/>
                  </a:cubicBezTo>
                  <a:cubicBezTo>
                    <a:pt x="60002" y="76871"/>
                    <a:pt x="60306" y="76901"/>
                    <a:pt x="60549" y="76719"/>
                  </a:cubicBezTo>
                  <a:close/>
                  <a:moveTo>
                    <a:pt x="61765" y="79151"/>
                  </a:moveTo>
                  <a:cubicBezTo>
                    <a:pt x="62038" y="78968"/>
                    <a:pt x="62160" y="78573"/>
                    <a:pt x="62008" y="78330"/>
                  </a:cubicBezTo>
                  <a:cubicBezTo>
                    <a:pt x="61856" y="78056"/>
                    <a:pt x="61552" y="78026"/>
                    <a:pt x="61278" y="78208"/>
                  </a:cubicBezTo>
                  <a:cubicBezTo>
                    <a:pt x="61005" y="78391"/>
                    <a:pt x="60914" y="78786"/>
                    <a:pt x="61066" y="79029"/>
                  </a:cubicBezTo>
                  <a:cubicBezTo>
                    <a:pt x="61218" y="79303"/>
                    <a:pt x="61522" y="79333"/>
                    <a:pt x="61765" y="79151"/>
                  </a:cubicBezTo>
                  <a:close/>
                  <a:moveTo>
                    <a:pt x="63072" y="81582"/>
                  </a:moveTo>
                  <a:cubicBezTo>
                    <a:pt x="63345" y="81370"/>
                    <a:pt x="63437" y="80974"/>
                    <a:pt x="63285" y="80701"/>
                  </a:cubicBezTo>
                  <a:cubicBezTo>
                    <a:pt x="63133" y="80458"/>
                    <a:pt x="62829" y="80397"/>
                    <a:pt x="62525" y="80610"/>
                  </a:cubicBezTo>
                  <a:cubicBezTo>
                    <a:pt x="62281" y="80792"/>
                    <a:pt x="62160" y="81218"/>
                    <a:pt x="62312" y="81461"/>
                  </a:cubicBezTo>
                  <a:cubicBezTo>
                    <a:pt x="62464" y="81765"/>
                    <a:pt x="62798" y="81825"/>
                    <a:pt x="63072" y="81582"/>
                  </a:cubicBezTo>
                  <a:close/>
                  <a:moveTo>
                    <a:pt x="63832" y="83132"/>
                  </a:moveTo>
                  <a:cubicBezTo>
                    <a:pt x="63558" y="83376"/>
                    <a:pt x="63437" y="83740"/>
                    <a:pt x="63589" y="84044"/>
                  </a:cubicBezTo>
                  <a:cubicBezTo>
                    <a:pt x="63740" y="84318"/>
                    <a:pt x="64105" y="84379"/>
                    <a:pt x="64348" y="84166"/>
                  </a:cubicBezTo>
                  <a:cubicBezTo>
                    <a:pt x="64622" y="83923"/>
                    <a:pt x="64744" y="83558"/>
                    <a:pt x="64592" y="83254"/>
                  </a:cubicBezTo>
                  <a:cubicBezTo>
                    <a:pt x="64440" y="82950"/>
                    <a:pt x="64136" y="82920"/>
                    <a:pt x="63832" y="83132"/>
                  </a:cubicBezTo>
                  <a:close/>
                  <a:moveTo>
                    <a:pt x="35776" y="19727"/>
                  </a:moveTo>
                  <a:cubicBezTo>
                    <a:pt x="36080" y="19575"/>
                    <a:pt x="36080" y="19241"/>
                    <a:pt x="35746" y="18907"/>
                  </a:cubicBezTo>
                  <a:cubicBezTo>
                    <a:pt x="35442" y="18542"/>
                    <a:pt x="34925" y="18390"/>
                    <a:pt x="34621" y="18542"/>
                  </a:cubicBezTo>
                  <a:cubicBezTo>
                    <a:pt x="34317" y="18694"/>
                    <a:pt x="34348" y="19089"/>
                    <a:pt x="34682" y="19423"/>
                  </a:cubicBezTo>
                  <a:cubicBezTo>
                    <a:pt x="34986" y="19727"/>
                    <a:pt x="35472" y="19879"/>
                    <a:pt x="35776" y="19727"/>
                  </a:cubicBezTo>
                  <a:close/>
                  <a:moveTo>
                    <a:pt x="37235" y="22098"/>
                  </a:moveTo>
                  <a:cubicBezTo>
                    <a:pt x="37448" y="22341"/>
                    <a:pt x="37904" y="22463"/>
                    <a:pt x="38208" y="22311"/>
                  </a:cubicBezTo>
                  <a:cubicBezTo>
                    <a:pt x="38512" y="22189"/>
                    <a:pt x="38603" y="21885"/>
                    <a:pt x="38330" y="21642"/>
                  </a:cubicBezTo>
                  <a:cubicBezTo>
                    <a:pt x="38117" y="21369"/>
                    <a:pt x="37600" y="21247"/>
                    <a:pt x="37357" y="21369"/>
                  </a:cubicBezTo>
                  <a:cubicBezTo>
                    <a:pt x="37053" y="21490"/>
                    <a:pt x="36992" y="21825"/>
                    <a:pt x="37235" y="22098"/>
                  </a:cubicBezTo>
                  <a:close/>
                  <a:moveTo>
                    <a:pt x="39181" y="24226"/>
                  </a:moveTo>
                  <a:cubicBezTo>
                    <a:pt x="39363" y="24439"/>
                    <a:pt x="39728" y="24530"/>
                    <a:pt x="40032" y="24408"/>
                  </a:cubicBezTo>
                  <a:cubicBezTo>
                    <a:pt x="40336" y="24287"/>
                    <a:pt x="40457" y="24013"/>
                    <a:pt x="40275" y="23831"/>
                  </a:cubicBezTo>
                  <a:cubicBezTo>
                    <a:pt x="40093" y="23618"/>
                    <a:pt x="39667" y="23527"/>
                    <a:pt x="39363" y="23648"/>
                  </a:cubicBezTo>
                  <a:cubicBezTo>
                    <a:pt x="39090" y="23709"/>
                    <a:pt x="39029" y="23983"/>
                    <a:pt x="39181" y="24226"/>
                  </a:cubicBezTo>
                  <a:close/>
                  <a:moveTo>
                    <a:pt x="41005" y="25472"/>
                  </a:moveTo>
                  <a:cubicBezTo>
                    <a:pt x="40701" y="25594"/>
                    <a:pt x="40579" y="25806"/>
                    <a:pt x="40701" y="25989"/>
                  </a:cubicBezTo>
                  <a:cubicBezTo>
                    <a:pt x="40853" y="26202"/>
                    <a:pt x="41187" y="26232"/>
                    <a:pt x="41521" y="26141"/>
                  </a:cubicBezTo>
                  <a:cubicBezTo>
                    <a:pt x="41825" y="26050"/>
                    <a:pt x="41977" y="25806"/>
                    <a:pt x="41825" y="25624"/>
                  </a:cubicBezTo>
                  <a:cubicBezTo>
                    <a:pt x="41673" y="25381"/>
                    <a:pt x="41308" y="25351"/>
                    <a:pt x="41005" y="25472"/>
                  </a:cubicBezTo>
                  <a:close/>
                  <a:moveTo>
                    <a:pt x="42251" y="27144"/>
                  </a:moveTo>
                  <a:cubicBezTo>
                    <a:pt x="41947" y="27265"/>
                    <a:pt x="41795" y="27478"/>
                    <a:pt x="41916" y="27661"/>
                  </a:cubicBezTo>
                  <a:cubicBezTo>
                    <a:pt x="42008" y="27873"/>
                    <a:pt x="42372" y="27904"/>
                    <a:pt x="42707" y="27782"/>
                  </a:cubicBezTo>
                  <a:cubicBezTo>
                    <a:pt x="43011" y="27661"/>
                    <a:pt x="43193" y="27448"/>
                    <a:pt x="43041" y="27265"/>
                  </a:cubicBezTo>
                  <a:cubicBezTo>
                    <a:pt x="42919" y="27083"/>
                    <a:pt x="42555" y="27022"/>
                    <a:pt x="42251" y="27144"/>
                  </a:cubicBezTo>
                  <a:close/>
                  <a:moveTo>
                    <a:pt x="43345" y="28876"/>
                  </a:moveTo>
                  <a:cubicBezTo>
                    <a:pt x="43041" y="28998"/>
                    <a:pt x="42889" y="29272"/>
                    <a:pt x="43011" y="29454"/>
                  </a:cubicBezTo>
                  <a:cubicBezTo>
                    <a:pt x="43132" y="29636"/>
                    <a:pt x="43467" y="29727"/>
                    <a:pt x="43801" y="29606"/>
                  </a:cubicBezTo>
                  <a:cubicBezTo>
                    <a:pt x="44105" y="29484"/>
                    <a:pt x="44287" y="29241"/>
                    <a:pt x="44196" y="28998"/>
                  </a:cubicBezTo>
                  <a:cubicBezTo>
                    <a:pt x="44044" y="28816"/>
                    <a:pt x="43649" y="28785"/>
                    <a:pt x="43345" y="28876"/>
                  </a:cubicBezTo>
                  <a:close/>
                  <a:moveTo>
                    <a:pt x="44439" y="30852"/>
                  </a:moveTo>
                  <a:cubicBezTo>
                    <a:pt x="44135" y="30974"/>
                    <a:pt x="43983" y="31278"/>
                    <a:pt x="44105" y="31490"/>
                  </a:cubicBezTo>
                  <a:cubicBezTo>
                    <a:pt x="44226" y="31764"/>
                    <a:pt x="44591" y="31886"/>
                    <a:pt x="44895" y="31734"/>
                  </a:cubicBezTo>
                  <a:cubicBezTo>
                    <a:pt x="45199" y="31612"/>
                    <a:pt x="45351" y="31308"/>
                    <a:pt x="45260" y="31034"/>
                  </a:cubicBezTo>
                  <a:cubicBezTo>
                    <a:pt x="45108" y="30822"/>
                    <a:pt x="44743" y="30700"/>
                    <a:pt x="44439" y="30852"/>
                  </a:cubicBezTo>
                  <a:close/>
                  <a:moveTo>
                    <a:pt x="45655" y="33284"/>
                  </a:moveTo>
                  <a:cubicBezTo>
                    <a:pt x="45351" y="33405"/>
                    <a:pt x="45199" y="33740"/>
                    <a:pt x="45351" y="34013"/>
                  </a:cubicBezTo>
                  <a:cubicBezTo>
                    <a:pt x="45503" y="34287"/>
                    <a:pt x="45898" y="34439"/>
                    <a:pt x="46202" y="34317"/>
                  </a:cubicBezTo>
                  <a:cubicBezTo>
                    <a:pt x="46506" y="34196"/>
                    <a:pt x="46658" y="33861"/>
                    <a:pt x="46506" y="33588"/>
                  </a:cubicBezTo>
                  <a:cubicBezTo>
                    <a:pt x="46354" y="33284"/>
                    <a:pt x="45959" y="33132"/>
                    <a:pt x="45655" y="33284"/>
                  </a:cubicBezTo>
                  <a:close/>
                  <a:moveTo>
                    <a:pt x="46992" y="35867"/>
                  </a:moveTo>
                  <a:cubicBezTo>
                    <a:pt x="46688" y="35989"/>
                    <a:pt x="46567" y="36323"/>
                    <a:pt x="46719" y="36597"/>
                  </a:cubicBezTo>
                  <a:cubicBezTo>
                    <a:pt x="46871" y="36870"/>
                    <a:pt x="47236" y="37022"/>
                    <a:pt x="47479" y="36870"/>
                  </a:cubicBezTo>
                  <a:cubicBezTo>
                    <a:pt x="47783" y="36749"/>
                    <a:pt x="47904" y="36414"/>
                    <a:pt x="47752" y="36141"/>
                  </a:cubicBezTo>
                  <a:cubicBezTo>
                    <a:pt x="47631" y="35867"/>
                    <a:pt x="47296" y="35715"/>
                    <a:pt x="46992" y="35867"/>
                  </a:cubicBezTo>
                  <a:close/>
                  <a:moveTo>
                    <a:pt x="48968" y="38664"/>
                  </a:moveTo>
                  <a:cubicBezTo>
                    <a:pt x="48847" y="38390"/>
                    <a:pt x="48512" y="38269"/>
                    <a:pt x="48239" y="38390"/>
                  </a:cubicBezTo>
                  <a:cubicBezTo>
                    <a:pt x="47996" y="38512"/>
                    <a:pt x="47874" y="38846"/>
                    <a:pt x="47996" y="39120"/>
                  </a:cubicBezTo>
                  <a:cubicBezTo>
                    <a:pt x="48117" y="39363"/>
                    <a:pt x="48451" y="39484"/>
                    <a:pt x="48695" y="39363"/>
                  </a:cubicBezTo>
                  <a:cubicBezTo>
                    <a:pt x="48968" y="39211"/>
                    <a:pt x="49090" y="38907"/>
                    <a:pt x="48968" y="38664"/>
                  </a:cubicBezTo>
                  <a:close/>
                  <a:moveTo>
                    <a:pt x="49819" y="41795"/>
                  </a:moveTo>
                  <a:cubicBezTo>
                    <a:pt x="50032" y="41703"/>
                    <a:pt x="50154" y="41339"/>
                    <a:pt x="50032" y="41095"/>
                  </a:cubicBezTo>
                  <a:cubicBezTo>
                    <a:pt x="49910" y="40822"/>
                    <a:pt x="49606" y="40700"/>
                    <a:pt x="49394" y="40822"/>
                  </a:cubicBezTo>
                  <a:cubicBezTo>
                    <a:pt x="49120" y="40943"/>
                    <a:pt x="48999" y="41278"/>
                    <a:pt x="49151" y="41551"/>
                  </a:cubicBezTo>
                  <a:cubicBezTo>
                    <a:pt x="49272" y="41855"/>
                    <a:pt x="49546" y="41946"/>
                    <a:pt x="49819" y="41795"/>
                  </a:cubicBezTo>
                  <a:close/>
                  <a:moveTo>
                    <a:pt x="50974" y="43527"/>
                  </a:moveTo>
                  <a:cubicBezTo>
                    <a:pt x="50913" y="43253"/>
                    <a:pt x="50640" y="43132"/>
                    <a:pt x="50427" y="43284"/>
                  </a:cubicBezTo>
                  <a:cubicBezTo>
                    <a:pt x="50184" y="43436"/>
                    <a:pt x="50062" y="43740"/>
                    <a:pt x="50184" y="44013"/>
                  </a:cubicBezTo>
                  <a:cubicBezTo>
                    <a:pt x="50306" y="44287"/>
                    <a:pt x="50579" y="44378"/>
                    <a:pt x="50762" y="44226"/>
                  </a:cubicBezTo>
                  <a:cubicBezTo>
                    <a:pt x="50944" y="44135"/>
                    <a:pt x="51065" y="43770"/>
                    <a:pt x="50974" y="43527"/>
                  </a:cubicBezTo>
                  <a:close/>
                  <a:moveTo>
                    <a:pt x="51521" y="46658"/>
                  </a:moveTo>
                  <a:cubicBezTo>
                    <a:pt x="51704" y="46506"/>
                    <a:pt x="51825" y="46202"/>
                    <a:pt x="51734" y="45959"/>
                  </a:cubicBezTo>
                  <a:cubicBezTo>
                    <a:pt x="51673" y="45685"/>
                    <a:pt x="51430" y="45564"/>
                    <a:pt x="51248" y="45716"/>
                  </a:cubicBezTo>
                  <a:cubicBezTo>
                    <a:pt x="51065" y="45868"/>
                    <a:pt x="50944" y="46171"/>
                    <a:pt x="51035" y="46445"/>
                  </a:cubicBezTo>
                  <a:cubicBezTo>
                    <a:pt x="51096" y="46719"/>
                    <a:pt x="51339" y="46779"/>
                    <a:pt x="51521" y="46658"/>
                  </a:cubicBezTo>
                  <a:close/>
                  <a:moveTo>
                    <a:pt x="51886" y="48117"/>
                  </a:moveTo>
                  <a:cubicBezTo>
                    <a:pt x="51704" y="48269"/>
                    <a:pt x="51643" y="48603"/>
                    <a:pt x="51704" y="48846"/>
                  </a:cubicBezTo>
                  <a:cubicBezTo>
                    <a:pt x="51795" y="49089"/>
                    <a:pt x="51977" y="49181"/>
                    <a:pt x="52129" y="49059"/>
                  </a:cubicBezTo>
                  <a:cubicBezTo>
                    <a:pt x="52281" y="48907"/>
                    <a:pt x="52342" y="48603"/>
                    <a:pt x="52312" y="48330"/>
                  </a:cubicBezTo>
                  <a:cubicBezTo>
                    <a:pt x="52251" y="48086"/>
                    <a:pt x="52038" y="47965"/>
                    <a:pt x="51886" y="48117"/>
                  </a:cubicBezTo>
                  <a:close/>
                  <a:moveTo>
                    <a:pt x="52312" y="50670"/>
                  </a:moveTo>
                  <a:cubicBezTo>
                    <a:pt x="52160" y="50822"/>
                    <a:pt x="52038" y="51187"/>
                    <a:pt x="52099" y="51491"/>
                  </a:cubicBezTo>
                  <a:cubicBezTo>
                    <a:pt x="52129" y="51795"/>
                    <a:pt x="52281" y="51947"/>
                    <a:pt x="52433" y="51795"/>
                  </a:cubicBezTo>
                  <a:cubicBezTo>
                    <a:pt x="52585" y="51643"/>
                    <a:pt x="52707" y="51278"/>
                    <a:pt x="52646" y="50974"/>
                  </a:cubicBezTo>
                  <a:cubicBezTo>
                    <a:pt x="52616" y="50670"/>
                    <a:pt x="52464" y="50518"/>
                    <a:pt x="52312" y="50670"/>
                  </a:cubicBezTo>
                  <a:close/>
                  <a:moveTo>
                    <a:pt x="52646" y="54682"/>
                  </a:moveTo>
                  <a:cubicBezTo>
                    <a:pt x="52798" y="54530"/>
                    <a:pt x="52920" y="54166"/>
                    <a:pt x="52889" y="53862"/>
                  </a:cubicBezTo>
                  <a:cubicBezTo>
                    <a:pt x="52859" y="53558"/>
                    <a:pt x="52707" y="53406"/>
                    <a:pt x="52555" y="53558"/>
                  </a:cubicBezTo>
                  <a:cubicBezTo>
                    <a:pt x="52403" y="53710"/>
                    <a:pt x="52281" y="54074"/>
                    <a:pt x="52281" y="54378"/>
                  </a:cubicBezTo>
                  <a:cubicBezTo>
                    <a:pt x="52342" y="54682"/>
                    <a:pt x="52494" y="54834"/>
                    <a:pt x="52646" y="54682"/>
                  </a:cubicBezTo>
                  <a:close/>
                  <a:moveTo>
                    <a:pt x="52798" y="56384"/>
                  </a:moveTo>
                  <a:cubicBezTo>
                    <a:pt x="52616" y="56536"/>
                    <a:pt x="52494" y="56932"/>
                    <a:pt x="52555" y="57235"/>
                  </a:cubicBezTo>
                  <a:cubicBezTo>
                    <a:pt x="52585" y="57539"/>
                    <a:pt x="52737" y="57691"/>
                    <a:pt x="52920" y="57539"/>
                  </a:cubicBezTo>
                  <a:cubicBezTo>
                    <a:pt x="53102" y="57387"/>
                    <a:pt x="53224" y="56992"/>
                    <a:pt x="53193" y="56688"/>
                  </a:cubicBezTo>
                  <a:cubicBezTo>
                    <a:pt x="53163" y="56384"/>
                    <a:pt x="52950" y="56232"/>
                    <a:pt x="52798" y="56384"/>
                  </a:cubicBezTo>
                  <a:close/>
                  <a:moveTo>
                    <a:pt x="53163" y="60305"/>
                  </a:moveTo>
                  <a:cubicBezTo>
                    <a:pt x="53345" y="60153"/>
                    <a:pt x="53497" y="59789"/>
                    <a:pt x="53467" y="59485"/>
                  </a:cubicBezTo>
                  <a:cubicBezTo>
                    <a:pt x="53436" y="59181"/>
                    <a:pt x="53224" y="59059"/>
                    <a:pt x="53041" y="59211"/>
                  </a:cubicBezTo>
                  <a:cubicBezTo>
                    <a:pt x="52859" y="59363"/>
                    <a:pt x="52737" y="59728"/>
                    <a:pt x="52737" y="60032"/>
                  </a:cubicBezTo>
                  <a:cubicBezTo>
                    <a:pt x="52768" y="60336"/>
                    <a:pt x="52950" y="60457"/>
                    <a:pt x="53163" y="60305"/>
                  </a:cubicBezTo>
                  <a:close/>
                  <a:moveTo>
                    <a:pt x="53801" y="62220"/>
                  </a:moveTo>
                  <a:cubicBezTo>
                    <a:pt x="53771" y="61916"/>
                    <a:pt x="53558" y="61795"/>
                    <a:pt x="53345" y="61947"/>
                  </a:cubicBezTo>
                  <a:cubicBezTo>
                    <a:pt x="53163" y="62099"/>
                    <a:pt x="53011" y="62463"/>
                    <a:pt x="53041" y="62737"/>
                  </a:cubicBezTo>
                  <a:cubicBezTo>
                    <a:pt x="53072" y="63041"/>
                    <a:pt x="53254" y="63163"/>
                    <a:pt x="53467" y="63011"/>
                  </a:cubicBezTo>
                  <a:cubicBezTo>
                    <a:pt x="53680" y="62859"/>
                    <a:pt x="53831" y="62463"/>
                    <a:pt x="53801" y="62220"/>
                  </a:cubicBezTo>
                  <a:close/>
                  <a:moveTo>
                    <a:pt x="53680" y="64591"/>
                  </a:moveTo>
                  <a:cubicBezTo>
                    <a:pt x="53467" y="64743"/>
                    <a:pt x="53315" y="65108"/>
                    <a:pt x="53345" y="65412"/>
                  </a:cubicBezTo>
                  <a:cubicBezTo>
                    <a:pt x="53376" y="65655"/>
                    <a:pt x="53619" y="65777"/>
                    <a:pt x="53831" y="65625"/>
                  </a:cubicBezTo>
                  <a:cubicBezTo>
                    <a:pt x="54075" y="65473"/>
                    <a:pt x="54227" y="65138"/>
                    <a:pt x="54196" y="64834"/>
                  </a:cubicBezTo>
                  <a:cubicBezTo>
                    <a:pt x="54135" y="64530"/>
                    <a:pt x="53923" y="64439"/>
                    <a:pt x="53680" y="64591"/>
                  </a:cubicBezTo>
                  <a:close/>
                  <a:moveTo>
                    <a:pt x="54105" y="67114"/>
                  </a:moveTo>
                  <a:cubicBezTo>
                    <a:pt x="53862" y="67266"/>
                    <a:pt x="53710" y="67600"/>
                    <a:pt x="53771" y="67874"/>
                  </a:cubicBezTo>
                  <a:cubicBezTo>
                    <a:pt x="53801" y="68147"/>
                    <a:pt x="54014" y="68208"/>
                    <a:pt x="54287" y="68056"/>
                  </a:cubicBezTo>
                  <a:cubicBezTo>
                    <a:pt x="54561" y="67904"/>
                    <a:pt x="54713" y="67570"/>
                    <a:pt x="54683" y="67296"/>
                  </a:cubicBezTo>
                  <a:cubicBezTo>
                    <a:pt x="54591" y="67023"/>
                    <a:pt x="54318" y="66962"/>
                    <a:pt x="54105" y="67114"/>
                  </a:cubicBezTo>
                  <a:close/>
                  <a:moveTo>
                    <a:pt x="54713" y="69698"/>
                  </a:moveTo>
                  <a:cubicBezTo>
                    <a:pt x="54439" y="69850"/>
                    <a:pt x="54379" y="70214"/>
                    <a:pt x="54439" y="70518"/>
                  </a:cubicBezTo>
                  <a:cubicBezTo>
                    <a:pt x="54531" y="70822"/>
                    <a:pt x="54774" y="70944"/>
                    <a:pt x="55047" y="70761"/>
                  </a:cubicBezTo>
                  <a:cubicBezTo>
                    <a:pt x="55290" y="70610"/>
                    <a:pt x="55442" y="70214"/>
                    <a:pt x="55351" y="69910"/>
                  </a:cubicBezTo>
                  <a:cubicBezTo>
                    <a:pt x="55230" y="69667"/>
                    <a:pt x="54987" y="69546"/>
                    <a:pt x="54713" y="69698"/>
                  </a:cubicBezTo>
                  <a:close/>
                  <a:moveTo>
                    <a:pt x="55625" y="72372"/>
                  </a:moveTo>
                  <a:cubicBezTo>
                    <a:pt x="55382" y="72524"/>
                    <a:pt x="55290" y="72920"/>
                    <a:pt x="55382" y="73224"/>
                  </a:cubicBezTo>
                  <a:cubicBezTo>
                    <a:pt x="55503" y="73497"/>
                    <a:pt x="55777" y="73588"/>
                    <a:pt x="55990" y="73406"/>
                  </a:cubicBezTo>
                  <a:cubicBezTo>
                    <a:pt x="56233" y="73254"/>
                    <a:pt x="56385" y="72889"/>
                    <a:pt x="56263" y="72585"/>
                  </a:cubicBezTo>
                  <a:cubicBezTo>
                    <a:pt x="56142" y="72312"/>
                    <a:pt x="55838" y="72190"/>
                    <a:pt x="55625" y="72372"/>
                  </a:cubicBezTo>
                  <a:close/>
                  <a:moveTo>
                    <a:pt x="56597" y="74986"/>
                  </a:moveTo>
                  <a:cubicBezTo>
                    <a:pt x="56385" y="75169"/>
                    <a:pt x="56263" y="75503"/>
                    <a:pt x="56385" y="75777"/>
                  </a:cubicBezTo>
                  <a:cubicBezTo>
                    <a:pt x="56506" y="76050"/>
                    <a:pt x="56749" y="76111"/>
                    <a:pt x="57023" y="75959"/>
                  </a:cubicBezTo>
                  <a:cubicBezTo>
                    <a:pt x="57266" y="75777"/>
                    <a:pt x="57357" y="75442"/>
                    <a:pt x="57266" y="75138"/>
                  </a:cubicBezTo>
                  <a:cubicBezTo>
                    <a:pt x="57145" y="74865"/>
                    <a:pt x="56841" y="74774"/>
                    <a:pt x="56597" y="74986"/>
                  </a:cubicBezTo>
                  <a:close/>
                  <a:moveTo>
                    <a:pt x="58178" y="78452"/>
                  </a:moveTo>
                  <a:cubicBezTo>
                    <a:pt x="58391" y="78269"/>
                    <a:pt x="58512" y="77904"/>
                    <a:pt x="58391" y="77631"/>
                  </a:cubicBezTo>
                  <a:cubicBezTo>
                    <a:pt x="58269" y="77357"/>
                    <a:pt x="57965" y="77297"/>
                    <a:pt x="57722" y="77479"/>
                  </a:cubicBezTo>
                  <a:cubicBezTo>
                    <a:pt x="57479" y="77661"/>
                    <a:pt x="57357" y="78026"/>
                    <a:pt x="57509" y="78330"/>
                  </a:cubicBezTo>
                  <a:cubicBezTo>
                    <a:pt x="57631" y="78543"/>
                    <a:pt x="57905" y="78634"/>
                    <a:pt x="58178" y="78452"/>
                  </a:cubicBezTo>
                  <a:close/>
                  <a:moveTo>
                    <a:pt x="59394" y="80944"/>
                  </a:moveTo>
                  <a:cubicBezTo>
                    <a:pt x="59607" y="80731"/>
                    <a:pt x="59728" y="80366"/>
                    <a:pt x="59607" y="80093"/>
                  </a:cubicBezTo>
                  <a:cubicBezTo>
                    <a:pt x="59455" y="79850"/>
                    <a:pt x="59151" y="79759"/>
                    <a:pt x="58938" y="79941"/>
                  </a:cubicBezTo>
                  <a:cubicBezTo>
                    <a:pt x="58695" y="80154"/>
                    <a:pt x="58573" y="80518"/>
                    <a:pt x="58725" y="80792"/>
                  </a:cubicBezTo>
                  <a:cubicBezTo>
                    <a:pt x="58816" y="81066"/>
                    <a:pt x="59120" y="81126"/>
                    <a:pt x="59394" y="80944"/>
                  </a:cubicBezTo>
                  <a:close/>
                  <a:moveTo>
                    <a:pt x="60640" y="83497"/>
                  </a:moveTo>
                  <a:cubicBezTo>
                    <a:pt x="60853" y="83284"/>
                    <a:pt x="60974" y="82920"/>
                    <a:pt x="60822" y="82616"/>
                  </a:cubicBezTo>
                  <a:cubicBezTo>
                    <a:pt x="60671" y="82342"/>
                    <a:pt x="60367" y="82281"/>
                    <a:pt x="60093" y="82464"/>
                  </a:cubicBezTo>
                  <a:cubicBezTo>
                    <a:pt x="59880" y="82646"/>
                    <a:pt x="59759" y="83041"/>
                    <a:pt x="59911" y="83284"/>
                  </a:cubicBezTo>
                  <a:cubicBezTo>
                    <a:pt x="60063" y="83588"/>
                    <a:pt x="60367" y="83680"/>
                    <a:pt x="60640" y="83497"/>
                  </a:cubicBezTo>
                  <a:close/>
                  <a:moveTo>
                    <a:pt x="61400" y="85047"/>
                  </a:moveTo>
                  <a:cubicBezTo>
                    <a:pt x="61157" y="85230"/>
                    <a:pt x="61096" y="85655"/>
                    <a:pt x="61218" y="85929"/>
                  </a:cubicBezTo>
                  <a:cubicBezTo>
                    <a:pt x="61370" y="86233"/>
                    <a:pt x="61674" y="86294"/>
                    <a:pt x="61886" y="86050"/>
                  </a:cubicBezTo>
                  <a:cubicBezTo>
                    <a:pt x="62130" y="85868"/>
                    <a:pt x="62221" y="85443"/>
                    <a:pt x="62069" y="85199"/>
                  </a:cubicBezTo>
                  <a:cubicBezTo>
                    <a:pt x="61978" y="84926"/>
                    <a:pt x="61674" y="84865"/>
                    <a:pt x="61400" y="85047"/>
                  </a:cubicBezTo>
                  <a:close/>
                  <a:moveTo>
                    <a:pt x="33254" y="20943"/>
                  </a:moveTo>
                  <a:cubicBezTo>
                    <a:pt x="33497" y="20822"/>
                    <a:pt x="33466" y="20487"/>
                    <a:pt x="33162" y="20153"/>
                  </a:cubicBezTo>
                  <a:cubicBezTo>
                    <a:pt x="32858" y="19849"/>
                    <a:pt x="32372" y="19697"/>
                    <a:pt x="32099" y="19819"/>
                  </a:cubicBezTo>
                  <a:cubicBezTo>
                    <a:pt x="31825" y="19970"/>
                    <a:pt x="31916" y="20305"/>
                    <a:pt x="32220" y="20609"/>
                  </a:cubicBezTo>
                  <a:cubicBezTo>
                    <a:pt x="32524" y="20943"/>
                    <a:pt x="32980" y="21065"/>
                    <a:pt x="33254" y="20943"/>
                  </a:cubicBezTo>
                  <a:close/>
                  <a:moveTo>
                    <a:pt x="34682" y="23101"/>
                  </a:moveTo>
                  <a:cubicBezTo>
                    <a:pt x="34925" y="23344"/>
                    <a:pt x="35321" y="23466"/>
                    <a:pt x="35594" y="23344"/>
                  </a:cubicBezTo>
                  <a:cubicBezTo>
                    <a:pt x="35868" y="23223"/>
                    <a:pt x="35898" y="22949"/>
                    <a:pt x="35685" y="22706"/>
                  </a:cubicBezTo>
                  <a:cubicBezTo>
                    <a:pt x="35442" y="22433"/>
                    <a:pt x="34986" y="22311"/>
                    <a:pt x="34713" y="22433"/>
                  </a:cubicBezTo>
                  <a:cubicBezTo>
                    <a:pt x="34469" y="22585"/>
                    <a:pt x="34439" y="22888"/>
                    <a:pt x="34682" y="23101"/>
                  </a:cubicBezTo>
                  <a:close/>
                  <a:moveTo>
                    <a:pt x="36536" y="25199"/>
                  </a:moveTo>
                  <a:cubicBezTo>
                    <a:pt x="36749" y="25381"/>
                    <a:pt x="37083" y="25502"/>
                    <a:pt x="37387" y="25381"/>
                  </a:cubicBezTo>
                  <a:cubicBezTo>
                    <a:pt x="37661" y="25259"/>
                    <a:pt x="37752" y="25047"/>
                    <a:pt x="37570" y="24803"/>
                  </a:cubicBezTo>
                  <a:cubicBezTo>
                    <a:pt x="37387" y="24621"/>
                    <a:pt x="36992" y="24499"/>
                    <a:pt x="36749" y="24621"/>
                  </a:cubicBezTo>
                  <a:cubicBezTo>
                    <a:pt x="36445" y="24712"/>
                    <a:pt x="36354" y="24986"/>
                    <a:pt x="36536" y="25199"/>
                  </a:cubicBezTo>
                  <a:close/>
                  <a:moveTo>
                    <a:pt x="38269" y="26445"/>
                  </a:moveTo>
                  <a:cubicBezTo>
                    <a:pt x="37965" y="26566"/>
                    <a:pt x="37874" y="26809"/>
                    <a:pt x="37995" y="26992"/>
                  </a:cubicBezTo>
                  <a:cubicBezTo>
                    <a:pt x="38147" y="27174"/>
                    <a:pt x="38482" y="27265"/>
                    <a:pt x="38755" y="27144"/>
                  </a:cubicBezTo>
                  <a:cubicBezTo>
                    <a:pt x="39059" y="27022"/>
                    <a:pt x="39181" y="26809"/>
                    <a:pt x="39029" y="26597"/>
                  </a:cubicBezTo>
                  <a:cubicBezTo>
                    <a:pt x="38907" y="26414"/>
                    <a:pt x="38512" y="26323"/>
                    <a:pt x="38269" y="26445"/>
                  </a:cubicBezTo>
                  <a:close/>
                  <a:moveTo>
                    <a:pt x="39485" y="28177"/>
                  </a:moveTo>
                  <a:cubicBezTo>
                    <a:pt x="39181" y="28268"/>
                    <a:pt x="39059" y="28512"/>
                    <a:pt x="39181" y="28694"/>
                  </a:cubicBezTo>
                  <a:cubicBezTo>
                    <a:pt x="39272" y="28876"/>
                    <a:pt x="39637" y="28968"/>
                    <a:pt x="39880" y="28846"/>
                  </a:cubicBezTo>
                  <a:cubicBezTo>
                    <a:pt x="40184" y="28724"/>
                    <a:pt x="40336" y="28512"/>
                    <a:pt x="40184" y="28329"/>
                  </a:cubicBezTo>
                  <a:cubicBezTo>
                    <a:pt x="40123" y="28117"/>
                    <a:pt x="39789" y="28056"/>
                    <a:pt x="39485" y="28177"/>
                  </a:cubicBezTo>
                  <a:close/>
                  <a:moveTo>
                    <a:pt x="40579" y="29910"/>
                  </a:moveTo>
                  <a:cubicBezTo>
                    <a:pt x="40275" y="30031"/>
                    <a:pt x="40123" y="30305"/>
                    <a:pt x="40245" y="30487"/>
                  </a:cubicBezTo>
                  <a:cubicBezTo>
                    <a:pt x="40336" y="30700"/>
                    <a:pt x="40701" y="30791"/>
                    <a:pt x="40944" y="30670"/>
                  </a:cubicBezTo>
                  <a:cubicBezTo>
                    <a:pt x="41278" y="30548"/>
                    <a:pt x="41400" y="30305"/>
                    <a:pt x="41308" y="30092"/>
                  </a:cubicBezTo>
                  <a:cubicBezTo>
                    <a:pt x="41187" y="29879"/>
                    <a:pt x="40853" y="29788"/>
                    <a:pt x="40579" y="29910"/>
                  </a:cubicBezTo>
                  <a:close/>
                  <a:moveTo>
                    <a:pt x="41643" y="31916"/>
                  </a:moveTo>
                  <a:cubicBezTo>
                    <a:pt x="41339" y="32038"/>
                    <a:pt x="41217" y="32341"/>
                    <a:pt x="41339" y="32585"/>
                  </a:cubicBezTo>
                  <a:cubicBezTo>
                    <a:pt x="41460" y="32828"/>
                    <a:pt x="41795" y="32949"/>
                    <a:pt x="42099" y="32828"/>
                  </a:cubicBezTo>
                  <a:cubicBezTo>
                    <a:pt x="42403" y="32706"/>
                    <a:pt x="42524" y="32402"/>
                    <a:pt x="42403" y="32159"/>
                  </a:cubicBezTo>
                  <a:cubicBezTo>
                    <a:pt x="42281" y="31916"/>
                    <a:pt x="41947" y="31825"/>
                    <a:pt x="41643" y="31916"/>
                  </a:cubicBezTo>
                  <a:close/>
                  <a:moveTo>
                    <a:pt x="42889" y="34348"/>
                  </a:moveTo>
                  <a:cubicBezTo>
                    <a:pt x="42585" y="34469"/>
                    <a:pt x="42463" y="34804"/>
                    <a:pt x="42676" y="35077"/>
                  </a:cubicBezTo>
                  <a:cubicBezTo>
                    <a:pt x="42828" y="35381"/>
                    <a:pt x="43193" y="35503"/>
                    <a:pt x="43497" y="35381"/>
                  </a:cubicBezTo>
                  <a:cubicBezTo>
                    <a:pt x="43801" y="35259"/>
                    <a:pt x="43922" y="34925"/>
                    <a:pt x="43740" y="34652"/>
                  </a:cubicBezTo>
                  <a:cubicBezTo>
                    <a:pt x="43527" y="34408"/>
                    <a:pt x="43193" y="34256"/>
                    <a:pt x="42889" y="34348"/>
                  </a:cubicBezTo>
                  <a:close/>
                  <a:moveTo>
                    <a:pt x="44348" y="36992"/>
                  </a:moveTo>
                  <a:cubicBezTo>
                    <a:pt x="44044" y="37083"/>
                    <a:pt x="43953" y="37418"/>
                    <a:pt x="44105" y="37691"/>
                  </a:cubicBezTo>
                  <a:cubicBezTo>
                    <a:pt x="44257" y="37965"/>
                    <a:pt x="44591" y="38117"/>
                    <a:pt x="44895" y="37995"/>
                  </a:cubicBezTo>
                  <a:cubicBezTo>
                    <a:pt x="45169" y="37904"/>
                    <a:pt x="45290" y="37539"/>
                    <a:pt x="45138" y="37296"/>
                  </a:cubicBezTo>
                  <a:cubicBezTo>
                    <a:pt x="44986" y="36992"/>
                    <a:pt x="44652" y="36870"/>
                    <a:pt x="44348" y="36992"/>
                  </a:cubicBezTo>
                  <a:close/>
                  <a:moveTo>
                    <a:pt x="45746" y="39515"/>
                  </a:moveTo>
                  <a:cubicBezTo>
                    <a:pt x="45473" y="39636"/>
                    <a:pt x="45351" y="39971"/>
                    <a:pt x="45503" y="40244"/>
                  </a:cubicBezTo>
                  <a:cubicBezTo>
                    <a:pt x="45655" y="40518"/>
                    <a:pt x="46020" y="40639"/>
                    <a:pt x="46263" y="40518"/>
                  </a:cubicBezTo>
                  <a:cubicBezTo>
                    <a:pt x="46537" y="40396"/>
                    <a:pt x="46658" y="40062"/>
                    <a:pt x="46506" y="39788"/>
                  </a:cubicBezTo>
                  <a:cubicBezTo>
                    <a:pt x="46354" y="39515"/>
                    <a:pt x="46020" y="39424"/>
                    <a:pt x="45746" y="39515"/>
                  </a:cubicBezTo>
                  <a:close/>
                  <a:moveTo>
                    <a:pt x="46992" y="42038"/>
                  </a:moveTo>
                  <a:cubicBezTo>
                    <a:pt x="46719" y="42159"/>
                    <a:pt x="46628" y="42494"/>
                    <a:pt x="46780" y="42767"/>
                  </a:cubicBezTo>
                  <a:cubicBezTo>
                    <a:pt x="46932" y="43010"/>
                    <a:pt x="47236" y="43132"/>
                    <a:pt x="47479" y="43010"/>
                  </a:cubicBezTo>
                  <a:cubicBezTo>
                    <a:pt x="47752" y="42858"/>
                    <a:pt x="47874" y="42554"/>
                    <a:pt x="47722" y="42311"/>
                  </a:cubicBezTo>
                  <a:cubicBezTo>
                    <a:pt x="47600" y="42038"/>
                    <a:pt x="47266" y="41916"/>
                    <a:pt x="46992" y="42038"/>
                  </a:cubicBezTo>
                  <a:close/>
                  <a:moveTo>
                    <a:pt x="48178" y="44530"/>
                  </a:moveTo>
                  <a:cubicBezTo>
                    <a:pt x="47904" y="44682"/>
                    <a:pt x="47844" y="44986"/>
                    <a:pt x="47935" y="45290"/>
                  </a:cubicBezTo>
                  <a:cubicBezTo>
                    <a:pt x="48056" y="45564"/>
                    <a:pt x="48360" y="45685"/>
                    <a:pt x="48603" y="45533"/>
                  </a:cubicBezTo>
                  <a:cubicBezTo>
                    <a:pt x="48816" y="45381"/>
                    <a:pt x="48938" y="45077"/>
                    <a:pt x="48816" y="44773"/>
                  </a:cubicBezTo>
                  <a:cubicBezTo>
                    <a:pt x="48755" y="44500"/>
                    <a:pt x="48451" y="44378"/>
                    <a:pt x="48178" y="44530"/>
                  </a:cubicBezTo>
                  <a:close/>
                  <a:moveTo>
                    <a:pt x="49242" y="47023"/>
                  </a:moveTo>
                  <a:cubicBezTo>
                    <a:pt x="48999" y="47175"/>
                    <a:pt x="48907" y="47509"/>
                    <a:pt x="48999" y="47782"/>
                  </a:cubicBezTo>
                  <a:cubicBezTo>
                    <a:pt x="49120" y="48026"/>
                    <a:pt x="49394" y="48147"/>
                    <a:pt x="49606" y="47995"/>
                  </a:cubicBezTo>
                  <a:cubicBezTo>
                    <a:pt x="49850" y="47843"/>
                    <a:pt x="49971" y="47509"/>
                    <a:pt x="49850" y="47235"/>
                  </a:cubicBezTo>
                  <a:cubicBezTo>
                    <a:pt x="49728" y="46962"/>
                    <a:pt x="49455" y="46871"/>
                    <a:pt x="49242" y="47023"/>
                  </a:cubicBezTo>
                  <a:close/>
                  <a:moveTo>
                    <a:pt x="50427" y="50427"/>
                  </a:moveTo>
                  <a:cubicBezTo>
                    <a:pt x="50610" y="50275"/>
                    <a:pt x="50731" y="49941"/>
                    <a:pt x="50640" y="49667"/>
                  </a:cubicBezTo>
                  <a:cubicBezTo>
                    <a:pt x="50579" y="49393"/>
                    <a:pt x="50336" y="49333"/>
                    <a:pt x="50123" y="49485"/>
                  </a:cubicBezTo>
                  <a:cubicBezTo>
                    <a:pt x="49880" y="49637"/>
                    <a:pt x="49819" y="49971"/>
                    <a:pt x="49880" y="50244"/>
                  </a:cubicBezTo>
                  <a:cubicBezTo>
                    <a:pt x="49971" y="50518"/>
                    <a:pt x="50214" y="50579"/>
                    <a:pt x="50427" y="50427"/>
                  </a:cubicBezTo>
                  <a:close/>
                  <a:moveTo>
                    <a:pt x="50731" y="52068"/>
                  </a:moveTo>
                  <a:cubicBezTo>
                    <a:pt x="50518" y="52220"/>
                    <a:pt x="50366" y="52585"/>
                    <a:pt x="50427" y="52889"/>
                  </a:cubicBezTo>
                  <a:cubicBezTo>
                    <a:pt x="50458" y="53193"/>
                    <a:pt x="50640" y="53345"/>
                    <a:pt x="50822" y="53162"/>
                  </a:cubicBezTo>
                  <a:cubicBezTo>
                    <a:pt x="51035" y="53010"/>
                    <a:pt x="51126" y="52615"/>
                    <a:pt x="51126" y="52342"/>
                  </a:cubicBezTo>
                  <a:cubicBezTo>
                    <a:pt x="51096" y="52038"/>
                    <a:pt x="50913" y="51916"/>
                    <a:pt x="50731" y="52068"/>
                  </a:cubicBezTo>
                  <a:close/>
                  <a:moveTo>
                    <a:pt x="50974" y="54925"/>
                  </a:moveTo>
                  <a:cubicBezTo>
                    <a:pt x="50792" y="55077"/>
                    <a:pt x="50670" y="55442"/>
                    <a:pt x="50670" y="55746"/>
                  </a:cubicBezTo>
                  <a:cubicBezTo>
                    <a:pt x="50731" y="56050"/>
                    <a:pt x="50883" y="56202"/>
                    <a:pt x="51065" y="56050"/>
                  </a:cubicBezTo>
                  <a:cubicBezTo>
                    <a:pt x="51248" y="55898"/>
                    <a:pt x="51369" y="55533"/>
                    <a:pt x="51369" y="55229"/>
                  </a:cubicBezTo>
                  <a:cubicBezTo>
                    <a:pt x="51339" y="54865"/>
                    <a:pt x="51187" y="54773"/>
                    <a:pt x="50974" y="54925"/>
                  </a:cubicBezTo>
                  <a:close/>
                  <a:moveTo>
                    <a:pt x="51248" y="58907"/>
                  </a:moveTo>
                  <a:cubicBezTo>
                    <a:pt x="51430" y="58755"/>
                    <a:pt x="51552" y="58360"/>
                    <a:pt x="51552" y="58056"/>
                  </a:cubicBezTo>
                  <a:cubicBezTo>
                    <a:pt x="51521" y="57752"/>
                    <a:pt x="51369" y="57600"/>
                    <a:pt x="51187" y="57752"/>
                  </a:cubicBezTo>
                  <a:cubicBezTo>
                    <a:pt x="50974" y="57904"/>
                    <a:pt x="50883" y="58299"/>
                    <a:pt x="50883" y="58603"/>
                  </a:cubicBezTo>
                  <a:cubicBezTo>
                    <a:pt x="50913" y="58907"/>
                    <a:pt x="51096" y="59059"/>
                    <a:pt x="51248" y="58907"/>
                  </a:cubicBezTo>
                  <a:close/>
                  <a:moveTo>
                    <a:pt x="51430" y="61673"/>
                  </a:moveTo>
                  <a:cubicBezTo>
                    <a:pt x="51643" y="61521"/>
                    <a:pt x="51734" y="61156"/>
                    <a:pt x="51734" y="60883"/>
                  </a:cubicBezTo>
                  <a:cubicBezTo>
                    <a:pt x="51704" y="60579"/>
                    <a:pt x="51552" y="60457"/>
                    <a:pt x="51369" y="60609"/>
                  </a:cubicBezTo>
                  <a:cubicBezTo>
                    <a:pt x="51187" y="60761"/>
                    <a:pt x="51065" y="61156"/>
                    <a:pt x="51096" y="61460"/>
                  </a:cubicBezTo>
                  <a:cubicBezTo>
                    <a:pt x="51096" y="61704"/>
                    <a:pt x="51278" y="61825"/>
                    <a:pt x="51430" y="61673"/>
                  </a:cubicBezTo>
                  <a:close/>
                  <a:moveTo>
                    <a:pt x="51673" y="64378"/>
                  </a:moveTo>
                  <a:cubicBezTo>
                    <a:pt x="51856" y="64226"/>
                    <a:pt x="51977" y="63892"/>
                    <a:pt x="51947" y="63588"/>
                  </a:cubicBezTo>
                  <a:cubicBezTo>
                    <a:pt x="51886" y="63284"/>
                    <a:pt x="51734" y="63163"/>
                    <a:pt x="51552" y="63315"/>
                  </a:cubicBezTo>
                  <a:cubicBezTo>
                    <a:pt x="51369" y="63467"/>
                    <a:pt x="51248" y="63801"/>
                    <a:pt x="51278" y="64105"/>
                  </a:cubicBezTo>
                  <a:cubicBezTo>
                    <a:pt x="51339" y="64409"/>
                    <a:pt x="51491" y="64530"/>
                    <a:pt x="51673" y="64378"/>
                  </a:cubicBezTo>
                  <a:close/>
                  <a:moveTo>
                    <a:pt x="52251" y="66233"/>
                  </a:moveTo>
                  <a:cubicBezTo>
                    <a:pt x="52190" y="65959"/>
                    <a:pt x="52008" y="65868"/>
                    <a:pt x="51856" y="66020"/>
                  </a:cubicBezTo>
                  <a:cubicBezTo>
                    <a:pt x="51673" y="66172"/>
                    <a:pt x="51552" y="66506"/>
                    <a:pt x="51582" y="66780"/>
                  </a:cubicBezTo>
                  <a:cubicBezTo>
                    <a:pt x="51643" y="67023"/>
                    <a:pt x="51795" y="67144"/>
                    <a:pt x="51977" y="66992"/>
                  </a:cubicBezTo>
                  <a:cubicBezTo>
                    <a:pt x="52129" y="66840"/>
                    <a:pt x="52281" y="66506"/>
                    <a:pt x="52251" y="66233"/>
                  </a:cubicBezTo>
                  <a:close/>
                  <a:moveTo>
                    <a:pt x="52160" y="68512"/>
                  </a:moveTo>
                  <a:cubicBezTo>
                    <a:pt x="51977" y="68664"/>
                    <a:pt x="51856" y="68999"/>
                    <a:pt x="51947" y="69272"/>
                  </a:cubicBezTo>
                  <a:cubicBezTo>
                    <a:pt x="51977" y="69546"/>
                    <a:pt x="52160" y="69606"/>
                    <a:pt x="52342" y="69515"/>
                  </a:cubicBezTo>
                  <a:cubicBezTo>
                    <a:pt x="52555" y="69333"/>
                    <a:pt x="52676" y="68999"/>
                    <a:pt x="52616" y="68755"/>
                  </a:cubicBezTo>
                  <a:cubicBezTo>
                    <a:pt x="52555" y="68482"/>
                    <a:pt x="52342" y="68360"/>
                    <a:pt x="52160" y="68512"/>
                  </a:cubicBezTo>
                  <a:close/>
                  <a:moveTo>
                    <a:pt x="52768" y="71126"/>
                  </a:moveTo>
                  <a:cubicBezTo>
                    <a:pt x="52585" y="71278"/>
                    <a:pt x="52555" y="71673"/>
                    <a:pt x="52616" y="71947"/>
                  </a:cubicBezTo>
                  <a:cubicBezTo>
                    <a:pt x="52707" y="72251"/>
                    <a:pt x="52920" y="72342"/>
                    <a:pt x="53102" y="72190"/>
                  </a:cubicBezTo>
                  <a:cubicBezTo>
                    <a:pt x="53315" y="72038"/>
                    <a:pt x="53376" y="71673"/>
                    <a:pt x="53254" y="71400"/>
                  </a:cubicBezTo>
                  <a:cubicBezTo>
                    <a:pt x="53193" y="71096"/>
                    <a:pt x="52950" y="70974"/>
                    <a:pt x="52768" y="71126"/>
                  </a:cubicBezTo>
                  <a:close/>
                  <a:moveTo>
                    <a:pt x="53680" y="73831"/>
                  </a:moveTo>
                  <a:cubicBezTo>
                    <a:pt x="53497" y="73983"/>
                    <a:pt x="53467" y="74318"/>
                    <a:pt x="53528" y="74622"/>
                  </a:cubicBezTo>
                  <a:cubicBezTo>
                    <a:pt x="53649" y="74926"/>
                    <a:pt x="53862" y="75047"/>
                    <a:pt x="54075" y="74865"/>
                  </a:cubicBezTo>
                  <a:cubicBezTo>
                    <a:pt x="54257" y="74713"/>
                    <a:pt x="54318" y="74318"/>
                    <a:pt x="54227" y="74075"/>
                  </a:cubicBezTo>
                  <a:cubicBezTo>
                    <a:pt x="54105" y="73801"/>
                    <a:pt x="53831" y="73679"/>
                    <a:pt x="53680" y="73831"/>
                  </a:cubicBezTo>
                  <a:close/>
                  <a:moveTo>
                    <a:pt x="54683" y="76506"/>
                  </a:moveTo>
                  <a:cubicBezTo>
                    <a:pt x="54470" y="76628"/>
                    <a:pt x="54439" y="77023"/>
                    <a:pt x="54561" y="77297"/>
                  </a:cubicBezTo>
                  <a:cubicBezTo>
                    <a:pt x="54683" y="77570"/>
                    <a:pt x="54895" y="77661"/>
                    <a:pt x="55078" y="77509"/>
                  </a:cubicBezTo>
                  <a:cubicBezTo>
                    <a:pt x="55290" y="77357"/>
                    <a:pt x="55351" y="76993"/>
                    <a:pt x="55230" y="76719"/>
                  </a:cubicBezTo>
                  <a:cubicBezTo>
                    <a:pt x="55078" y="76415"/>
                    <a:pt x="54835" y="76293"/>
                    <a:pt x="54683" y="76506"/>
                  </a:cubicBezTo>
                  <a:close/>
                  <a:moveTo>
                    <a:pt x="55746" y="79029"/>
                  </a:moveTo>
                  <a:cubicBezTo>
                    <a:pt x="55534" y="79181"/>
                    <a:pt x="55473" y="79576"/>
                    <a:pt x="55625" y="79850"/>
                  </a:cubicBezTo>
                  <a:cubicBezTo>
                    <a:pt x="55746" y="80093"/>
                    <a:pt x="55990" y="80215"/>
                    <a:pt x="56202" y="80032"/>
                  </a:cubicBezTo>
                  <a:cubicBezTo>
                    <a:pt x="56385" y="79880"/>
                    <a:pt x="56446" y="79485"/>
                    <a:pt x="56354" y="79211"/>
                  </a:cubicBezTo>
                  <a:cubicBezTo>
                    <a:pt x="56202" y="78968"/>
                    <a:pt x="55929" y="78877"/>
                    <a:pt x="55746" y="79029"/>
                  </a:cubicBezTo>
                  <a:close/>
                  <a:moveTo>
                    <a:pt x="56841" y="81582"/>
                  </a:moveTo>
                  <a:cubicBezTo>
                    <a:pt x="56658" y="81734"/>
                    <a:pt x="56567" y="82129"/>
                    <a:pt x="56719" y="82373"/>
                  </a:cubicBezTo>
                  <a:cubicBezTo>
                    <a:pt x="56841" y="82646"/>
                    <a:pt x="57114" y="82768"/>
                    <a:pt x="57327" y="82585"/>
                  </a:cubicBezTo>
                  <a:cubicBezTo>
                    <a:pt x="57509" y="82373"/>
                    <a:pt x="57601" y="82038"/>
                    <a:pt x="57479" y="81734"/>
                  </a:cubicBezTo>
                  <a:cubicBezTo>
                    <a:pt x="57327" y="81491"/>
                    <a:pt x="57053" y="81430"/>
                    <a:pt x="56841" y="81582"/>
                  </a:cubicBezTo>
                  <a:close/>
                  <a:moveTo>
                    <a:pt x="58543" y="85199"/>
                  </a:moveTo>
                  <a:cubicBezTo>
                    <a:pt x="58786" y="85017"/>
                    <a:pt x="58816" y="84622"/>
                    <a:pt x="58695" y="84348"/>
                  </a:cubicBezTo>
                  <a:cubicBezTo>
                    <a:pt x="58543" y="84105"/>
                    <a:pt x="58269" y="83984"/>
                    <a:pt x="58056" y="84166"/>
                  </a:cubicBezTo>
                  <a:cubicBezTo>
                    <a:pt x="57874" y="84348"/>
                    <a:pt x="57783" y="84713"/>
                    <a:pt x="57935" y="85017"/>
                  </a:cubicBezTo>
                  <a:cubicBezTo>
                    <a:pt x="58056" y="85260"/>
                    <a:pt x="58360" y="85382"/>
                    <a:pt x="58543" y="85199"/>
                  </a:cubicBezTo>
                  <a:close/>
                  <a:moveTo>
                    <a:pt x="59333" y="86780"/>
                  </a:moveTo>
                  <a:cubicBezTo>
                    <a:pt x="59120" y="86993"/>
                    <a:pt x="59090" y="87357"/>
                    <a:pt x="59242" y="87661"/>
                  </a:cubicBezTo>
                  <a:cubicBezTo>
                    <a:pt x="59394" y="87965"/>
                    <a:pt x="59637" y="88057"/>
                    <a:pt x="59880" y="87844"/>
                  </a:cubicBezTo>
                  <a:cubicBezTo>
                    <a:pt x="60093" y="87661"/>
                    <a:pt x="60154" y="87297"/>
                    <a:pt x="60002" y="86993"/>
                  </a:cubicBezTo>
                  <a:cubicBezTo>
                    <a:pt x="59850" y="86689"/>
                    <a:pt x="59546" y="86598"/>
                    <a:pt x="59333" y="86780"/>
                  </a:cubicBezTo>
                  <a:close/>
                  <a:moveTo>
                    <a:pt x="30883" y="22037"/>
                  </a:moveTo>
                  <a:cubicBezTo>
                    <a:pt x="31126" y="21946"/>
                    <a:pt x="31126" y="21581"/>
                    <a:pt x="30822" y="21338"/>
                  </a:cubicBezTo>
                  <a:cubicBezTo>
                    <a:pt x="30518" y="21034"/>
                    <a:pt x="30062" y="20913"/>
                    <a:pt x="29819" y="21034"/>
                  </a:cubicBezTo>
                  <a:cubicBezTo>
                    <a:pt x="29606" y="21126"/>
                    <a:pt x="29637" y="21490"/>
                    <a:pt x="29940" y="21794"/>
                  </a:cubicBezTo>
                  <a:cubicBezTo>
                    <a:pt x="30244" y="22037"/>
                    <a:pt x="30670" y="22189"/>
                    <a:pt x="30883" y="22037"/>
                  </a:cubicBezTo>
                  <a:close/>
                  <a:moveTo>
                    <a:pt x="33132" y="24317"/>
                  </a:moveTo>
                  <a:cubicBezTo>
                    <a:pt x="33406" y="24226"/>
                    <a:pt x="33436" y="23952"/>
                    <a:pt x="33193" y="23709"/>
                  </a:cubicBezTo>
                  <a:cubicBezTo>
                    <a:pt x="32980" y="23496"/>
                    <a:pt x="32554" y="23375"/>
                    <a:pt x="32342" y="23496"/>
                  </a:cubicBezTo>
                  <a:cubicBezTo>
                    <a:pt x="32068" y="23618"/>
                    <a:pt x="32068" y="23861"/>
                    <a:pt x="32281" y="24104"/>
                  </a:cubicBezTo>
                  <a:cubicBezTo>
                    <a:pt x="32524" y="24378"/>
                    <a:pt x="32919" y="24439"/>
                    <a:pt x="33132" y="24317"/>
                  </a:cubicBezTo>
                  <a:close/>
                  <a:moveTo>
                    <a:pt x="34074" y="26110"/>
                  </a:moveTo>
                  <a:cubicBezTo>
                    <a:pt x="34226" y="26293"/>
                    <a:pt x="34621" y="26414"/>
                    <a:pt x="34865" y="26293"/>
                  </a:cubicBezTo>
                  <a:cubicBezTo>
                    <a:pt x="35138" y="26171"/>
                    <a:pt x="35229" y="25958"/>
                    <a:pt x="35077" y="25776"/>
                  </a:cubicBezTo>
                  <a:cubicBezTo>
                    <a:pt x="34865" y="25563"/>
                    <a:pt x="34530" y="25472"/>
                    <a:pt x="34257" y="25563"/>
                  </a:cubicBezTo>
                  <a:cubicBezTo>
                    <a:pt x="33953" y="25654"/>
                    <a:pt x="33922" y="25898"/>
                    <a:pt x="34074" y="26110"/>
                  </a:cubicBezTo>
                  <a:close/>
                  <a:moveTo>
                    <a:pt x="35716" y="27357"/>
                  </a:moveTo>
                  <a:cubicBezTo>
                    <a:pt x="35442" y="27478"/>
                    <a:pt x="35321" y="27721"/>
                    <a:pt x="35472" y="27904"/>
                  </a:cubicBezTo>
                  <a:cubicBezTo>
                    <a:pt x="35624" y="28086"/>
                    <a:pt x="35928" y="28177"/>
                    <a:pt x="36202" y="28056"/>
                  </a:cubicBezTo>
                  <a:cubicBezTo>
                    <a:pt x="36476" y="27934"/>
                    <a:pt x="36597" y="27721"/>
                    <a:pt x="36476" y="27509"/>
                  </a:cubicBezTo>
                  <a:cubicBezTo>
                    <a:pt x="36324" y="27326"/>
                    <a:pt x="35989" y="27265"/>
                    <a:pt x="35716" y="27357"/>
                  </a:cubicBezTo>
                  <a:close/>
                  <a:moveTo>
                    <a:pt x="36901" y="29120"/>
                  </a:moveTo>
                  <a:cubicBezTo>
                    <a:pt x="36628" y="29241"/>
                    <a:pt x="36476" y="29454"/>
                    <a:pt x="36597" y="29636"/>
                  </a:cubicBezTo>
                  <a:cubicBezTo>
                    <a:pt x="36688" y="29849"/>
                    <a:pt x="36992" y="29910"/>
                    <a:pt x="37296" y="29788"/>
                  </a:cubicBezTo>
                  <a:cubicBezTo>
                    <a:pt x="37570" y="29697"/>
                    <a:pt x="37722" y="29454"/>
                    <a:pt x="37600" y="29272"/>
                  </a:cubicBezTo>
                  <a:cubicBezTo>
                    <a:pt x="37509" y="29089"/>
                    <a:pt x="37144" y="28998"/>
                    <a:pt x="36901" y="29120"/>
                  </a:cubicBezTo>
                  <a:close/>
                  <a:moveTo>
                    <a:pt x="37904" y="30882"/>
                  </a:moveTo>
                  <a:cubicBezTo>
                    <a:pt x="37661" y="31004"/>
                    <a:pt x="37509" y="31278"/>
                    <a:pt x="37600" y="31460"/>
                  </a:cubicBezTo>
                  <a:cubicBezTo>
                    <a:pt x="37722" y="31703"/>
                    <a:pt x="38026" y="31764"/>
                    <a:pt x="38330" y="31642"/>
                  </a:cubicBezTo>
                  <a:cubicBezTo>
                    <a:pt x="38603" y="31551"/>
                    <a:pt x="38755" y="31278"/>
                    <a:pt x="38634" y="31095"/>
                  </a:cubicBezTo>
                  <a:cubicBezTo>
                    <a:pt x="38512" y="30882"/>
                    <a:pt x="38208" y="30822"/>
                    <a:pt x="37904" y="30882"/>
                  </a:cubicBezTo>
                  <a:close/>
                  <a:moveTo>
                    <a:pt x="38968" y="32949"/>
                  </a:moveTo>
                  <a:cubicBezTo>
                    <a:pt x="38664" y="33071"/>
                    <a:pt x="38573" y="33345"/>
                    <a:pt x="38664" y="33588"/>
                  </a:cubicBezTo>
                  <a:cubicBezTo>
                    <a:pt x="38786" y="33861"/>
                    <a:pt x="39120" y="33983"/>
                    <a:pt x="39424" y="33861"/>
                  </a:cubicBezTo>
                  <a:cubicBezTo>
                    <a:pt x="39728" y="33740"/>
                    <a:pt x="39849" y="33436"/>
                    <a:pt x="39728" y="33162"/>
                  </a:cubicBezTo>
                  <a:cubicBezTo>
                    <a:pt x="39576" y="32949"/>
                    <a:pt x="39242" y="32889"/>
                    <a:pt x="38968" y="32949"/>
                  </a:cubicBezTo>
                  <a:close/>
                  <a:moveTo>
                    <a:pt x="40184" y="35411"/>
                  </a:moveTo>
                  <a:cubicBezTo>
                    <a:pt x="39880" y="35533"/>
                    <a:pt x="39819" y="35867"/>
                    <a:pt x="39971" y="36141"/>
                  </a:cubicBezTo>
                  <a:cubicBezTo>
                    <a:pt x="40123" y="36445"/>
                    <a:pt x="40518" y="36566"/>
                    <a:pt x="40792" y="36445"/>
                  </a:cubicBezTo>
                  <a:cubicBezTo>
                    <a:pt x="41096" y="36323"/>
                    <a:pt x="41187" y="35989"/>
                    <a:pt x="41035" y="35715"/>
                  </a:cubicBezTo>
                  <a:cubicBezTo>
                    <a:pt x="40883" y="35442"/>
                    <a:pt x="40488" y="35320"/>
                    <a:pt x="40184" y="35411"/>
                  </a:cubicBezTo>
                  <a:close/>
                  <a:moveTo>
                    <a:pt x="41704" y="38056"/>
                  </a:moveTo>
                  <a:cubicBezTo>
                    <a:pt x="41400" y="38147"/>
                    <a:pt x="41339" y="38512"/>
                    <a:pt x="41491" y="38755"/>
                  </a:cubicBezTo>
                  <a:cubicBezTo>
                    <a:pt x="41643" y="39059"/>
                    <a:pt x="42038" y="39180"/>
                    <a:pt x="42281" y="39059"/>
                  </a:cubicBezTo>
                  <a:cubicBezTo>
                    <a:pt x="42555" y="38968"/>
                    <a:pt x="42676" y="38603"/>
                    <a:pt x="42524" y="38360"/>
                  </a:cubicBezTo>
                  <a:cubicBezTo>
                    <a:pt x="42372" y="38086"/>
                    <a:pt x="42008" y="37934"/>
                    <a:pt x="41704" y="38056"/>
                  </a:cubicBezTo>
                  <a:close/>
                  <a:moveTo>
                    <a:pt x="43163" y="40670"/>
                  </a:moveTo>
                  <a:cubicBezTo>
                    <a:pt x="42889" y="40791"/>
                    <a:pt x="42767" y="41126"/>
                    <a:pt x="42919" y="41430"/>
                  </a:cubicBezTo>
                  <a:cubicBezTo>
                    <a:pt x="43071" y="41734"/>
                    <a:pt x="43436" y="41855"/>
                    <a:pt x="43740" y="41734"/>
                  </a:cubicBezTo>
                  <a:cubicBezTo>
                    <a:pt x="43983" y="41612"/>
                    <a:pt x="44105" y="41278"/>
                    <a:pt x="43953" y="40974"/>
                  </a:cubicBezTo>
                  <a:cubicBezTo>
                    <a:pt x="43801" y="40670"/>
                    <a:pt x="43436" y="40548"/>
                    <a:pt x="43163" y="40670"/>
                  </a:cubicBezTo>
                  <a:close/>
                  <a:moveTo>
                    <a:pt x="44530" y="43253"/>
                  </a:moveTo>
                  <a:cubicBezTo>
                    <a:pt x="44257" y="43375"/>
                    <a:pt x="44135" y="43709"/>
                    <a:pt x="44287" y="44013"/>
                  </a:cubicBezTo>
                  <a:cubicBezTo>
                    <a:pt x="44439" y="44257"/>
                    <a:pt x="44804" y="44439"/>
                    <a:pt x="45047" y="44257"/>
                  </a:cubicBezTo>
                  <a:cubicBezTo>
                    <a:pt x="45321" y="44105"/>
                    <a:pt x="45442" y="43831"/>
                    <a:pt x="45290" y="43497"/>
                  </a:cubicBezTo>
                  <a:cubicBezTo>
                    <a:pt x="45138" y="43253"/>
                    <a:pt x="44804" y="43132"/>
                    <a:pt x="44530" y="43253"/>
                  </a:cubicBezTo>
                  <a:close/>
                  <a:moveTo>
                    <a:pt x="45777" y="45837"/>
                  </a:moveTo>
                  <a:cubicBezTo>
                    <a:pt x="45503" y="45989"/>
                    <a:pt x="45412" y="46323"/>
                    <a:pt x="45503" y="46597"/>
                  </a:cubicBezTo>
                  <a:cubicBezTo>
                    <a:pt x="45625" y="46871"/>
                    <a:pt x="45959" y="46962"/>
                    <a:pt x="46233" y="46810"/>
                  </a:cubicBezTo>
                  <a:cubicBezTo>
                    <a:pt x="46506" y="46658"/>
                    <a:pt x="46628" y="46323"/>
                    <a:pt x="46506" y="46050"/>
                  </a:cubicBezTo>
                  <a:cubicBezTo>
                    <a:pt x="46385" y="45807"/>
                    <a:pt x="46050" y="45685"/>
                    <a:pt x="45777" y="45837"/>
                  </a:cubicBezTo>
                  <a:close/>
                  <a:moveTo>
                    <a:pt x="46962" y="48390"/>
                  </a:moveTo>
                  <a:cubicBezTo>
                    <a:pt x="46688" y="48542"/>
                    <a:pt x="46567" y="48877"/>
                    <a:pt x="46688" y="49150"/>
                  </a:cubicBezTo>
                  <a:cubicBezTo>
                    <a:pt x="46810" y="49393"/>
                    <a:pt x="47114" y="49515"/>
                    <a:pt x="47388" y="49363"/>
                  </a:cubicBezTo>
                  <a:cubicBezTo>
                    <a:pt x="47631" y="49211"/>
                    <a:pt x="47752" y="48877"/>
                    <a:pt x="47631" y="48603"/>
                  </a:cubicBezTo>
                  <a:cubicBezTo>
                    <a:pt x="47540" y="48330"/>
                    <a:pt x="47236" y="48238"/>
                    <a:pt x="46962" y="48390"/>
                  </a:cubicBezTo>
                  <a:close/>
                  <a:moveTo>
                    <a:pt x="48026" y="50913"/>
                  </a:moveTo>
                  <a:cubicBezTo>
                    <a:pt x="47752" y="51065"/>
                    <a:pt x="47631" y="51430"/>
                    <a:pt x="47752" y="51734"/>
                  </a:cubicBezTo>
                  <a:cubicBezTo>
                    <a:pt x="47874" y="51977"/>
                    <a:pt x="48147" y="52099"/>
                    <a:pt x="48391" y="51916"/>
                  </a:cubicBezTo>
                  <a:cubicBezTo>
                    <a:pt x="48634" y="51764"/>
                    <a:pt x="48755" y="51369"/>
                    <a:pt x="48664" y="51126"/>
                  </a:cubicBezTo>
                  <a:cubicBezTo>
                    <a:pt x="48512" y="50852"/>
                    <a:pt x="48239" y="50761"/>
                    <a:pt x="48026" y="50913"/>
                  </a:cubicBezTo>
                  <a:close/>
                  <a:moveTo>
                    <a:pt x="48968" y="54621"/>
                  </a:moveTo>
                  <a:cubicBezTo>
                    <a:pt x="49211" y="54469"/>
                    <a:pt x="49363" y="54074"/>
                    <a:pt x="49272" y="53770"/>
                  </a:cubicBezTo>
                  <a:cubicBezTo>
                    <a:pt x="49242" y="53466"/>
                    <a:pt x="49029" y="53345"/>
                    <a:pt x="48786" y="53497"/>
                  </a:cubicBezTo>
                  <a:cubicBezTo>
                    <a:pt x="48543" y="53649"/>
                    <a:pt x="48391" y="54044"/>
                    <a:pt x="48451" y="54348"/>
                  </a:cubicBezTo>
                  <a:cubicBezTo>
                    <a:pt x="48512" y="54652"/>
                    <a:pt x="48755" y="54804"/>
                    <a:pt x="48968" y="54621"/>
                  </a:cubicBezTo>
                  <a:close/>
                  <a:moveTo>
                    <a:pt x="49303" y="57448"/>
                  </a:moveTo>
                  <a:cubicBezTo>
                    <a:pt x="49515" y="57296"/>
                    <a:pt x="49667" y="56932"/>
                    <a:pt x="49637" y="56628"/>
                  </a:cubicBezTo>
                  <a:cubicBezTo>
                    <a:pt x="49576" y="56324"/>
                    <a:pt x="49394" y="56202"/>
                    <a:pt x="49211" y="56354"/>
                  </a:cubicBezTo>
                  <a:cubicBezTo>
                    <a:pt x="48968" y="56506"/>
                    <a:pt x="48877" y="56901"/>
                    <a:pt x="48907" y="57205"/>
                  </a:cubicBezTo>
                  <a:cubicBezTo>
                    <a:pt x="48907" y="57509"/>
                    <a:pt x="49090" y="57600"/>
                    <a:pt x="49303" y="57448"/>
                  </a:cubicBezTo>
                  <a:close/>
                  <a:moveTo>
                    <a:pt x="49576" y="60275"/>
                  </a:moveTo>
                  <a:cubicBezTo>
                    <a:pt x="49758" y="60123"/>
                    <a:pt x="49880" y="59728"/>
                    <a:pt x="49880" y="59424"/>
                  </a:cubicBezTo>
                  <a:cubicBezTo>
                    <a:pt x="49850" y="59120"/>
                    <a:pt x="49698" y="59029"/>
                    <a:pt x="49515" y="59181"/>
                  </a:cubicBezTo>
                  <a:cubicBezTo>
                    <a:pt x="49303" y="59333"/>
                    <a:pt x="49151" y="59698"/>
                    <a:pt x="49211" y="60001"/>
                  </a:cubicBezTo>
                  <a:cubicBezTo>
                    <a:pt x="49211" y="60275"/>
                    <a:pt x="49394" y="60427"/>
                    <a:pt x="49576" y="60275"/>
                  </a:cubicBezTo>
                  <a:close/>
                  <a:moveTo>
                    <a:pt x="49850" y="63041"/>
                  </a:moveTo>
                  <a:cubicBezTo>
                    <a:pt x="50032" y="62889"/>
                    <a:pt x="50154" y="62555"/>
                    <a:pt x="50123" y="62251"/>
                  </a:cubicBezTo>
                  <a:cubicBezTo>
                    <a:pt x="50062" y="61947"/>
                    <a:pt x="49910" y="61825"/>
                    <a:pt x="49728" y="61977"/>
                  </a:cubicBezTo>
                  <a:cubicBezTo>
                    <a:pt x="49546" y="62129"/>
                    <a:pt x="49424" y="62463"/>
                    <a:pt x="49455" y="62767"/>
                  </a:cubicBezTo>
                  <a:cubicBezTo>
                    <a:pt x="49455" y="63041"/>
                    <a:pt x="49667" y="63193"/>
                    <a:pt x="49850" y="63041"/>
                  </a:cubicBezTo>
                  <a:close/>
                  <a:moveTo>
                    <a:pt x="50123" y="65746"/>
                  </a:moveTo>
                  <a:cubicBezTo>
                    <a:pt x="50275" y="65594"/>
                    <a:pt x="50366" y="65260"/>
                    <a:pt x="50366" y="64956"/>
                  </a:cubicBezTo>
                  <a:cubicBezTo>
                    <a:pt x="50336" y="64652"/>
                    <a:pt x="50184" y="64530"/>
                    <a:pt x="50002" y="64682"/>
                  </a:cubicBezTo>
                  <a:cubicBezTo>
                    <a:pt x="49819" y="64834"/>
                    <a:pt x="49698" y="65169"/>
                    <a:pt x="49728" y="65473"/>
                  </a:cubicBezTo>
                  <a:cubicBezTo>
                    <a:pt x="49758" y="65746"/>
                    <a:pt x="49910" y="65868"/>
                    <a:pt x="50123" y="65746"/>
                  </a:cubicBezTo>
                  <a:close/>
                  <a:moveTo>
                    <a:pt x="50427" y="68330"/>
                  </a:moveTo>
                  <a:cubicBezTo>
                    <a:pt x="50579" y="68178"/>
                    <a:pt x="50670" y="67813"/>
                    <a:pt x="50640" y="67570"/>
                  </a:cubicBezTo>
                  <a:cubicBezTo>
                    <a:pt x="50610" y="67296"/>
                    <a:pt x="50458" y="67175"/>
                    <a:pt x="50306" y="67296"/>
                  </a:cubicBezTo>
                  <a:cubicBezTo>
                    <a:pt x="50154" y="67448"/>
                    <a:pt x="50032" y="67783"/>
                    <a:pt x="50062" y="68056"/>
                  </a:cubicBezTo>
                  <a:cubicBezTo>
                    <a:pt x="50062" y="68360"/>
                    <a:pt x="50275" y="68482"/>
                    <a:pt x="50427" y="68330"/>
                  </a:cubicBezTo>
                  <a:close/>
                  <a:moveTo>
                    <a:pt x="51035" y="70032"/>
                  </a:moveTo>
                  <a:cubicBezTo>
                    <a:pt x="50974" y="69758"/>
                    <a:pt x="50792" y="69667"/>
                    <a:pt x="50640" y="69819"/>
                  </a:cubicBezTo>
                  <a:cubicBezTo>
                    <a:pt x="50488" y="69971"/>
                    <a:pt x="50427" y="70275"/>
                    <a:pt x="50458" y="70518"/>
                  </a:cubicBezTo>
                  <a:cubicBezTo>
                    <a:pt x="50488" y="70792"/>
                    <a:pt x="50670" y="70913"/>
                    <a:pt x="50822" y="70761"/>
                  </a:cubicBezTo>
                  <a:cubicBezTo>
                    <a:pt x="50974" y="70640"/>
                    <a:pt x="51065" y="70306"/>
                    <a:pt x="51035" y="70032"/>
                  </a:cubicBezTo>
                  <a:close/>
                  <a:moveTo>
                    <a:pt x="51278" y="72433"/>
                  </a:moveTo>
                  <a:cubicBezTo>
                    <a:pt x="51126" y="72585"/>
                    <a:pt x="51096" y="72920"/>
                    <a:pt x="51187" y="73224"/>
                  </a:cubicBezTo>
                  <a:cubicBezTo>
                    <a:pt x="51248" y="73527"/>
                    <a:pt x="51491" y="73679"/>
                    <a:pt x="51643" y="73527"/>
                  </a:cubicBezTo>
                  <a:cubicBezTo>
                    <a:pt x="51795" y="73376"/>
                    <a:pt x="51825" y="73041"/>
                    <a:pt x="51734" y="72737"/>
                  </a:cubicBezTo>
                  <a:cubicBezTo>
                    <a:pt x="51643" y="72433"/>
                    <a:pt x="51430" y="72281"/>
                    <a:pt x="51278" y="72433"/>
                  </a:cubicBezTo>
                  <a:close/>
                  <a:moveTo>
                    <a:pt x="52160" y="75199"/>
                  </a:moveTo>
                  <a:cubicBezTo>
                    <a:pt x="52008" y="75351"/>
                    <a:pt x="51977" y="75686"/>
                    <a:pt x="52038" y="75990"/>
                  </a:cubicBezTo>
                  <a:cubicBezTo>
                    <a:pt x="52160" y="76293"/>
                    <a:pt x="52342" y="76415"/>
                    <a:pt x="52494" y="76263"/>
                  </a:cubicBezTo>
                  <a:cubicBezTo>
                    <a:pt x="52646" y="76111"/>
                    <a:pt x="52707" y="75777"/>
                    <a:pt x="52616" y="75473"/>
                  </a:cubicBezTo>
                  <a:cubicBezTo>
                    <a:pt x="52494" y="75169"/>
                    <a:pt x="52312" y="75047"/>
                    <a:pt x="52160" y="75199"/>
                  </a:cubicBezTo>
                  <a:close/>
                  <a:moveTo>
                    <a:pt x="53072" y="77874"/>
                  </a:moveTo>
                  <a:cubicBezTo>
                    <a:pt x="52920" y="78026"/>
                    <a:pt x="52889" y="78360"/>
                    <a:pt x="52950" y="78664"/>
                  </a:cubicBezTo>
                  <a:cubicBezTo>
                    <a:pt x="53072" y="78968"/>
                    <a:pt x="53254" y="79090"/>
                    <a:pt x="53467" y="78938"/>
                  </a:cubicBezTo>
                  <a:cubicBezTo>
                    <a:pt x="53619" y="78786"/>
                    <a:pt x="53680" y="78421"/>
                    <a:pt x="53558" y="78117"/>
                  </a:cubicBezTo>
                  <a:cubicBezTo>
                    <a:pt x="53467" y="77813"/>
                    <a:pt x="53224" y="77692"/>
                    <a:pt x="53072" y="77874"/>
                  </a:cubicBezTo>
                  <a:close/>
                  <a:moveTo>
                    <a:pt x="54075" y="80488"/>
                  </a:moveTo>
                  <a:cubicBezTo>
                    <a:pt x="53923" y="80640"/>
                    <a:pt x="53831" y="80974"/>
                    <a:pt x="53953" y="81278"/>
                  </a:cubicBezTo>
                  <a:cubicBezTo>
                    <a:pt x="54075" y="81582"/>
                    <a:pt x="54287" y="81674"/>
                    <a:pt x="54470" y="81522"/>
                  </a:cubicBezTo>
                  <a:cubicBezTo>
                    <a:pt x="54683" y="81370"/>
                    <a:pt x="54713" y="81005"/>
                    <a:pt x="54591" y="80701"/>
                  </a:cubicBezTo>
                  <a:cubicBezTo>
                    <a:pt x="54470" y="80458"/>
                    <a:pt x="54227" y="80336"/>
                    <a:pt x="54075" y="80488"/>
                  </a:cubicBezTo>
                  <a:close/>
                  <a:moveTo>
                    <a:pt x="55139" y="83102"/>
                  </a:moveTo>
                  <a:cubicBezTo>
                    <a:pt x="54926" y="83254"/>
                    <a:pt x="54895" y="83649"/>
                    <a:pt x="55017" y="83892"/>
                  </a:cubicBezTo>
                  <a:cubicBezTo>
                    <a:pt x="55139" y="84196"/>
                    <a:pt x="55382" y="84288"/>
                    <a:pt x="55534" y="84136"/>
                  </a:cubicBezTo>
                  <a:cubicBezTo>
                    <a:pt x="55746" y="83984"/>
                    <a:pt x="55777" y="83588"/>
                    <a:pt x="55655" y="83345"/>
                  </a:cubicBezTo>
                  <a:cubicBezTo>
                    <a:pt x="55534" y="83011"/>
                    <a:pt x="55321" y="82950"/>
                    <a:pt x="55139" y="83102"/>
                  </a:cubicBezTo>
                  <a:close/>
                  <a:moveTo>
                    <a:pt x="56263" y="85716"/>
                  </a:moveTo>
                  <a:cubicBezTo>
                    <a:pt x="56081" y="85868"/>
                    <a:pt x="56050" y="86263"/>
                    <a:pt x="56142" y="86537"/>
                  </a:cubicBezTo>
                  <a:cubicBezTo>
                    <a:pt x="56263" y="86841"/>
                    <a:pt x="56537" y="86902"/>
                    <a:pt x="56719" y="86750"/>
                  </a:cubicBezTo>
                  <a:cubicBezTo>
                    <a:pt x="56901" y="86598"/>
                    <a:pt x="56962" y="86233"/>
                    <a:pt x="56841" y="85929"/>
                  </a:cubicBezTo>
                  <a:cubicBezTo>
                    <a:pt x="56719" y="85655"/>
                    <a:pt x="56446" y="85564"/>
                    <a:pt x="56263" y="85716"/>
                  </a:cubicBezTo>
                  <a:close/>
                  <a:moveTo>
                    <a:pt x="57449" y="88391"/>
                  </a:moveTo>
                  <a:cubicBezTo>
                    <a:pt x="57266" y="88543"/>
                    <a:pt x="57175" y="88908"/>
                    <a:pt x="57327" y="89212"/>
                  </a:cubicBezTo>
                  <a:cubicBezTo>
                    <a:pt x="57479" y="89516"/>
                    <a:pt x="57753" y="89637"/>
                    <a:pt x="57935" y="89455"/>
                  </a:cubicBezTo>
                  <a:cubicBezTo>
                    <a:pt x="58117" y="89303"/>
                    <a:pt x="58208" y="88908"/>
                    <a:pt x="58056" y="88604"/>
                  </a:cubicBezTo>
                  <a:cubicBezTo>
                    <a:pt x="57935" y="88300"/>
                    <a:pt x="57661" y="88239"/>
                    <a:pt x="57449" y="88391"/>
                  </a:cubicBezTo>
                  <a:close/>
                  <a:moveTo>
                    <a:pt x="28694" y="23101"/>
                  </a:moveTo>
                  <a:cubicBezTo>
                    <a:pt x="28907" y="22980"/>
                    <a:pt x="28907" y="22706"/>
                    <a:pt x="28603" y="22433"/>
                  </a:cubicBezTo>
                  <a:cubicBezTo>
                    <a:pt x="28360" y="22159"/>
                    <a:pt x="27904" y="22037"/>
                    <a:pt x="27661" y="22159"/>
                  </a:cubicBezTo>
                  <a:cubicBezTo>
                    <a:pt x="27418" y="22281"/>
                    <a:pt x="27478" y="22615"/>
                    <a:pt x="27722" y="22858"/>
                  </a:cubicBezTo>
                  <a:cubicBezTo>
                    <a:pt x="27995" y="23162"/>
                    <a:pt x="28421" y="23223"/>
                    <a:pt x="28694" y="23101"/>
                  </a:cubicBezTo>
                  <a:close/>
                  <a:moveTo>
                    <a:pt x="30822" y="25290"/>
                  </a:moveTo>
                  <a:cubicBezTo>
                    <a:pt x="31065" y="25168"/>
                    <a:pt x="31126" y="24925"/>
                    <a:pt x="30883" y="24712"/>
                  </a:cubicBezTo>
                  <a:cubicBezTo>
                    <a:pt x="30670" y="24469"/>
                    <a:pt x="30275" y="24378"/>
                    <a:pt x="30001" y="24469"/>
                  </a:cubicBezTo>
                  <a:cubicBezTo>
                    <a:pt x="29758" y="24591"/>
                    <a:pt x="29758" y="24864"/>
                    <a:pt x="29940" y="25077"/>
                  </a:cubicBezTo>
                  <a:cubicBezTo>
                    <a:pt x="30214" y="25290"/>
                    <a:pt x="30548" y="25381"/>
                    <a:pt x="30822" y="25290"/>
                  </a:cubicBezTo>
                  <a:close/>
                  <a:moveTo>
                    <a:pt x="31673" y="26992"/>
                  </a:moveTo>
                  <a:cubicBezTo>
                    <a:pt x="31825" y="27174"/>
                    <a:pt x="32190" y="27265"/>
                    <a:pt x="32433" y="27174"/>
                  </a:cubicBezTo>
                  <a:cubicBezTo>
                    <a:pt x="32706" y="27113"/>
                    <a:pt x="32798" y="26840"/>
                    <a:pt x="32646" y="26658"/>
                  </a:cubicBezTo>
                  <a:cubicBezTo>
                    <a:pt x="32494" y="26445"/>
                    <a:pt x="32099" y="26323"/>
                    <a:pt x="31886" y="26445"/>
                  </a:cubicBezTo>
                  <a:cubicBezTo>
                    <a:pt x="31612" y="26536"/>
                    <a:pt x="31521" y="26809"/>
                    <a:pt x="31673" y="26992"/>
                  </a:cubicBezTo>
                  <a:close/>
                  <a:moveTo>
                    <a:pt x="33254" y="28238"/>
                  </a:moveTo>
                  <a:cubicBezTo>
                    <a:pt x="32980" y="28299"/>
                    <a:pt x="32858" y="28572"/>
                    <a:pt x="32980" y="28785"/>
                  </a:cubicBezTo>
                  <a:cubicBezTo>
                    <a:pt x="33102" y="28968"/>
                    <a:pt x="33436" y="29028"/>
                    <a:pt x="33710" y="28968"/>
                  </a:cubicBezTo>
                  <a:cubicBezTo>
                    <a:pt x="33953" y="28846"/>
                    <a:pt x="34074" y="28603"/>
                    <a:pt x="33953" y="28420"/>
                  </a:cubicBezTo>
                  <a:cubicBezTo>
                    <a:pt x="33862" y="28238"/>
                    <a:pt x="33497" y="28177"/>
                    <a:pt x="33254" y="28238"/>
                  </a:cubicBezTo>
                  <a:close/>
                  <a:moveTo>
                    <a:pt x="34378" y="30031"/>
                  </a:moveTo>
                  <a:cubicBezTo>
                    <a:pt x="34105" y="30153"/>
                    <a:pt x="33953" y="30366"/>
                    <a:pt x="34074" y="30548"/>
                  </a:cubicBezTo>
                  <a:cubicBezTo>
                    <a:pt x="34196" y="30761"/>
                    <a:pt x="34500" y="30822"/>
                    <a:pt x="34773" y="30761"/>
                  </a:cubicBezTo>
                  <a:cubicBezTo>
                    <a:pt x="35017" y="30639"/>
                    <a:pt x="35169" y="30396"/>
                    <a:pt x="35077" y="30214"/>
                  </a:cubicBezTo>
                  <a:cubicBezTo>
                    <a:pt x="34956" y="30001"/>
                    <a:pt x="34652" y="29910"/>
                    <a:pt x="34378" y="30031"/>
                  </a:cubicBezTo>
                  <a:close/>
                  <a:moveTo>
                    <a:pt x="35381" y="31886"/>
                  </a:moveTo>
                  <a:cubicBezTo>
                    <a:pt x="35108" y="32007"/>
                    <a:pt x="34956" y="32281"/>
                    <a:pt x="35077" y="32463"/>
                  </a:cubicBezTo>
                  <a:cubicBezTo>
                    <a:pt x="35169" y="32676"/>
                    <a:pt x="35472" y="32767"/>
                    <a:pt x="35776" y="32676"/>
                  </a:cubicBezTo>
                  <a:cubicBezTo>
                    <a:pt x="36050" y="32585"/>
                    <a:pt x="36202" y="32311"/>
                    <a:pt x="36080" y="32068"/>
                  </a:cubicBezTo>
                  <a:cubicBezTo>
                    <a:pt x="35928" y="31855"/>
                    <a:pt x="35624" y="31764"/>
                    <a:pt x="35381" y="31886"/>
                  </a:cubicBezTo>
                  <a:close/>
                  <a:moveTo>
                    <a:pt x="37114" y="34256"/>
                  </a:moveTo>
                  <a:cubicBezTo>
                    <a:pt x="36992" y="33983"/>
                    <a:pt x="36658" y="33861"/>
                    <a:pt x="36384" y="33983"/>
                  </a:cubicBezTo>
                  <a:cubicBezTo>
                    <a:pt x="36141" y="34104"/>
                    <a:pt x="35989" y="34408"/>
                    <a:pt x="36080" y="34621"/>
                  </a:cubicBezTo>
                  <a:cubicBezTo>
                    <a:pt x="36202" y="34895"/>
                    <a:pt x="36536" y="35016"/>
                    <a:pt x="36810" y="34895"/>
                  </a:cubicBezTo>
                  <a:cubicBezTo>
                    <a:pt x="37083" y="34804"/>
                    <a:pt x="37235" y="34500"/>
                    <a:pt x="37114" y="34256"/>
                  </a:cubicBezTo>
                  <a:close/>
                  <a:moveTo>
                    <a:pt x="37600" y="36445"/>
                  </a:moveTo>
                  <a:cubicBezTo>
                    <a:pt x="37357" y="36566"/>
                    <a:pt x="37235" y="36901"/>
                    <a:pt x="37387" y="37174"/>
                  </a:cubicBezTo>
                  <a:cubicBezTo>
                    <a:pt x="37539" y="37478"/>
                    <a:pt x="37904" y="37600"/>
                    <a:pt x="38178" y="37509"/>
                  </a:cubicBezTo>
                  <a:cubicBezTo>
                    <a:pt x="38482" y="37387"/>
                    <a:pt x="38573" y="37053"/>
                    <a:pt x="38421" y="36779"/>
                  </a:cubicBezTo>
                  <a:cubicBezTo>
                    <a:pt x="38269" y="36475"/>
                    <a:pt x="37874" y="36323"/>
                    <a:pt x="37600" y="36445"/>
                  </a:cubicBezTo>
                  <a:close/>
                  <a:moveTo>
                    <a:pt x="39090" y="39120"/>
                  </a:moveTo>
                  <a:cubicBezTo>
                    <a:pt x="38786" y="39211"/>
                    <a:pt x="38725" y="39576"/>
                    <a:pt x="38877" y="39880"/>
                  </a:cubicBezTo>
                  <a:cubicBezTo>
                    <a:pt x="39029" y="40184"/>
                    <a:pt x="39394" y="40275"/>
                    <a:pt x="39667" y="40184"/>
                  </a:cubicBezTo>
                  <a:cubicBezTo>
                    <a:pt x="39971" y="40062"/>
                    <a:pt x="40032" y="39728"/>
                    <a:pt x="39880" y="39424"/>
                  </a:cubicBezTo>
                  <a:cubicBezTo>
                    <a:pt x="39728" y="39150"/>
                    <a:pt x="39394" y="38998"/>
                    <a:pt x="39090" y="39120"/>
                  </a:cubicBezTo>
                  <a:close/>
                  <a:moveTo>
                    <a:pt x="40549" y="41795"/>
                  </a:moveTo>
                  <a:cubicBezTo>
                    <a:pt x="40245" y="41916"/>
                    <a:pt x="40123" y="42250"/>
                    <a:pt x="40275" y="42554"/>
                  </a:cubicBezTo>
                  <a:cubicBezTo>
                    <a:pt x="40427" y="42858"/>
                    <a:pt x="40792" y="42980"/>
                    <a:pt x="41065" y="42858"/>
                  </a:cubicBezTo>
                  <a:cubicBezTo>
                    <a:pt x="41369" y="42767"/>
                    <a:pt x="41491" y="42402"/>
                    <a:pt x="41339" y="42098"/>
                  </a:cubicBezTo>
                  <a:cubicBezTo>
                    <a:pt x="41187" y="41795"/>
                    <a:pt x="40853" y="41703"/>
                    <a:pt x="40549" y="41795"/>
                  </a:cubicBezTo>
                  <a:close/>
                  <a:moveTo>
                    <a:pt x="41916" y="44469"/>
                  </a:moveTo>
                  <a:cubicBezTo>
                    <a:pt x="41612" y="44591"/>
                    <a:pt x="41491" y="44956"/>
                    <a:pt x="41643" y="45229"/>
                  </a:cubicBezTo>
                  <a:cubicBezTo>
                    <a:pt x="41795" y="45533"/>
                    <a:pt x="42129" y="45655"/>
                    <a:pt x="42433" y="45503"/>
                  </a:cubicBezTo>
                  <a:cubicBezTo>
                    <a:pt x="42737" y="45351"/>
                    <a:pt x="42859" y="44986"/>
                    <a:pt x="42707" y="44743"/>
                  </a:cubicBezTo>
                  <a:cubicBezTo>
                    <a:pt x="42555" y="44469"/>
                    <a:pt x="42220" y="44348"/>
                    <a:pt x="41916" y="44469"/>
                  </a:cubicBezTo>
                  <a:close/>
                  <a:moveTo>
                    <a:pt x="43223" y="47114"/>
                  </a:moveTo>
                  <a:cubicBezTo>
                    <a:pt x="42919" y="47266"/>
                    <a:pt x="42828" y="47630"/>
                    <a:pt x="42980" y="47934"/>
                  </a:cubicBezTo>
                  <a:cubicBezTo>
                    <a:pt x="43132" y="48238"/>
                    <a:pt x="43467" y="48330"/>
                    <a:pt x="43740" y="48178"/>
                  </a:cubicBezTo>
                  <a:cubicBezTo>
                    <a:pt x="44044" y="48026"/>
                    <a:pt x="44135" y="47691"/>
                    <a:pt x="43983" y="47387"/>
                  </a:cubicBezTo>
                  <a:cubicBezTo>
                    <a:pt x="43892" y="47114"/>
                    <a:pt x="43527" y="47023"/>
                    <a:pt x="43223" y="47114"/>
                  </a:cubicBezTo>
                  <a:close/>
                  <a:moveTo>
                    <a:pt x="44439" y="49789"/>
                  </a:moveTo>
                  <a:cubicBezTo>
                    <a:pt x="44196" y="49941"/>
                    <a:pt x="44044" y="50275"/>
                    <a:pt x="44196" y="50579"/>
                  </a:cubicBezTo>
                  <a:cubicBezTo>
                    <a:pt x="44318" y="50883"/>
                    <a:pt x="44652" y="50974"/>
                    <a:pt x="44956" y="50822"/>
                  </a:cubicBezTo>
                  <a:cubicBezTo>
                    <a:pt x="45199" y="50670"/>
                    <a:pt x="45351" y="50305"/>
                    <a:pt x="45199" y="50001"/>
                  </a:cubicBezTo>
                  <a:cubicBezTo>
                    <a:pt x="45108" y="49758"/>
                    <a:pt x="44743" y="49637"/>
                    <a:pt x="44439" y="49789"/>
                  </a:cubicBezTo>
                  <a:close/>
                  <a:moveTo>
                    <a:pt x="45594" y="52372"/>
                  </a:moveTo>
                  <a:cubicBezTo>
                    <a:pt x="45321" y="52524"/>
                    <a:pt x="45169" y="52889"/>
                    <a:pt x="45290" y="53162"/>
                  </a:cubicBezTo>
                  <a:cubicBezTo>
                    <a:pt x="45412" y="53436"/>
                    <a:pt x="45746" y="53558"/>
                    <a:pt x="46020" y="53375"/>
                  </a:cubicBezTo>
                  <a:cubicBezTo>
                    <a:pt x="46263" y="53223"/>
                    <a:pt x="46385" y="52858"/>
                    <a:pt x="46263" y="52585"/>
                  </a:cubicBezTo>
                  <a:cubicBezTo>
                    <a:pt x="46202" y="52342"/>
                    <a:pt x="45898" y="52220"/>
                    <a:pt x="45594" y="52372"/>
                  </a:cubicBezTo>
                  <a:close/>
                  <a:moveTo>
                    <a:pt x="47144" y="55260"/>
                  </a:moveTo>
                  <a:cubicBezTo>
                    <a:pt x="47084" y="54956"/>
                    <a:pt x="46810" y="54834"/>
                    <a:pt x="46567" y="54986"/>
                  </a:cubicBezTo>
                  <a:cubicBezTo>
                    <a:pt x="46324" y="55138"/>
                    <a:pt x="46172" y="55533"/>
                    <a:pt x="46233" y="55837"/>
                  </a:cubicBezTo>
                  <a:cubicBezTo>
                    <a:pt x="46324" y="56141"/>
                    <a:pt x="46567" y="56232"/>
                    <a:pt x="46810" y="56080"/>
                  </a:cubicBezTo>
                  <a:cubicBezTo>
                    <a:pt x="47084" y="55928"/>
                    <a:pt x="47175" y="55564"/>
                    <a:pt x="47144" y="55260"/>
                  </a:cubicBezTo>
                  <a:close/>
                  <a:moveTo>
                    <a:pt x="47631" y="58026"/>
                  </a:moveTo>
                  <a:cubicBezTo>
                    <a:pt x="47600" y="57722"/>
                    <a:pt x="47388" y="57600"/>
                    <a:pt x="47114" y="57752"/>
                  </a:cubicBezTo>
                  <a:cubicBezTo>
                    <a:pt x="46871" y="57904"/>
                    <a:pt x="46719" y="58299"/>
                    <a:pt x="46780" y="58603"/>
                  </a:cubicBezTo>
                  <a:cubicBezTo>
                    <a:pt x="46840" y="58907"/>
                    <a:pt x="47084" y="59029"/>
                    <a:pt x="47296" y="58877"/>
                  </a:cubicBezTo>
                  <a:cubicBezTo>
                    <a:pt x="47570" y="58725"/>
                    <a:pt x="47722" y="58330"/>
                    <a:pt x="47631" y="58026"/>
                  </a:cubicBezTo>
                  <a:close/>
                  <a:moveTo>
                    <a:pt x="48056" y="60792"/>
                  </a:moveTo>
                  <a:cubicBezTo>
                    <a:pt x="48026" y="60488"/>
                    <a:pt x="47844" y="60397"/>
                    <a:pt x="47600" y="60549"/>
                  </a:cubicBezTo>
                  <a:cubicBezTo>
                    <a:pt x="47388" y="60701"/>
                    <a:pt x="47266" y="61065"/>
                    <a:pt x="47296" y="61369"/>
                  </a:cubicBezTo>
                  <a:cubicBezTo>
                    <a:pt x="47327" y="61673"/>
                    <a:pt x="47570" y="61795"/>
                    <a:pt x="47752" y="61643"/>
                  </a:cubicBezTo>
                  <a:cubicBezTo>
                    <a:pt x="47996" y="61491"/>
                    <a:pt x="48087" y="61096"/>
                    <a:pt x="48056" y="60792"/>
                  </a:cubicBezTo>
                  <a:close/>
                  <a:moveTo>
                    <a:pt x="48147" y="64378"/>
                  </a:moveTo>
                  <a:cubicBezTo>
                    <a:pt x="48330" y="64226"/>
                    <a:pt x="48451" y="63892"/>
                    <a:pt x="48391" y="63588"/>
                  </a:cubicBezTo>
                  <a:cubicBezTo>
                    <a:pt x="48360" y="63284"/>
                    <a:pt x="48178" y="63163"/>
                    <a:pt x="47996" y="63315"/>
                  </a:cubicBezTo>
                  <a:cubicBezTo>
                    <a:pt x="47783" y="63467"/>
                    <a:pt x="47631" y="63801"/>
                    <a:pt x="47692" y="64105"/>
                  </a:cubicBezTo>
                  <a:cubicBezTo>
                    <a:pt x="47752" y="64409"/>
                    <a:pt x="47935" y="64530"/>
                    <a:pt x="48147" y="64378"/>
                  </a:cubicBezTo>
                  <a:close/>
                  <a:moveTo>
                    <a:pt x="48512" y="67023"/>
                  </a:moveTo>
                  <a:cubicBezTo>
                    <a:pt x="48695" y="66871"/>
                    <a:pt x="48816" y="66537"/>
                    <a:pt x="48786" y="66263"/>
                  </a:cubicBezTo>
                  <a:cubicBezTo>
                    <a:pt x="48755" y="65959"/>
                    <a:pt x="48543" y="65868"/>
                    <a:pt x="48360" y="66020"/>
                  </a:cubicBezTo>
                  <a:cubicBezTo>
                    <a:pt x="48178" y="66172"/>
                    <a:pt x="48056" y="66506"/>
                    <a:pt x="48087" y="66810"/>
                  </a:cubicBezTo>
                  <a:cubicBezTo>
                    <a:pt x="48147" y="67084"/>
                    <a:pt x="48330" y="67175"/>
                    <a:pt x="48512" y="67023"/>
                  </a:cubicBezTo>
                  <a:close/>
                  <a:moveTo>
                    <a:pt x="48938" y="69606"/>
                  </a:moveTo>
                  <a:cubicBezTo>
                    <a:pt x="49090" y="69454"/>
                    <a:pt x="49211" y="69151"/>
                    <a:pt x="49151" y="68847"/>
                  </a:cubicBezTo>
                  <a:cubicBezTo>
                    <a:pt x="49120" y="68603"/>
                    <a:pt x="48938" y="68482"/>
                    <a:pt x="48786" y="68603"/>
                  </a:cubicBezTo>
                  <a:cubicBezTo>
                    <a:pt x="48603" y="68755"/>
                    <a:pt x="48512" y="69090"/>
                    <a:pt x="48543" y="69363"/>
                  </a:cubicBezTo>
                  <a:cubicBezTo>
                    <a:pt x="48603" y="69606"/>
                    <a:pt x="48786" y="69728"/>
                    <a:pt x="48938" y="69606"/>
                  </a:cubicBezTo>
                  <a:close/>
                  <a:moveTo>
                    <a:pt x="49455" y="72008"/>
                  </a:moveTo>
                  <a:cubicBezTo>
                    <a:pt x="49606" y="71856"/>
                    <a:pt x="49698" y="71552"/>
                    <a:pt x="49606" y="71278"/>
                  </a:cubicBezTo>
                  <a:cubicBezTo>
                    <a:pt x="49546" y="71035"/>
                    <a:pt x="49394" y="70913"/>
                    <a:pt x="49242" y="71065"/>
                  </a:cubicBezTo>
                  <a:cubicBezTo>
                    <a:pt x="49090" y="71217"/>
                    <a:pt x="48999" y="71521"/>
                    <a:pt x="49059" y="71795"/>
                  </a:cubicBezTo>
                  <a:cubicBezTo>
                    <a:pt x="49120" y="72099"/>
                    <a:pt x="49303" y="72160"/>
                    <a:pt x="49455" y="72008"/>
                  </a:cubicBezTo>
                  <a:close/>
                  <a:moveTo>
                    <a:pt x="50366" y="73983"/>
                  </a:moveTo>
                  <a:cubicBezTo>
                    <a:pt x="50306" y="73679"/>
                    <a:pt x="50123" y="73527"/>
                    <a:pt x="49971" y="73679"/>
                  </a:cubicBezTo>
                  <a:cubicBezTo>
                    <a:pt x="49819" y="73831"/>
                    <a:pt x="49758" y="74166"/>
                    <a:pt x="49850" y="74470"/>
                  </a:cubicBezTo>
                  <a:cubicBezTo>
                    <a:pt x="49910" y="74774"/>
                    <a:pt x="50154" y="74926"/>
                    <a:pt x="50306" y="74774"/>
                  </a:cubicBezTo>
                  <a:cubicBezTo>
                    <a:pt x="50427" y="74652"/>
                    <a:pt x="50458" y="74287"/>
                    <a:pt x="50366" y="73983"/>
                  </a:cubicBezTo>
                  <a:close/>
                  <a:moveTo>
                    <a:pt x="50762" y="76445"/>
                  </a:moveTo>
                  <a:cubicBezTo>
                    <a:pt x="50610" y="76597"/>
                    <a:pt x="50518" y="76962"/>
                    <a:pt x="50640" y="77266"/>
                  </a:cubicBezTo>
                  <a:cubicBezTo>
                    <a:pt x="50731" y="77570"/>
                    <a:pt x="50944" y="77661"/>
                    <a:pt x="51096" y="77570"/>
                  </a:cubicBezTo>
                  <a:cubicBezTo>
                    <a:pt x="51248" y="77418"/>
                    <a:pt x="51278" y="77053"/>
                    <a:pt x="51217" y="76749"/>
                  </a:cubicBezTo>
                  <a:cubicBezTo>
                    <a:pt x="51096" y="76445"/>
                    <a:pt x="50913" y="76354"/>
                    <a:pt x="50762" y="76445"/>
                  </a:cubicBezTo>
                  <a:close/>
                  <a:moveTo>
                    <a:pt x="51582" y="79181"/>
                  </a:moveTo>
                  <a:cubicBezTo>
                    <a:pt x="51430" y="79333"/>
                    <a:pt x="51369" y="79698"/>
                    <a:pt x="51491" y="80002"/>
                  </a:cubicBezTo>
                  <a:cubicBezTo>
                    <a:pt x="51582" y="80306"/>
                    <a:pt x="51795" y="80397"/>
                    <a:pt x="51977" y="80245"/>
                  </a:cubicBezTo>
                  <a:cubicBezTo>
                    <a:pt x="52129" y="80093"/>
                    <a:pt x="52190" y="79759"/>
                    <a:pt x="52099" y="79455"/>
                  </a:cubicBezTo>
                  <a:cubicBezTo>
                    <a:pt x="51977" y="79151"/>
                    <a:pt x="51795" y="79029"/>
                    <a:pt x="51582" y="79181"/>
                  </a:cubicBezTo>
                  <a:close/>
                  <a:moveTo>
                    <a:pt x="52494" y="81856"/>
                  </a:moveTo>
                  <a:cubicBezTo>
                    <a:pt x="52312" y="82008"/>
                    <a:pt x="52281" y="82342"/>
                    <a:pt x="52342" y="82646"/>
                  </a:cubicBezTo>
                  <a:cubicBezTo>
                    <a:pt x="52464" y="82950"/>
                    <a:pt x="52707" y="83072"/>
                    <a:pt x="52859" y="82920"/>
                  </a:cubicBezTo>
                  <a:cubicBezTo>
                    <a:pt x="53041" y="82768"/>
                    <a:pt x="53072" y="82433"/>
                    <a:pt x="52950" y="82129"/>
                  </a:cubicBezTo>
                  <a:cubicBezTo>
                    <a:pt x="52889" y="81825"/>
                    <a:pt x="52707" y="81704"/>
                    <a:pt x="52494" y="81856"/>
                  </a:cubicBezTo>
                  <a:close/>
                  <a:moveTo>
                    <a:pt x="53497" y="84500"/>
                  </a:moveTo>
                  <a:cubicBezTo>
                    <a:pt x="53315" y="84652"/>
                    <a:pt x="53254" y="85017"/>
                    <a:pt x="53345" y="85321"/>
                  </a:cubicBezTo>
                  <a:cubicBezTo>
                    <a:pt x="53467" y="85625"/>
                    <a:pt x="53680" y="85716"/>
                    <a:pt x="53862" y="85564"/>
                  </a:cubicBezTo>
                  <a:cubicBezTo>
                    <a:pt x="54075" y="85412"/>
                    <a:pt x="54105" y="85078"/>
                    <a:pt x="53983" y="84774"/>
                  </a:cubicBezTo>
                  <a:cubicBezTo>
                    <a:pt x="53923" y="84470"/>
                    <a:pt x="53649" y="84348"/>
                    <a:pt x="53497" y="84500"/>
                  </a:cubicBezTo>
                  <a:close/>
                  <a:moveTo>
                    <a:pt x="54531" y="87175"/>
                  </a:moveTo>
                  <a:cubicBezTo>
                    <a:pt x="54318" y="87327"/>
                    <a:pt x="54257" y="87661"/>
                    <a:pt x="54379" y="87965"/>
                  </a:cubicBezTo>
                  <a:cubicBezTo>
                    <a:pt x="54470" y="88269"/>
                    <a:pt x="54743" y="88391"/>
                    <a:pt x="54926" y="88239"/>
                  </a:cubicBezTo>
                  <a:cubicBezTo>
                    <a:pt x="55139" y="88087"/>
                    <a:pt x="55199" y="87692"/>
                    <a:pt x="55047" y="87449"/>
                  </a:cubicBezTo>
                  <a:cubicBezTo>
                    <a:pt x="54987" y="87145"/>
                    <a:pt x="54713" y="87023"/>
                    <a:pt x="54531" y="87175"/>
                  </a:cubicBezTo>
                  <a:close/>
                  <a:moveTo>
                    <a:pt x="55655" y="89850"/>
                  </a:moveTo>
                  <a:cubicBezTo>
                    <a:pt x="55473" y="90002"/>
                    <a:pt x="55382" y="90397"/>
                    <a:pt x="55534" y="90671"/>
                  </a:cubicBezTo>
                  <a:cubicBezTo>
                    <a:pt x="55655" y="90975"/>
                    <a:pt x="55959" y="91096"/>
                    <a:pt x="56142" y="90944"/>
                  </a:cubicBezTo>
                  <a:cubicBezTo>
                    <a:pt x="56354" y="90792"/>
                    <a:pt x="56415" y="90397"/>
                    <a:pt x="56263" y="90093"/>
                  </a:cubicBezTo>
                  <a:cubicBezTo>
                    <a:pt x="56111" y="89820"/>
                    <a:pt x="55838" y="89728"/>
                    <a:pt x="55655" y="89850"/>
                  </a:cubicBezTo>
                  <a:close/>
                  <a:moveTo>
                    <a:pt x="26415" y="24165"/>
                  </a:moveTo>
                  <a:cubicBezTo>
                    <a:pt x="26658" y="24043"/>
                    <a:pt x="26658" y="23800"/>
                    <a:pt x="26354" y="23527"/>
                  </a:cubicBezTo>
                  <a:cubicBezTo>
                    <a:pt x="26111" y="23314"/>
                    <a:pt x="25655" y="23192"/>
                    <a:pt x="25412" y="23314"/>
                  </a:cubicBezTo>
                  <a:cubicBezTo>
                    <a:pt x="25138" y="23405"/>
                    <a:pt x="25199" y="23709"/>
                    <a:pt x="25442" y="23952"/>
                  </a:cubicBezTo>
                  <a:cubicBezTo>
                    <a:pt x="25746" y="24165"/>
                    <a:pt x="26141" y="24287"/>
                    <a:pt x="26415" y="24165"/>
                  </a:cubicBezTo>
                  <a:close/>
                  <a:moveTo>
                    <a:pt x="27630" y="25958"/>
                  </a:moveTo>
                  <a:cubicBezTo>
                    <a:pt x="27813" y="26171"/>
                    <a:pt x="28178" y="26262"/>
                    <a:pt x="28451" y="26141"/>
                  </a:cubicBezTo>
                  <a:cubicBezTo>
                    <a:pt x="28725" y="26019"/>
                    <a:pt x="28755" y="25806"/>
                    <a:pt x="28573" y="25563"/>
                  </a:cubicBezTo>
                  <a:cubicBezTo>
                    <a:pt x="28390" y="25351"/>
                    <a:pt x="27965" y="25259"/>
                    <a:pt x="27722" y="25381"/>
                  </a:cubicBezTo>
                  <a:cubicBezTo>
                    <a:pt x="27478" y="25502"/>
                    <a:pt x="27418" y="25776"/>
                    <a:pt x="27630" y="25958"/>
                  </a:cubicBezTo>
                  <a:close/>
                  <a:moveTo>
                    <a:pt x="29241" y="27813"/>
                  </a:moveTo>
                  <a:cubicBezTo>
                    <a:pt x="29393" y="28025"/>
                    <a:pt x="29758" y="28086"/>
                    <a:pt x="30001" y="28025"/>
                  </a:cubicBezTo>
                  <a:cubicBezTo>
                    <a:pt x="30275" y="27934"/>
                    <a:pt x="30396" y="27661"/>
                    <a:pt x="30244" y="27478"/>
                  </a:cubicBezTo>
                  <a:cubicBezTo>
                    <a:pt x="30092" y="27296"/>
                    <a:pt x="29758" y="27174"/>
                    <a:pt x="29485" y="27296"/>
                  </a:cubicBezTo>
                  <a:cubicBezTo>
                    <a:pt x="29181" y="27417"/>
                    <a:pt x="29120" y="27630"/>
                    <a:pt x="29241" y="27813"/>
                  </a:cubicBezTo>
                  <a:close/>
                  <a:moveTo>
                    <a:pt x="30761" y="29120"/>
                  </a:moveTo>
                  <a:cubicBezTo>
                    <a:pt x="30518" y="29180"/>
                    <a:pt x="30396" y="29454"/>
                    <a:pt x="30518" y="29636"/>
                  </a:cubicBezTo>
                  <a:cubicBezTo>
                    <a:pt x="30640" y="29849"/>
                    <a:pt x="30974" y="29910"/>
                    <a:pt x="31217" y="29849"/>
                  </a:cubicBezTo>
                  <a:cubicBezTo>
                    <a:pt x="31491" y="29727"/>
                    <a:pt x="31643" y="29484"/>
                    <a:pt x="31491" y="29302"/>
                  </a:cubicBezTo>
                  <a:cubicBezTo>
                    <a:pt x="31399" y="29120"/>
                    <a:pt x="31035" y="28998"/>
                    <a:pt x="30761" y="29120"/>
                  </a:cubicBezTo>
                  <a:close/>
                  <a:moveTo>
                    <a:pt x="31825" y="30943"/>
                  </a:moveTo>
                  <a:cubicBezTo>
                    <a:pt x="31582" y="31065"/>
                    <a:pt x="31430" y="31278"/>
                    <a:pt x="31521" y="31460"/>
                  </a:cubicBezTo>
                  <a:cubicBezTo>
                    <a:pt x="31643" y="31673"/>
                    <a:pt x="31947" y="31764"/>
                    <a:pt x="32220" y="31673"/>
                  </a:cubicBezTo>
                  <a:cubicBezTo>
                    <a:pt x="32494" y="31551"/>
                    <a:pt x="32646" y="31308"/>
                    <a:pt x="32524" y="31095"/>
                  </a:cubicBezTo>
                  <a:cubicBezTo>
                    <a:pt x="32403" y="30882"/>
                    <a:pt x="32099" y="30822"/>
                    <a:pt x="31825" y="30943"/>
                  </a:cubicBezTo>
                  <a:close/>
                  <a:moveTo>
                    <a:pt x="32798" y="32828"/>
                  </a:moveTo>
                  <a:cubicBezTo>
                    <a:pt x="32524" y="32949"/>
                    <a:pt x="32372" y="33223"/>
                    <a:pt x="32463" y="33436"/>
                  </a:cubicBezTo>
                  <a:cubicBezTo>
                    <a:pt x="32554" y="33679"/>
                    <a:pt x="32858" y="33800"/>
                    <a:pt x="33162" y="33679"/>
                  </a:cubicBezTo>
                  <a:cubicBezTo>
                    <a:pt x="33466" y="33557"/>
                    <a:pt x="33588" y="33284"/>
                    <a:pt x="33497" y="33071"/>
                  </a:cubicBezTo>
                  <a:cubicBezTo>
                    <a:pt x="33406" y="32828"/>
                    <a:pt x="33041" y="32737"/>
                    <a:pt x="32798" y="32828"/>
                  </a:cubicBezTo>
                  <a:close/>
                  <a:moveTo>
                    <a:pt x="34500" y="35259"/>
                  </a:moveTo>
                  <a:cubicBezTo>
                    <a:pt x="34378" y="35016"/>
                    <a:pt x="34044" y="34895"/>
                    <a:pt x="33770" y="35016"/>
                  </a:cubicBezTo>
                  <a:cubicBezTo>
                    <a:pt x="33466" y="35107"/>
                    <a:pt x="33345" y="35411"/>
                    <a:pt x="33466" y="35655"/>
                  </a:cubicBezTo>
                  <a:cubicBezTo>
                    <a:pt x="33588" y="35898"/>
                    <a:pt x="33922" y="36019"/>
                    <a:pt x="34226" y="35898"/>
                  </a:cubicBezTo>
                  <a:cubicBezTo>
                    <a:pt x="34500" y="35837"/>
                    <a:pt x="34621" y="35503"/>
                    <a:pt x="34500" y="35259"/>
                  </a:cubicBezTo>
                  <a:close/>
                  <a:moveTo>
                    <a:pt x="35564" y="38542"/>
                  </a:moveTo>
                  <a:cubicBezTo>
                    <a:pt x="35868" y="38421"/>
                    <a:pt x="35928" y="38086"/>
                    <a:pt x="35776" y="37813"/>
                  </a:cubicBezTo>
                  <a:cubicBezTo>
                    <a:pt x="35624" y="37509"/>
                    <a:pt x="35260" y="37357"/>
                    <a:pt x="34986" y="37478"/>
                  </a:cubicBezTo>
                  <a:cubicBezTo>
                    <a:pt x="34682" y="37600"/>
                    <a:pt x="34621" y="37934"/>
                    <a:pt x="34773" y="38208"/>
                  </a:cubicBezTo>
                  <a:cubicBezTo>
                    <a:pt x="34865" y="38542"/>
                    <a:pt x="35260" y="38664"/>
                    <a:pt x="35564" y="38542"/>
                  </a:cubicBezTo>
                  <a:close/>
                  <a:moveTo>
                    <a:pt x="36445" y="40214"/>
                  </a:moveTo>
                  <a:cubicBezTo>
                    <a:pt x="36141" y="40336"/>
                    <a:pt x="36020" y="40670"/>
                    <a:pt x="36172" y="40974"/>
                  </a:cubicBezTo>
                  <a:cubicBezTo>
                    <a:pt x="36324" y="41278"/>
                    <a:pt x="36719" y="41430"/>
                    <a:pt x="36992" y="41308"/>
                  </a:cubicBezTo>
                  <a:cubicBezTo>
                    <a:pt x="37296" y="41187"/>
                    <a:pt x="37418" y="40852"/>
                    <a:pt x="37266" y="40548"/>
                  </a:cubicBezTo>
                  <a:cubicBezTo>
                    <a:pt x="37083" y="40214"/>
                    <a:pt x="36688" y="40092"/>
                    <a:pt x="36445" y="40214"/>
                  </a:cubicBezTo>
                  <a:close/>
                  <a:moveTo>
                    <a:pt x="37843" y="42950"/>
                  </a:moveTo>
                  <a:cubicBezTo>
                    <a:pt x="37539" y="43071"/>
                    <a:pt x="37418" y="43405"/>
                    <a:pt x="37570" y="43709"/>
                  </a:cubicBezTo>
                  <a:cubicBezTo>
                    <a:pt x="37722" y="44013"/>
                    <a:pt x="38117" y="44165"/>
                    <a:pt x="38421" y="44013"/>
                  </a:cubicBezTo>
                  <a:cubicBezTo>
                    <a:pt x="38725" y="43892"/>
                    <a:pt x="38816" y="43557"/>
                    <a:pt x="38664" y="43253"/>
                  </a:cubicBezTo>
                  <a:cubicBezTo>
                    <a:pt x="38482" y="42950"/>
                    <a:pt x="38147" y="42828"/>
                    <a:pt x="37843" y="42950"/>
                  </a:cubicBezTo>
                  <a:close/>
                  <a:moveTo>
                    <a:pt x="39211" y="45685"/>
                  </a:moveTo>
                  <a:cubicBezTo>
                    <a:pt x="38907" y="45807"/>
                    <a:pt x="38786" y="46171"/>
                    <a:pt x="38907" y="46475"/>
                  </a:cubicBezTo>
                  <a:cubicBezTo>
                    <a:pt x="39059" y="46779"/>
                    <a:pt x="39394" y="46901"/>
                    <a:pt x="39728" y="46779"/>
                  </a:cubicBezTo>
                  <a:cubicBezTo>
                    <a:pt x="40032" y="46627"/>
                    <a:pt x="40153" y="46293"/>
                    <a:pt x="40032" y="45989"/>
                  </a:cubicBezTo>
                  <a:cubicBezTo>
                    <a:pt x="39849" y="45685"/>
                    <a:pt x="39515" y="45564"/>
                    <a:pt x="39211" y="45685"/>
                  </a:cubicBezTo>
                  <a:close/>
                  <a:moveTo>
                    <a:pt x="40488" y="48421"/>
                  </a:moveTo>
                  <a:cubicBezTo>
                    <a:pt x="40184" y="48573"/>
                    <a:pt x="40032" y="48907"/>
                    <a:pt x="40184" y="49211"/>
                  </a:cubicBezTo>
                  <a:cubicBezTo>
                    <a:pt x="40336" y="49515"/>
                    <a:pt x="40701" y="49637"/>
                    <a:pt x="41005" y="49485"/>
                  </a:cubicBezTo>
                  <a:cubicBezTo>
                    <a:pt x="41308" y="49333"/>
                    <a:pt x="41460" y="48998"/>
                    <a:pt x="41308" y="48694"/>
                  </a:cubicBezTo>
                  <a:cubicBezTo>
                    <a:pt x="41187" y="48421"/>
                    <a:pt x="40792" y="48299"/>
                    <a:pt x="40488" y="48421"/>
                  </a:cubicBezTo>
                  <a:close/>
                  <a:moveTo>
                    <a:pt x="41795" y="51156"/>
                  </a:moveTo>
                  <a:cubicBezTo>
                    <a:pt x="41491" y="51308"/>
                    <a:pt x="41339" y="51643"/>
                    <a:pt x="41491" y="51947"/>
                  </a:cubicBezTo>
                  <a:cubicBezTo>
                    <a:pt x="41643" y="52251"/>
                    <a:pt x="41977" y="52372"/>
                    <a:pt x="42281" y="52220"/>
                  </a:cubicBezTo>
                  <a:cubicBezTo>
                    <a:pt x="42585" y="52068"/>
                    <a:pt x="42737" y="51703"/>
                    <a:pt x="42585" y="51430"/>
                  </a:cubicBezTo>
                  <a:cubicBezTo>
                    <a:pt x="42433" y="51126"/>
                    <a:pt x="42099" y="51004"/>
                    <a:pt x="41795" y="51156"/>
                  </a:cubicBezTo>
                  <a:close/>
                  <a:moveTo>
                    <a:pt x="43436" y="54865"/>
                  </a:moveTo>
                  <a:cubicBezTo>
                    <a:pt x="43740" y="54713"/>
                    <a:pt x="43831" y="54348"/>
                    <a:pt x="43740" y="54074"/>
                  </a:cubicBezTo>
                  <a:cubicBezTo>
                    <a:pt x="43619" y="53770"/>
                    <a:pt x="43284" y="53710"/>
                    <a:pt x="42980" y="53862"/>
                  </a:cubicBezTo>
                  <a:cubicBezTo>
                    <a:pt x="42676" y="54014"/>
                    <a:pt x="42524" y="54378"/>
                    <a:pt x="42676" y="54652"/>
                  </a:cubicBezTo>
                  <a:cubicBezTo>
                    <a:pt x="42767" y="54925"/>
                    <a:pt x="43132" y="55017"/>
                    <a:pt x="43436" y="54865"/>
                  </a:cubicBezTo>
                  <a:close/>
                  <a:moveTo>
                    <a:pt x="44378" y="57539"/>
                  </a:moveTo>
                  <a:cubicBezTo>
                    <a:pt x="44652" y="57387"/>
                    <a:pt x="44804" y="56992"/>
                    <a:pt x="44713" y="56688"/>
                  </a:cubicBezTo>
                  <a:cubicBezTo>
                    <a:pt x="44652" y="56384"/>
                    <a:pt x="44348" y="56293"/>
                    <a:pt x="44044" y="56445"/>
                  </a:cubicBezTo>
                  <a:cubicBezTo>
                    <a:pt x="43740" y="56597"/>
                    <a:pt x="43619" y="56962"/>
                    <a:pt x="43679" y="57235"/>
                  </a:cubicBezTo>
                  <a:cubicBezTo>
                    <a:pt x="43801" y="57570"/>
                    <a:pt x="44105" y="57691"/>
                    <a:pt x="44378" y="57539"/>
                  </a:cubicBezTo>
                  <a:close/>
                  <a:moveTo>
                    <a:pt x="44530" y="60001"/>
                  </a:moveTo>
                  <a:cubicBezTo>
                    <a:pt x="44591" y="60305"/>
                    <a:pt x="44865" y="60427"/>
                    <a:pt x="45138" y="60275"/>
                  </a:cubicBezTo>
                  <a:cubicBezTo>
                    <a:pt x="45412" y="60123"/>
                    <a:pt x="45564" y="59728"/>
                    <a:pt x="45473" y="59424"/>
                  </a:cubicBezTo>
                  <a:cubicBezTo>
                    <a:pt x="45412" y="59120"/>
                    <a:pt x="45138" y="59029"/>
                    <a:pt x="44865" y="59181"/>
                  </a:cubicBezTo>
                  <a:cubicBezTo>
                    <a:pt x="44591" y="59363"/>
                    <a:pt x="44439" y="59698"/>
                    <a:pt x="44530" y="60001"/>
                  </a:cubicBezTo>
                  <a:close/>
                  <a:moveTo>
                    <a:pt x="45138" y="62737"/>
                  </a:moveTo>
                  <a:cubicBezTo>
                    <a:pt x="45199" y="63041"/>
                    <a:pt x="45442" y="63163"/>
                    <a:pt x="45716" y="63011"/>
                  </a:cubicBezTo>
                  <a:cubicBezTo>
                    <a:pt x="45929" y="62859"/>
                    <a:pt x="46081" y="62494"/>
                    <a:pt x="46050" y="62220"/>
                  </a:cubicBezTo>
                  <a:cubicBezTo>
                    <a:pt x="46020" y="61916"/>
                    <a:pt x="45746" y="61795"/>
                    <a:pt x="45503" y="61947"/>
                  </a:cubicBezTo>
                  <a:cubicBezTo>
                    <a:pt x="45260" y="62099"/>
                    <a:pt x="45108" y="62433"/>
                    <a:pt x="45138" y="62737"/>
                  </a:cubicBezTo>
                  <a:close/>
                  <a:moveTo>
                    <a:pt x="45716" y="65442"/>
                  </a:moveTo>
                  <a:cubicBezTo>
                    <a:pt x="45746" y="65746"/>
                    <a:pt x="46020" y="65868"/>
                    <a:pt x="46233" y="65716"/>
                  </a:cubicBezTo>
                  <a:cubicBezTo>
                    <a:pt x="46476" y="65533"/>
                    <a:pt x="46628" y="65199"/>
                    <a:pt x="46537" y="64895"/>
                  </a:cubicBezTo>
                  <a:cubicBezTo>
                    <a:pt x="46506" y="64591"/>
                    <a:pt x="46293" y="64500"/>
                    <a:pt x="46050" y="64652"/>
                  </a:cubicBezTo>
                  <a:cubicBezTo>
                    <a:pt x="45777" y="64804"/>
                    <a:pt x="45625" y="65138"/>
                    <a:pt x="45716" y="65442"/>
                  </a:cubicBezTo>
                  <a:close/>
                  <a:moveTo>
                    <a:pt x="46992" y="67570"/>
                  </a:moveTo>
                  <a:cubicBezTo>
                    <a:pt x="46962" y="67266"/>
                    <a:pt x="46719" y="67144"/>
                    <a:pt x="46506" y="67296"/>
                  </a:cubicBezTo>
                  <a:cubicBezTo>
                    <a:pt x="46263" y="67448"/>
                    <a:pt x="46172" y="67783"/>
                    <a:pt x="46202" y="68087"/>
                  </a:cubicBezTo>
                  <a:cubicBezTo>
                    <a:pt x="46233" y="68360"/>
                    <a:pt x="46506" y="68482"/>
                    <a:pt x="46688" y="68360"/>
                  </a:cubicBezTo>
                  <a:cubicBezTo>
                    <a:pt x="46932" y="68208"/>
                    <a:pt x="47023" y="67874"/>
                    <a:pt x="46992" y="67570"/>
                  </a:cubicBezTo>
                  <a:close/>
                  <a:moveTo>
                    <a:pt x="47479" y="70154"/>
                  </a:moveTo>
                  <a:cubicBezTo>
                    <a:pt x="47418" y="69880"/>
                    <a:pt x="47236" y="69758"/>
                    <a:pt x="46992" y="69910"/>
                  </a:cubicBezTo>
                  <a:cubicBezTo>
                    <a:pt x="46810" y="70062"/>
                    <a:pt x="46658" y="70427"/>
                    <a:pt x="46719" y="70670"/>
                  </a:cubicBezTo>
                  <a:cubicBezTo>
                    <a:pt x="46810" y="70944"/>
                    <a:pt x="47023" y="71065"/>
                    <a:pt x="47236" y="70913"/>
                  </a:cubicBezTo>
                  <a:cubicBezTo>
                    <a:pt x="47448" y="70761"/>
                    <a:pt x="47570" y="70427"/>
                    <a:pt x="47479" y="70154"/>
                  </a:cubicBezTo>
                  <a:close/>
                  <a:moveTo>
                    <a:pt x="48147" y="72585"/>
                  </a:moveTo>
                  <a:cubicBezTo>
                    <a:pt x="48056" y="72312"/>
                    <a:pt x="47874" y="72251"/>
                    <a:pt x="47631" y="72342"/>
                  </a:cubicBezTo>
                  <a:cubicBezTo>
                    <a:pt x="47448" y="72494"/>
                    <a:pt x="47327" y="72798"/>
                    <a:pt x="47418" y="73072"/>
                  </a:cubicBezTo>
                  <a:cubicBezTo>
                    <a:pt x="47479" y="73345"/>
                    <a:pt x="47722" y="73406"/>
                    <a:pt x="47904" y="73254"/>
                  </a:cubicBezTo>
                  <a:cubicBezTo>
                    <a:pt x="48147" y="73132"/>
                    <a:pt x="48208" y="72859"/>
                    <a:pt x="48147" y="72585"/>
                  </a:cubicBezTo>
                  <a:close/>
                  <a:moveTo>
                    <a:pt x="48907" y="75230"/>
                  </a:moveTo>
                  <a:cubicBezTo>
                    <a:pt x="48816" y="74926"/>
                    <a:pt x="48603" y="74774"/>
                    <a:pt x="48391" y="74926"/>
                  </a:cubicBezTo>
                  <a:cubicBezTo>
                    <a:pt x="48208" y="75078"/>
                    <a:pt x="48147" y="75412"/>
                    <a:pt x="48208" y="75746"/>
                  </a:cubicBezTo>
                  <a:cubicBezTo>
                    <a:pt x="48299" y="76050"/>
                    <a:pt x="48512" y="76172"/>
                    <a:pt x="48695" y="76050"/>
                  </a:cubicBezTo>
                  <a:cubicBezTo>
                    <a:pt x="48907" y="75929"/>
                    <a:pt x="48968" y="75534"/>
                    <a:pt x="48907" y="75230"/>
                  </a:cubicBezTo>
                  <a:close/>
                  <a:moveTo>
                    <a:pt x="49515" y="78816"/>
                  </a:moveTo>
                  <a:cubicBezTo>
                    <a:pt x="49698" y="78664"/>
                    <a:pt x="49758" y="78330"/>
                    <a:pt x="49698" y="78026"/>
                  </a:cubicBezTo>
                  <a:cubicBezTo>
                    <a:pt x="49637" y="77692"/>
                    <a:pt x="49394" y="77600"/>
                    <a:pt x="49211" y="77692"/>
                  </a:cubicBezTo>
                  <a:cubicBezTo>
                    <a:pt x="48999" y="77844"/>
                    <a:pt x="48938" y="78208"/>
                    <a:pt x="48999" y="78512"/>
                  </a:cubicBezTo>
                  <a:cubicBezTo>
                    <a:pt x="49090" y="78816"/>
                    <a:pt x="49303" y="78968"/>
                    <a:pt x="49515" y="78816"/>
                  </a:cubicBezTo>
                  <a:close/>
                  <a:moveTo>
                    <a:pt x="49971" y="80458"/>
                  </a:moveTo>
                  <a:cubicBezTo>
                    <a:pt x="49758" y="80610"/>
                    <a:pt x="49667" y="80944"/>
                    <a:pt x="49758" y="81248"/>
                  </a:cubicBezTo>
                  <a:cubicBezTo>
                    <a:pt x="49850" y="81552"/>
                    <a:pt x="50123" y="81674"/>
                    <a:pt x="50306" y="81522"/>
                  </a:cubicBezTo>
                  <a:cubicBezTo>
                    <a:pt x="50488" y="81370"/>
                    <a:pt x="50579" y="81005"/>
                    <a:pt x="50488" y="80701"/>
                  </a:cubicBezTo>
                  <a:cubicBezTo>
                    <a:pt x="50366" y="80458"/>
                    <a:pt x="50184" y="80336"/>
                    <a:pt x="49971" y="80458"/>
                  </a:cubicBezTo>
                  <a:close/>
                  <a:moveTo>
                    <a:pt x="50792" y="83132"/>
                  </a:moveTo>
                  <a:cubicBezTo>
                    <a:pt x="50610" y="83284"/>
                    <a:pt x="50488" y="83649"/>
                    <a:pt x="50610" y="83953"/>
                  </a:cubicBezTo>
                  <a:cubicBezTo>
                    <a:pt x="50670" y="84257"/>
                    <a:pt x="50944" y="84348"/>
                    <a:pt x="51126" y="84196"/>
                  </a:cubicBezTo>
                  <a:cubicBezTo>
                    <a:pt x="51339" y="84044"/>
                    <a:pt x="51400" y="83710"/>
                    <a:pt x="51339" y="83406"/>
                  </a:cubicBezTo>
                  <a:cubicBezTo>
                    <a:pt x="51248" y="83132"/>
                    <a:pt x="51035" y="82981"/>
                    <a:pt x="50792" y="83132"/>
                  </a:cubicBezTo>
                  <a:close/>
                  <a:moveTo>
                    <a:pt x="51704" y="85838"/>
                  </a:moveTo>
                  <a:cubicBezTo>
                    <a:pt x="51521" y="85990"/>
                    <a:pt x="51400" y="86324"/>
                    <a:pt x="51521" y="86628"/>
                  </a:cubicBezTo>
                  <a:cubicBezTo>
                    <a:pt x="51643" y="86932"/>
                    <a:pt x="51886" y="87054"/>
                    <a:pt x="52099" y="86902"/>
                  </a:cubicBezTo>
                  <a:cubicBezTo>
                    <a:pt x="52312" y="86750"/>
                    <a:pt x="52403" y="86415"/>
                    <a:pt x="52281" y="86111"/>
                  </a:cubicBezTo>
                  <a:cubicBezTo>
                    <a:pt x="52160" y="85807"/>
                    <a:pt x="51886" y="85686"/>
                    <a:pt x="51704" y="85838"/>
                  </a:cubicBezTo>
                  <a:close/>
                  <a:moveTo>
                    <a:pt x="52646" y="88513"/>
                  </a:moveTo>
                  <a:cubicBezTo>
                    <a:pt x="52433" y="88664"/>
                    <a:pt x="52342" y="88999"/>
                    <a:pt x="52464" y="89303"/>
                  </a:cubicBezTo>
                  <a:cubicBezTo>
                    <a:pt x="52585" y="89607"/>
                    <a:pt x="52859" y="89728"/>
                    <a:pt x="53072" y="89576"/>
                  </a:cubicBezTo>
                  <a:cubicBezTo>
                    <a:pt x="53315" y="89424"/>
                    <a:pt x="53376" y="89060"/>
                    <a:pt x="53254" y="88756"/>
                  </a:cubicBezTo>
                  <a:cubicBezTo>
                    <a:pt x="53163" y="88452"/>
                    <a:pt x="52889" y="88330"/>
                    <a:pt x="52646" y="88513"/>
                  </a:cubicBezTo>
                  <a:close/>
                  <a:moveTo>
                    <a:pt x="53771" y="91187"/>
                  </a:moveTo>
                  <a:cubicBezTo>
                    <a:pt x="53528" y="91339"/>
                    <a:pt x="53467" y="91704"/>
                    <a:pt x="53558" y="92008"/>
                  </a:cubicBezTo>
                  <a:cubicBezTo>
                    <a:pt x="53680" y="92312"/>
                    <a:pt x="53983" y="92403"/>
                    <a:pt x="54227" y="92251"/>
                  </a:cubicBezTo>
                  <a:cubicBezTo>
                    <a:pt x="54439" y="92099"/>
                    <a:pt x="54531" y="91765"/>
                    <a:pt x="54379" y="91461"/>
                  </a:cubicBezTo>
                  <a:cubicBezTo>
                    <a:pt x="54257" y="91187"/>
                    <a:pt x="53983" y="91096"/>
                    <a:pt x="53771" y="91187"/>
                  </a:cubicBezTo>
                  <a:close/>
                  <a:moveTo>
                    <a:pt x="24013" y="25199"/>
                  </a:moveTo>
                  <a:cubicBezTo>
                    <a:pt x="24287" y="25077"/>
                    <a:pt x="24317" y="24803"/>
                    <a:pt x="24044" y="24591"/>
                  </a:cubicBezTo>
                  <a:cubicBezTo>
                    <a:pt x="23801" y="24378"/>
                    <a:pt x="23375" y="24287"/>
                    <a:pt x="23071" y="24408"/>
                  </a:cubicBezTo>
                  <a:cubicBezTo>
                    <a:pt x="22797" y="24530"/>
                    <a:pt x="22797" y="24773"/>
                    <a:pt x="23010" y="25016"/>
                  </a:cubicBezTo>
                  <a:cubicBezTo>
                    <a:pt x="23284" y="25199"/>
                    <a:pt x="23709" y="25320"/>
                    <a:pt x="24013" y="25199"/>
                  </a:cubicBezTo>
                  <a:close/>
                  <a:moveTo>
                    <a:pt x="25077" y="26901"/>
                  </a:moveTo>
                  <a:cubicBezTo>
                    <a:pt x="25260" y="27083"/>
                    <a:pt x="25655" y="27174"/>
                    <a:pt x="25959" y="27083"/>
                  </a:cubicBezTo>
                  <a:cubicBezTo>
                    <a:pt x="26202" y="26992"/>
                    <a:pt x="26293" y="26749"/>
                    <a:pt x="26111" y="26566"/>
                  </a:cubicBezTo>
                  <a:cubicBezTo>
                    <a:pt x="25898" y="26384"/>
                    <a:pt x="25503" y="26262"/>
                    <a:pt x="25229" y="26384"/>
                  </a:cubicBezTo>
                  <a:cubicBezTo>
                    <a:pt x="24956" y="26445"/>
                    <a:pt x="24895" y="26688"/>
                    <a:pt x="25077" y="26901"/>
                  </a:cubicBezTo>
                  <a:close/>
                  <a:moveTo>
                    <a:pt x="26627" y="28694"/>
                  </a:moveTo>
                  <a:cubicBezTo>
                    <a:pt x="26779" y="28876"/>
                    <a:pt x="27144" y="28968"/>
                    <a:pt x="27448" y="28876"/>
                  </a:cubicBezTo>
                  <a:cubicBezTo>
                    <a:pt x="27752" y="28816"/>
                    <a:pt x="27843" y="28542"/>
                    <a:pt x="27691" y="28360"/>
                  </a:cubicBezTo>
                  <a:cubicBezTo>
                    <a:pt x="27539" y="28177"/>
                    <a:pt x="27205" y="28086"/>
                    <a:pt x="26901" y="28177"/>
                  </a:cubicBezTo>
                  <a:cubicBezTo>
                    <a:pt x="26597" y="28268"/>
                    <a:pt x="26475" y="28512"/>
                    <a:pt x="26627" y="28694"/>
                  </a:cubicBezTo>
                  <a:close/>
                  <a:moveTo>
                    <a:pt x="28147" y="30001"/>
                  </a:moveTo>
                  <a:cubicBezTo>
                    <a:pt x="27843" y="30092"/>
                    <a:pt x="27691" y="30335"/>
                    <a:pt x="27843" y="30518"/>
                  </a:cubicBezTo>
                  <a:cubicBezTo>
                    <a:pt x="27965" y="30700"/>
                    <a:pt x="28299" y="30791"/>
                    <a:pt x="28603" y="30700"/>
                  </a:cubicBezTo>
                  <a:cubicBezTo>
                    <a:pt x="28907" y="30609"/>
                    <a:pt x="29059" y="30366"/>
                    <a:pt x="28907" y="30183"/>
                  </a:cubicBezTo>
                  <a:cubicBezTo>
                    <a:pt x="28785" y="29940"/>
                    <a:pt x="28451" y="29879"/>
                    <a:pt x="28147" y="30001"/>
                  </a:cubicBezTo>
                  <a:close/>
                  <a:moveTo>
                    <a:pt x="29181" y="31855"/>
                  </a:moveTo>
                  <a:cubicBezTo>
                    <a:pt x="28877" y="31977"/>
                    <a:pt x="28725" y="32190"/>
                    <a:pt x="28846" y="32402"/>
                  </a:cubicBezTo>
                  <a:cubicBezTo>
                    <a:pt x="28968" y="32645"/>
                    <a:pt x="29272" y="32737"/>
                    <a:pt x="29545" y="32615"/>
                  </a:cubicBezTo>
                  <a:cubicBezTo>
                    <a:pt x="29880" y="32493"/>
                    <a:pt x="30001" y="32250"/>
                    <a:pt x="29910" y="32038"/>
                  </a:cubicBezTo>
                  <a:cubicBezTo>
                    <a:pt x="29788" y="31825"/>
                    <a:pt x="29485" y="31734"/>
                    <a:pt x="29181" y="31855"/>
                  </a:cubicBezTo>
                  <a:close/>
                  <a:moveTo>
                    <a:pt x="30457" y="34652"/>
                  </a:moveTo>
                  <a:cubicBezTo>
                    <a:pt x="30761" y="34530"/>
                    <a:pt x="30913" y="34287"/>
                    <a:pt x="30822" y="34044"/>
                  </a:cubicBezTo>
                  <a:cubicBezTo>
                    <a:pt x="30700" y="33831"/>
                    <a:pt x="30396" y="33709"/>
                    <a:pt x="30092" y="33831"/>
                  </a:cubicBezTo>
                  <a:cubicBezTo>
                    <a:pt x="29788" y="33952"/>
                    <a:pt x="29637" y="34196"/>
                    <a:pt x="29697" y="34439"/>
                  </a:cubicBezTo>
                  <a:cubicBezTo>
                    <a:pt x="29880" y="34652"/>
                    <a:pt x="30153" y="34773"/>
                    <a:pt x="30457" y="34652"/>
                  </a:cubicBezTo>
                  <a:close/>
                  <a:moveTo>
                    <a:pt x="31491" y="36992"/>
                  </a:moveTo>
                  <a:cubicBezTo>
                    <a:pt x="31795" y="36870"/>
                    <a:pt x="31947" y="36566"/>
                    <a:pt x="31795" y="36293"/>
                  </a:cubicBezTo>
                  <a:cubicBezTo>
                    <a:pt x="31673" y="36019"/>
                    <a:pt x="31339" y="35898"/>
                    <a:pt x="31035" y="36019"/>
                  </a:cubicBezTo>
                  <a:cubicBezTo>
                    <a:pt x="30731" y="36141"/>
                    <a:pt x="30579" y="36445"/>
                    <a:pt x="30700" y="36718"/>
                  </a:cubicBezTo>
                  <a:cubicBezTo>
                    <a:pt x="30852" y="36992"/>
                    <a:pt x="31217" y="37083"/>
                    <a:pt x="31491" y="36992"/>
                  </a:cubicBezTo>
                  <a:close/>
                  <a:moveTo>
                    <a:pt x="32828" y="39606"/>
                  </a:moveTo>
                  <a:cubicBezTo>
                    <a:pt x="33132" y="39484"/>
                    <a:pt x="33254" y="39150"/>
                    <a:pt x="33102" y="38846"/>
                  </a:cubicBezTo>
                  <a:cubicBezTo>
                    <a:pt x="32950" y="38542"/>
                    <a:pt x="32554" y="38390"/>
                    <a:pt x="32251" y="38512"/>
                  </a:cubicBezTo>
                  <a:cubicBezTo>
                    <a:pt x="31947" y="38603"/>
                    <a:pt x="31825" y="38937"/>
                    <a:pt x="31977" y="39272"/>
                  </a:cubicBezTo>
                  <a:cubicBezTo>
                    <a:pt x="32159" y="39606"/>
                    <a:pt x="32524" y="39728"/>
                    <a:pt x="32828" y="39606"/>
                  </a:cubicBezTo>
                  <a:close/>
                  <a:moveTo>
                    <a:pt x="33679" y="41278"/>
                  </a:moveTo>
                  <a:cubicBezTo>
                    <a:pt x="33345" y="41399"/>
                    <a:pt x="33223" y="41734"/>
                    <a:pt x="33345" y="42038"/>
                  </a:cubicBezTo>
                  <a:cubicBezTo>
                    <a:pt x="33497" y="42342"/>
                    <a:pt x="33892" y="42494"/>
                    <a:pt x="34196" y="42372"/>
                  </a:cubicBezTo>
                  <a:cubicBezTo>
                    <a:pt x="34500" y="42250"/>
                    <a:pt x="34652" y="41916"/>
                    <a:pt x="34500" y="41612"/>
                  </a:cubicBezTo>
                  <a:cubicBezTo>
                    <a:pt x="34317" y="41308"/>
                    <a:pt x="33953" y="41156"/>
                    <a:pt x="33679" y="41278"/>
                  </a:cubicBezTo>
                  <a:close/>
                  <a:moveTo>
                    <a:pt x="35533" y="45199"/>
                  </a:moveTo>
                  <a:cubicBezTo>
                    <a:pt x="35837" y="45077"/>
                    <a:pt x="35989" y="44743"/>
                    <a:pt x="35837" y="44439"/>
                  </a:cubicBezTo>
                  <a:cubicBezTo>
                    <a:pt x="35685" y="44135"/>
                    <a:pt x="35290" y="43983"/>
                    <a:pt x="34986" y="44074"/>
                  </a:cubicBezTo>
                  <a:cubicBezTo>
                    <a:pt x="34682" y="44196"/>
                    <a:pt x="34530" y="44530"/>
                    <a:pt x="34682" y="44834"/>
                  </a:cubicBezTo>
                  <a:cubicBezTo>
                    <a:pt x="34834" y="45138"/>
                    <a:pt x="35229" y="45290"/>
                    <a:pt x="35533" y="45199"/>
                  </a:cubicBezTo>
                  <a:close/>
                  <a:moveTo>
                    <a:pt x="36840" y="47995"/>
                  </a:moveTo>
                  <a:cubicBezTo>
                    <a:pt x="37144" y="47874"/>
                    <a:pt x="37296" y="47509"/>
                    <a:pt x="37144" y="47205"/>
                  </a:cubicBezTo>
                  <a:cubicBezTo>
                    <a:pt x="36992" y="46901"/>
                    <a:pt x="36628" y="46749"/>
                    <a:pt x="36324" y="46901"/>
                  </a:cubicBezTo>
                  <a:cubicBezTo>
                    <a:pt x="36020" y="47023"/>
                    <a:pt x="35868" y="47387"/>
                    <a:pt x="36020" y="47691"/>
                  </a:cubicBezTo>
                  <a:cubicBezTo>
                    <a:pt x="36172" y="47965"/>
                    <a:pt x="36536" y="48117"/>
                    <a:pt x="36840" y="47995"/>
                  </a:cubicBezTo>
                  <a:close/>
                  <a:moveTo>
                    <a:pt x="38147" y="50761"/>
                  </a:moveTo>
                  <a:cubicBezTo>
                    <a:pt x="38451" y="50609"/>
                    <a:pt x="38603" y="50275"/>
                    <a:pt x="38482" y="49971"/>
                  </a:cubicBezTo>
                  <a:cubicBezTo>
                    <a:pt x="38330" y="49667"/>
                    <a:pt x="37995" y="49515"/>
                    <a:pt x="37661" y="49667"/>
                  </a:cubicBezTo>
                  <a:cubicBezTo>
                    <a:pt x="37357" y="49819"/>
                    <a:pt x="37205" y="50153"/>
                    <a:pt x="37296" y="50457"/>
                  </a:cubicBezTo>
                  <a:cubicBezTo>
                    <a:pt x="37448" y="50761"/>
                    <a:pt x="37843" y="50913"/>
                    <a:pt x="38147" y="50761"/>
                  </a:cubicBezTo>
                  <a:close/>
                  <a:moveTo>
                    <a:pt x="39394" y="53558"/>
                  </a:moveTo>
                  <a:cubicBezTo>
                    <a:pt x="39697" y="53406"/>
                    <a:pt x="39849" y="53041"/>
                    <a:pt x="39728" y="52737"/>
                  </a:cubicBezTo>
                  <a:cubicBezTo>
                    <a:pt x="39576" y="52433"/>
                    <a:pt x="39242" y="52342"/>
                    <a:pt x="38907" y="52433"/>
                  </a:cubicBezTo>
                  <a:cubicBezTo>
                    <a:pt x="38603" y="52585"/>
                    <a:pt x="38451" y="52950"/>
                    <a:pt x="38573" y="53254"/>
                  </a:cubicBezTo>
                  <a:cubicBezTo>
                    <a:pt x="38725" y="53588"/>
                    <a:pt x="39090" y="53710"/>
                    <a:pt x="39394" y="53558"/>
                  </a:cubicBezTo>
                  <a:close/>
                  <a:moveTo>
                    <a:pt x="40609" y="56293"/>
                  </a:moveTo>
                  <a:cubicBezTo>
                    <a:pt x="40913" y="56141"/>
                    <a:pt x="41065" y="55776"/>
                    <a:pt x="40944" y="55473"/>
                  </a:cubicBezTo>
                  <a:cubicBezTo>
                    <a:pt x="40853" y="55169"/>
                    <a:pt x="40457" y="55077"/>
                    <a:pt x="40153" y="55229"/>
                  </a:cubicBezTo>
                  <a:cubicBezTo>
                    <a:pt x="39849" y="55381"/>
                    <a:pt x="39697" y="55716"/>
                    <a:pt x="39819" y="56020"/>
                  </a:cubicBezTo>
                  <a:cubicBezTo>
                    <a:pt x="39941" y="56293"/>
                    <a:pt x="40305" y="56384"/>
                    <a:pt x="40609" y="56293"/>
                  </a:cubicBezTo>
                  <a:close/>
                  <a:moveTo>
                    <a:pt x="41764" y="58938"/>
                  </a:moveTo>
                  <a:cubicBezTo>
                    <a:pt x="42068" y="58786"/>
                    <a:pt x="42220" y="58451"/>
                    <a:pt x="42099" y="58147"/>
                  </a:cubicBezTo>
                  <a:cubicBezTo>
                    <a:pt x="41977" y="57843"/>
                    <a:pt x="41643" y="57722"/>
                    <a:pt x="41339" y="57874"/>
                  </a:cubicBezTo>
                  <a:cubicBezTo>
                    <a:pt x="41035" y="58026"/>
                    <a:pt x="40883" y="58360"/>
                    <a:pt x="41005" y="58664"/>
                  </a:cubicBezTo>
                  <a:cubicBezTo>
                    <a:pt x="41096" y="58938"/>
                    <a:pt x="41460" y="59090"/>
                    <a:pt x="41764" y="58938"/>
                  </a:cubicBezTo>
                  <a:close/>
                  <a:moveTo>
                    <a:pt x="41947" y="61369"/>
                  </a:moveTo>
                  <a:cubicBezTo>
                    <a:pt x="42008" y="61673"/>
                    <a:pt x="42372" y="61795"/>
                    <a:pt x="42615" y="61643"/>
                  </a:cubicBezTo>
                  <a:cubicBezTo>
                    <a:pt x="42950" y="61491"/>
                    <a:pt x="43071" y="61156"/>
                    <a:pt x="43011" y="60853"/>
                  </a:cubicBezTo>
                  <a:cubicBezTo>
                    <a:pt x="42950" y="60549"/>
                    <a:pt x="42615" y="60427"/>
                    <a:pt x="42312" y="60579"/>
                  </a:cubicBezTo>
                  <a:cubicBezTo>
                    <a:pt x="42008" y="60731"/>
                    <a:pt x="41825" y="61065"/>
                    <a:pt x="41947" y="61369"/>
                  </a:cubicBezTo>
                  <a:close/>
                  <a:moveTo>
                    <a:pt x="42676" y="64074"/>
                  </a:moveTo>
                  <a:cubicBezTo>
                    <a:pt x="42737" y="64378"/>
                    <a:pt x="43041" y="64500"/>
                    <a:pt x="43315" y="64348"/>
                  </a:cubicBezTo>
                  <a:cubicBezTo>
                    <a:pt x="43588" y="64196"/>
                    <a:pt x="43771" y="63831"/>
                    <a:pt x="43679" y="63527"/>
                  </a:cubicBezTo>
                  <a:cubicBezTo>
                    <a:pt x="43619" y="63223"/>
                    <a:pt x="43345" y="63132"/>
                    <a:pt x="43041" y="63284"/>
                  </a:cubicBezTo>
                  <a:cubicBezTo>
                    <a:pt x="42767" y="63436"/>
                    <a:pt x="42585" y="63771"/>
                    <a:pt x="42676" y="64074"/>
                  </a:cubicBezTo>
                  <a:close/>
                  <a:moveTo>
                    <a:pt x="43315" y="66780"/>
                  </a:moveTo>
                  <a:cubicBezTo>
                    <a:pt x="43375" y="67084"/>
                    <a:pt x="43649" y="67175"/>
                    <a:pt x="43922" y="67023"/>
                  </a:cubicBezTo>
                  <a:cubicBezTo>
                    <a:pt x="44196" y="66871"/>
                    <a:pt x="44378" y="66537"/>
                    <a:pt x="44287" y="66233"/>
                  </a:cubicBezTo>
                  <a:cubicBezTo>
                    <a:pt x="44226" y="65929"/>
                    <a:pt x="43953" y="65807"/>
                    <a:pt x="43679" y="65959"/>
                  </a:cubicBezTo>
                  <a:cubicBezTo>
                    <a:pt x="43436" y="66111"/>
                    <a:pt x="43223" y="66506"/>
                    <a:pt x="43315" y="66780"/>
                  </a:cubicBezTo>
                  <a:close/>
                  <a:moveTo>
                    <a:pt x="44865" y="68907"/>
                  </a:moveTo>
                  <a:cubicBezTo>
                    <a:pt x="44804" y="68634"/>
                    <a:pt x="44530" y="68512"/>
                    <a:pt x="44257" y="68634"/>
                  </a:cubicBezTo>
                  <a:cubicBezTo>
                    <a:pt x="43983" y="68786"/>
                    <a:pt x="43801" y="69120"/>
                    <a:pt x="43892" y="69424"/>
                  </a:cubicBezTo>
                  <a:cubicBezTo>
                    <a:pt x="43953" y="69728"/>
                    <a:pt x="44226" y="69819"/>
                    <a:pt x="44500" y="69667"/>
                  </a:cubicBezTo>
                  <a:cubicBezTo>
                    <a:pt x="44743" y="69546"/>
                    <a:pt x="44895" y="69211"/>
                    <a:pt x="44865" y="68907"/>
                  </a:cubicBezTo>
                  <a:close/>
                  <a:moveTo>
                    <a:pt x="45473" y="71430"/>
                  </a:moveTo>
                  <a:cubicBezTo>
                    <a:pt x="45412" y="71187"/>
                    <a:pt x="45138" y="71065"/>
                    <a:pt x="44865" y="71217"/>
                  </a:cubicBezTo>
                  <a:cubicBezTo>
                    <a:pt x="44591" y="71369"/>
                    <a:pt x="44409" y="71704"/>
                    <a:pt x="44500" y="71977"/>
                  </a:cubicBezTo>
                  <a:cubicBezTo>
                    <a:pt x="44561" y="72220"/>
                    <a:pt x="44865" y="72342"/>
                    <a:pt x="45138" y="72190"/>
                  </a:cubicBezTo>
                  <a:cubicBezTo>
                    <a:pt x="45412" y="72038"/>
                    <a:pt x="45564" y="71734"/>
                    <a:pt x="45473" y="71430"/>
                  </a:cubicBezTo>
                  <a:close/>
                  <a:moveTo>
                    <a:pt x="46172" y="73862"/>
                  </a:moveTo>
                  <a:cubicBezTo>
                    <a:pt x="46081" y="73619"/>
                    <a:pt x="45807" y="73527"/>
                    <a:pt x="45564" y="73679"/>
                  </a:cubicBezTo>
                  <a:cubicBezTo>
                    <a:pt x="45290" y="73831"/>
                    <a:pt x="45138" y="74166"/>
                    <a:pt x="45199" y="74409"/>
                  </a:cubicBezTo>
                  <a:cubicBezTo>
                    <a:pt x="45290" y="74652"/>
                    <a:pt x="45594" y="74743"/>
                    <a:pt x="45868" y="74591"/>
                  </a:cubicBezTo>
                  <a:cubicBezTo>
                    <a:pt x="46111" y="74439"/>
                    <a:pt x="46263" y="74135"/>
                    <a:pt x="46172" y="73862"/>
                  </a:cubicBezTo>
                  <a:close/>
                  <a:moveTo>
                    <a:pt x="46992" y="76537"/>
                  </a:moveTo>
                  <a:cubicBezTo>
                    <a:pt x="46932" y="76233"/>
                    <a:pt x="46658" y="76081"/>
                    <a:pt x="46385" y="76233"/>
                  </a:cubicBezTo>
                  <a:cubicBezTo>
                    <a:pt x="46111" y="76385"/>
                    <a:pt x="45959" y="76749"/>
                    <a:pt x="46050" y="77053"/>
                  </a:cubicBezTo>
                  <a:cubicBezTo>
                    <a:pt x="46111" y="77357"/>
                    <a:pt x="46415" y="77479"/>
                    <a:pt x="46688" y="77327"/>
                  </a:cubicBezTo>
                  <a:cubicBezTo>
                    <a:pt x="46962" y="77175"/>
                    <a:pt x="47084" y="76841"/>
                    <a:pt x="46992" y="76537"/>
                  </a:cubicBezTo>
                  <a:close/>
                  <a:moveTo>
                    <a:pt x="47448" y="80093"/>
                  </a:moveTo>
                  <a:cubicBezTo>
                    <a:pt x="47722" y="79941"/>
                    <a:pt x="47844" y="79607"/>
                    <a:pt x="47752" y="79303"/>
                  </a:cubicBezTo>
                  <a:cubicBezTo>
                    <a:pt x="47692" y="78999"/>
                    <a:pt x="47418" y="78877"/>
                    <a:pt x="47144" y="79029"/>
                  </a:cubicBezTo>
                  <a:cubicBezTo>
                    <a:pt x="46901" y="79181"/>
                    <a:pt x="46749" y="79546"/>
                    <a:pt x="46810" y="79850"/>
                  </a:cubicBezTo>
                  <a:cubicBezTo>
                    <a:pt x="46932" y="80093"/>
                    <a:pt x="47236" y="80245"/>
                    <a:pt x="47448" y="80093"/>
                  </a:cubicBezTo>
                  <a:close/>
                  <a:moveTo>
                    <a:pt x="47935" y="81734"/>
                  </a:moveTo>
                  <a:cubicBezTo>
                    <a:pt x="47692" y="81886"/>
                    <a:pt x="47540" y="82221"/>
                    <a:pt x="47631" y="82525"/>
                  </a:cubicBezTo>
                  <a:cubicBezTo>
                    <a:pt x="47722" y="82829"/>
                    <a:pt x="48026" y="82950"/>
                    <a:pt x="48299" y="82798"/>
                  </a:cubicBezTo>
                  <a:cubicBezTo>
                    <a:pt x="48543" y="82646"/>
                    <a:pt x="48664" y="82312"/>
                    <a:pt x="48603" y="82008"/>
                  </a:cubicBezTo>
                  <a:cubicBezTo>
                    <a:pt x="48451" y="81734"/>
                    <a:pt x="48208" y="81582"/>
                    <a:pt x="47935" y="81734"/>
                  </a:cubicBezTo>
                  <a:close/>
                  <a:moveTo>
                    <a:pt x="48755" y="84440"/>
                  </a:moveTo>
                  <a:cubicBezTo>
                    <a:pt x="48482" y="84591"/>
                    <a:pt x="48330" y="84926"/>
                    <a:pt x="48451" y="85230"/>
                  </a:cubicBezTo>
                  <a:cubicBezTo>
                    <a:pt x="48512" y="85534"/>
                    <a:pt x="48816" y="85655"/>
                    <a:pt x="49090" y="85503"/>
                  </a:cubicBezTo>
                  <a:cubicBezTo>
                    <a:pt x="49363" y="85351"/>
                    <a:pt x="49455" y="85017"/>
                    <a:pt x="49394" y="84713"/>
                  </a:cubicBezTo>
                  <a:cubicBezTo>
                    <a:pt x="49272" y="84440"/>
                    <a:pt x="48999" y="84288"/>
                    <a:pt x="48755" y="84440"/>
                  </a:cubicBezTo>
                  <a:close/>
                  <a:moveTo>
                    <a:pt x="49576" y="87084"/>
                  </a:moveTo>
                  <a:cubicBezTo>
                    <a:pt x="49303" y="87236"/>
                    <a:pt x="49211" y="87601"/>
                    <a:pt x="49272" y="87905"/>
                  </a:cubicBezTo>
                  <a:cubicBezTo>
                    <a:pt x="49394" y="88209"/>
                    <a:pt x="49698" y="88300"/>
                    <a:pt x="49910" y="88148"/>
                  </a:cubicBezTo>
                  <a:cubicBezTo>
                    <a:pt x="50184" y="87996"/>
                    <a:pt x="50306" y="87661"/>
                    <a:pt x="50184" y="87357"/>
                  </a:cubicBezTo>
                  <a:cubicBezTo>
                    <a:pt x="50123" y="87084"/>
                    <a:pt x="49850" y="86993"/>
                    <a:pt x="49576" y="87084"/>
                  </a:cubicBezTo>
                  <a:close/>
                  <a:moveTo>
                    <a:pt x="50518" y="89789"/>
                  </a:moveTo>
                  <a:cubicBezTo>
                    <a:pt x="50275" y="89941"/>
                    <a:pt x="50154" y="90275"/>
                    <a:pt x="50275" y="90549"/>
                  </a:cubicBezTo>
                  <a:cubicBezTo>
                    <a:pt x="50397" y="90853"/>
                    <a:pt x="50670" y="90975"/>
                    <a:pt x="50944" y="90823"/>
                  </a:cubicBezTo>
                  <a:cubicBezTo>
                    <a:pt x="51217" y="90671"/>
                    <a:pt x="51339" y="90306"/>
                    <a:pt x="51217" y="90002"/>
                  </a:cubicBezTo>
                  <a:cubicBezTo>
                    <a:pt x="51065" y="89789"/>
                    <a:pt x="50792" y="89637"/>
                    <a:pt x="50518" y="89789"/>
                  </a:cubicBezTo>
                  <a:close/>
                  <a:moveTo>
                    <a:pt x="51582" y="92494"/>
                  </a:moveTo>
                  <a:cubicBezTo>
                    <a:pt x="51339" y="92646"/>
                    <a:pt x="51217" y="92981"/>
                    <a:pt x="51369" y="93285"/>
                  </a:cubicBezTo>
                  <a:cubicBezTo>
                    <a:pt x="51491" y="93589"/>
                    <a:pt x="51825" y="93710"/>
                    <a:pt x="52069" y="93589"/>
                  </a:cubicBezTo>
                  <a:cubicBezTo>
                    <a:pt x="52312" y="93437"/>
                    <a:pt x="52403" y="93102"/>
                    <a:pt x="52281" y="92798"/>
                  </a:cubicBezTo>
                  <a:cubicBezTo>
                    <a:pt x="52129" y="92494"/>
                    <a:pt x="51825" y="92342"/>
                    <a:pt x="51582" y="92494"/>
                  </a:cubicBezTo>
                  <a:close/>
                  <a:moveTo>
                    <a:pt x="21308" y="26232"/>
                  </a:moveTo>
                  <a:cubicBezTo>
                    <a:pt x="21612" y="26110"/>
                    <a:pt x="21703" y="25837"/>
                    <a:pt x="21430" y="25654"/>
                  </a:cubicBezTo>
                  <a:cubicBezTo>
                    <a:pt x="21156" y="25472"/>
                    <a:pt x="20700" y="25381"/>
                    <a:pt x="20396" y="25502"/>
                  </a:cubicBezTo>
                  <a:cubicBezTo>
                    <a:pt x="20092" y="25624"/>
                    <a:pt x="20062" y="25898"/>
                    <a:pt x="20305" y="26080"/>
                  </a:cubicBezTo>
                  <a:cubicBezTo>
                    <a:pt x="20548" y="26262"/>
                    <a:pt x="20974" y="26323"/>
                    <a:pt x="21308" y="26232"/>
                  </a:cubicBezTo>
                  <a:close/>
                  <a:moveTo>
                    <a:pt x="22281" y="27813"/>
                  </a:moveTo>
                  <a:cubicBezTo>
                    <a:pt x="22463" y="28025"/>
                    <a:pt x="22889" y="28086"/>
                    <a:pt x="23162" y="27965"/>
                  </a:cubicBezTo>
                  <a:cubicBezTo>
                    <a:pt x="23466" y="27843"/>
                    <a:pt x="23588" y="27630"/>
                    <a:pt x="23405" y="27448"/>
                  </a:cubicBezTo>
                  <a:cubicBezTo>
                    <a:pt x="23223" y="27265"/>
                    <a:pt x="22797" y="27174"/>
                    <a:pt x="22494" y="27296"/>
                  </a:cubicBezTo>
                  <a:cubicBezTo>
                    <a:pt x="22190" y="27417"/>
                    <a:pt x="22068" y="27630"/>
                    <a:pt x="22281" y="27813"/>
                  </a:cubicBezTo>
                  <a:close/>
                  <a:moveTo>
                    <a:pt x="23801" y="29606"/>
                  </a:moveTo>
                  <a:cubicBezTo>
                    <a:pt x="23922" y="29788"/>
                    <a:pt x="24317" y="29879"/>
                    <a:pt x="24621" y="29788"/>
                  </a:cubicBezTo>
                  <a:cubicBezTo>
                    <a:pt x="24925" y="29697"/>
                    <a:pt x="25077" y="29454"/>
                    <a:pt x="24925" y="29272"/>
                  </a:cubicBezTo>
                  <a:cubicBezTo>
                    <a:pt x="24773" y="29089"/>
                    <a:pt x="24408" y="28998"/>
                    <a:pt x="24104" y="29089"/>
                  </a:cubicBezTo>
                  <a:cubicBezTo>
                    <a:pt x="23801" y="29150"/>
                    <a:pt x="23618" y="29424"/>
                    <a:pt x="23801" y="29606"/>
                  </a:cubicBezTo>
                  <a:close/>
                  <a:moveTo>
                    <a:pt x="25351" y="30852"/>
                  </a:moveTo>
                  <a:cubicBezTo>
                    <a:pt x="24986" y="30974"/>
                    <a:pt x="24834" y="31217"/>
                    <a:pt x="24956" y="31399"/>
                  </a:cubicBezTo>
                  <a:cubicBezTo>
                    <a:pt x="25077" y="31582"/>
                    <a:pt x="25412" y="31703"/>
                    <a:pt x="25746" y="31582"/>
                  </a:cubicBezTo>
                  <a:cubicBezTo>
                    <a:pt x="26111" y="31460"/>
                    <a:pt x="26263" y="31247"/>
                    <a:pt x="26141" y="31065"/>
                  </a:cubicBezTo>
                  <a:cubicBezTo>
                    <a:pt x="26019" y="30852"/>
                    <a:pt x="25655" y="30791"/>
                    <a:pt x="25351" y="30852"/>
                  </a:cubicBezTo>
                  <a:close/>
                  <a:moveTo>
                    <a:pt x="26323" y="32767"/>
                  </a:moveTo>
                  <a:cubicBezTo>
                    <a:pt x="25989" y="32889"/>
                    <a:pt x="25837" y="33132"/>
                    <a:pt x="25898" y="33345"/>
                  </a:cubicBezTo>
                  <a:cubicBezTo>
                    <a:pt x="26019" y="33557"/>
                    <a:pt x="26354" y="33648"/>
                    <a:pt x="26658" y="33527"/>
                  </a:cubicBezTo>
                  <a:cubicBezTo>
                    <a:pt x="27022" y="33405"/>
                    <a:pt x="27174" y="33132"/>
                    <a:pt x="27083" y="32919"/>
                  </a:cubicBezTo>
                  <a:cubicBezTo>
                    <a:pt x="27022" y="32767"/>
                    <a:pt x="26658" y="32645"/>
                    <a:pt x="26323" y="32767"/>
                  </a:cubicBezTo>
                  <a:close/>
                  <a:moveTo>
                    <a:pt x="27630" y="35685"/>
                  </a:moveTo>
                  <a:cubicBezTo>
                    <a:pt x="27965" y="35563"/>
                    <a:pt x="28117" y="35259"/>
                    <a:pt x="27995" y="35047"/>
                  </a:cubicBezTo>
                  <a:cubicBezTo>
                    <a:pt x="27874" y="34804"/>
                    <a:pt x="27539" y="34712"/>
                    <a:pt x="27235" y="34804"/>
                  </a:cubicBezTo>
                  <a:cubicBezTo>
                    <a:pt x="26901" y="34925"/>
                    <a:pt x="26749" y="35199"/>
                    <a:pt x="26810" y="35472"/>
                  </a:cubicBezTo>
                  <a:cubicBezTo>
                    <a:pt x="26962" y="35685"/>
                    <a:pt x="27326" y="35807"/>
                    <a:pt x="27630" y="35685"/>
                  </a:cubicBezTo>
                  <a:close/>
                  <a:moveTo>
                    <a:pt x="28694" y="38086"/>
                  </a:moveTo>
                  <a:cubicBezTo>
                    <a:pt x="28998" y="37965"/>
                    <a:pt x="29150" y="37630"/>
                    <a:pt x="29029" y="37357"/>
                  </a:cubicBezTo>
                  <a:cubicBezTo>
                    <a:pt x="28907" y="37083"/>
                    <a:pt x="28573" y="36992"/>
                    <a:pt x="28238" y="37083"/>
                  </a:cubicBezTo>
                  <a:cubicBezTo>
                    <a:pt x="27934" y="37205"/>
                    <a:pt x="27722" y="37509"/>
                    <a:pt x="27843" y="37782"/>
                  </a:cubicBezTo>
                  <a:cubicBezTo>
                    <a:pt x="27995" y="38056"/>
                    <a:pt x="28360" y="38208"/>
                    <a:pt x="28694" y="38086"/>
                  </a:cubicBezTo>
                  <a:close/>
                  <a:moveTo>
                    <a:pt x="29940" y="40700"/>
                  </a:moveTo>
                  <a:cubicBezTo>
                    <a:pt x="30244" y="40579"/>
                    <a:pt x="30396" y="40244"/>
                    <a:pt x="30244" y="39940"/>
                  </a:cubicBezTo>
                  <a:cubicBezTo>
                    <a:pt x="30092" y="39636"/>
                    <a:pt x="29728" y="39515"/>
                    <a:pt x="29424" y="39636"/>
                  </a:cubicBezTo>
                  <a:cubicBezTo>
                    <a:pt x="29120" y="39758"/>
                    <a:pt x="28968" y="40092"/>
                    <a:pt x="29059" y="40396"/>
                  </a:cubicBezTo>
                  <a:cubicBezTo>
                    <a:pt x="29241" y="40670"/>
                    <a:pt x="29637" y="40822"/>
                    <a:pt x="29940" y="40700"/>
                  </a:cubicBezTo>
                  <a:close/>
                  <a:moveTo>
                    <a:pt x="31278" y="43466"/>
                  </a:moveTo>
                  <a:cubicBezTo>
                    <a:pt x="31612" y="43375"/>
                    <a:pt x="31764" y="43010"/>
                    <a:pt x="31612" y="42706"/>
                  </a:cubicBezTo>
                  <a:cubicBezTo>
                    <a:pt x="31460" y="42402"/>
                    <a:pt x="31065" y="42250"/>
                    <a:pt x="30761" y="42372"/>
                  </a:cubicBezTo>
                  <a:cubicBezTo>
                    <a:pt x="30427" y="42494"/>
                    <a:pt x="30275" y="42828"/>
                    <a:pt x="30427" y="43132"/>
                  </a:cubicBezTo>
                  <a:cubicBezTo>
                    <a:pt x="30548" y="43436"/>
                    <a:pt x="30913" y="43588"/>
                    <a:pt x="31278" y="43466"/>
                  </a:cubicBezTo>
                  <a:close/>
                  <a:moveTo>
                    <a:pt x="32554" y="46293"/>
                  </a:moveTo>
                  <a:cubicBezTo>
                    <a:pt x="32889" y="46171"/>
                    <a:pt x="33041" y="45837"/>
                    <a:pt x="32889" y="45503"/>
                  </a:cubicBezTo>
                  <a:cubicBezTo>
                    <a:pt x="32737" y="45199"/>
                    <a:pt x="32372" y="45047"/>
                    <a:pt x="32038" y="45138"/>
                  </a:cubicBezTo>
                  <a:cubicBezTo>
                    <a:pt x="31673" y="45260"/>
                    <a:pt x="31521" y="45594"/>
                    <a:pt x="31673" y="45959"/>
                  </a:cubicBezTo>
                  <a:cubicBezTo>
                    <a:pt x="31825" y="46263"/>
                    <a:pt x="32220" y="46415"/>
                    <a:pt x="32554" y="46293"/>
                  </a:cubicBezTo>
                  <a:close/>
                  <a:moveTo>
                    <a:pt x="33862" y="49150"/>
                  </a:moveTo>
                  <a:cubicBezTo>
                    <a:pt x="34196" y="49029"/>
                    <a:pt x="34348" y="48634"/>
                    <a:pt x="34196" y="48330"/>
                  </a:cubicBezTo>
                  <a:cubicBezTo>
                    <a:pt x="34044" y="48026"/>
                    <a:pt x="33679" y="47874"/>
                    <a:pt x="33314" y="47995"/>
                  </a:cubicBezTo>
                  <a:cubicBezTo>
                    <a:pt x="32980" y="48117"/>
                    <a:pt x="32828" y="48482"/>
                    <a:pt x="32980" y="48785"/>
                  </a:cubicBezTo>
                  <a:cubicBezTo>
                    <a:pt x="33132" y="49150"/>
                    <a:pt x="33497" y="49302"/>
                    <a:pt x="33862" y="49150"/>
                  </a:cubicBezTo>
                  <a:close/>
                  <a:moveTo>
                    <a:pt x="35138" y="51977"/>
                  </a:moveTo>
                  <a:cubicBezTo>
                    <a:pt x="35472" y="51855"/>
                    <a:pt x="35624" y="51491"/>
                    <a:pt x="35472" y="51187"/>
                  </a:cubicBezTo>
                  <a:cubicBezTo>
                    <a:pt x="35321" y="50883"/>
                    <a:pt x="34956" y="50731"/>
                    <a:pt x="34621" y="50852"/>
                  </a:cubicBezTo>
                  <a:cubicBezTo>
                    <a:pt x="34287" y="50974"/>
                    <a:pt x="34105" y="51339"/>
                    <a:pt x="34287" y="51643"/>
                  </a:cubicBezTo>
                  <a:cubicBezTo>
                    <a:pt x="34439" y="51977"/>
                    <a:pt x="34804" y="52129"/>
                    <a:pt x="35138" y="51977"/>
                  </a:cubicBezTo>
                  <a:close/>
                  <a:moveTo>
                    <a:pt x="36384" y="54804"/>
                  </a:moveTo>
                  <a:cubicBezTo>
                    <a:pt x="36749" y="54682"/>
                    <a:pt x="36901" y="54317"/>
                    <a:pt x="36749" y="54014"/>
                  </a:cubicBezTo>
                  <a:cubicBezTo>
                    <a:pt x="36597" y="53710"/>
                    <a:pt x="36202" y="53558"/>
                    <a:pt x="35898" y="53710"/>
                  </a:cubicBezTo>
                  <a:cubicBezTo>
                    <a:pt x="35564" y="53801"/>
                    <a:pt x="35412" y="54196"/>
                    <a:pt x="35564" y="54500"/>
                  </a:cubicBezTo>
                  <a:cubicBezTo>
                    <a:pt x="35685" y="54804"/>
                    <a:pt x="36080" y="54956"/>
                    <a:pt x="36384" y="54804"/>
                  </a:cubicBezTo>
                  <a:close/>
                  <a:moveTo>
                    <a:pt x="37691" y="57539"/>
                  </a:moveTo>
                  <a:cubicBezTo>
                    <a:pt x="38026" y="57418"/>
                    <a:pt x="38178" y="57053"/>
                    <a:pt x="38026" y="56780"/>
                  </a:cubicBezTo>
                  <a:cubicBezTo>
                    <a:pt x="37874" y="56476"/>
                    <a:pt x="37509" y="56354"/>
                    <a:pt x="37205" y="56476"/>
                  </a:cubicBezTo>
                  <a:cubicBezTo>
                    <a:pt x="36840" y="56597"/>
                    <a:pt x="36688" y="56962"/>
                    <a:pt x="36840" y="57235"/>
                  </a:cubicBezTo>
                  <a:cubicBezTo>
                    <a:pt x="36962" y="57539"/>
                    <a:pt x="37357" y="57691"/>
                    <a:pt x="37691" y="57539"/>
                  </a:cubicBezTo>
                  <a:close/>
                  <a:moveTo>
                    <a:pt x="38877" y="60245"/>
                  </a:moveTo>
                  <a:cubicBezTo>
                    <a:pt x="39181" y="60093"/>
                    <a:pt x="39363" y="59728"/>
                    <a:pt x="39242" y="59485"/>
                  </a:cubicBezTo>
                  <a:cubicBezTo>
                    <a:pt x="39120" y="59181"/>
                    <a:pt x="38755" y="59059"/>
                    <a:pt x="38451" y="59211"/>
                  </a:cubicBezTo>
                  <a:cubicBezTo>
                    <a:pt x="38117" y="59333"/>
                    <a:pt x="37965" y="59667"/>
                    <a:pt x="38117" y="59971"/>
                  </a:cubicBezTo>
                  <a:cubicBezTo>
                    <a:pt x="38178" y="60245"/>
                    <a:pt x="38573" y="60336"/>
                    <a:pt x="38877" y="60245"/>
                  </a:cubicBezTo>
                  <a:close/>
                  <a:moveTo>
                    <a:pt x="39059" y="62615"/>
                  </a:moveTo>
                  <a:cubicBezTo>
                    <a:pt x="39120" y="62919"/>
                    <a:pt x="39485" y="63041"/>
                    <a:pt x="39819" y="62919"/>
                  </a:cubicBezTo>
                  <a:cubicBezTo>
                    <a:pt x="40153" y="62767"/>
                    <a:pt x="40305" y="62433"/>
                    <a:pt x="40245" y="62129"/>
                  </a:cubicBezTo>
                  <a:cubicBezTo>
                    <a:pt x="40153" y="61825"/>
                    <a:pt x="39819" y="61704"/>
                    <a:pt x="39485" y="61825"/>
                  </a:cubicBezTo>
                  <a:cubicBezTo>
                    <a:pt x="39120" y="61977"/>
                    <a:pt x="38938" y="62372"/>
                    <a:pt x="39059" y="62615"/>
                  </a:cubicBezTo>
                  <a:close/>
                  <a:moveTo>
                    <a:pt x="39789" y="65412"/>
                  </a:moveTo>
                  <a:cubicBezTo>
                    <a:pt x="39849" y="65716"/>
                    <a:pt x="40184" y="65807"/>
                    <a:pt x="40488" y="65716"/>
                  </a:cubicBezTo>
                  <a:cubicBezTo>
                    <a:pt x="40853" y="65564"/>
                    <a:pt x="41035" y="65199"/>
                    <a:pt x="40944" y="64895"/>
                  </a:cubicBezTo>
                  <a:cubicBezTo>
                    <a:pt x="40883" y="64591"/>
                    <a:pt x="40579" y="64500"/>
                    <a:pt x="40245" y="64652"/>
                  </a:cubicBezTo>
                  <a:cubicBezTo>
                    <a:pt x="39941" y="64743"/>
                    <a:pt x="39697" y="65108"/>
                    <a:pt x="39789" y="65412"/>
                  </a:cubicBezTo>
                  <a:close/>
                  <a:moveTo>
                    <a:pt x="40397" y="68147"/>
                  </a:moveTo>
                  <a:cubicBezTo>
                    <a:pt x="40457" y="68451"/>
                    <a:pt x="40761" y="68543"/>
                    <a:pt x="41096" y="68391"/>
                  </a:cubicBezTo>
                  <a:cubicBezTo>
                    <a:pt x="41460" y="68239"/>
                    <a:pt x="41673" y="67904"/>
                    <a:pt x="41612" y="67600"/>
                  </a:cubicBezTo>
                  <a:cubicBezTo>
                    <a:pt x="41521" y="67296"/>
                    <a:pt x="41217" y="67175"/>
                    <a:pt x="40883" y="67327"/>
                  </a:cubicBezTo>
                  <a:cubicBezTo>
                    <a:pt x="40549" y="67479"/>
                    <a:pt x="40305" y="67844"/>
                    <a:pt x="40397" y="68147"/>
                  </a:cubicBezTo>
                  <a:close/>
                  <a:moveTo>
                    <a:pt x="42160" y="70275"/>
                  </a:moveTo>
                  <a:cubicBezTo>
                    <a:pt x="42099" y="69971"/>
                    <a:pt x="41795" y="69850"/>
                    <a:pt x="41460" y="70002"/>
                  </a:cubicBezTo>
                  <a:cubicBezTo>
                    <a:pt x="41096" y="70154"/>
                    <a:pt x="40853" y="70488"/>
                    <a:pt x="40913" y="70792"/>
                  </a:cubicBezTo>
                  <a:cubicBezTo>
                    <a:pt x="41005" y="71096"/>
                    <a:pt x="41339" y="71187"/>
                    <a:pt x="41673" y="71035"/>
                  </a:cubicBezTo>
                  <a:cubicBezTo>
                    <a:pt x="42008" y="70913"/>
                    <a:pt x="42251" y="70579"/>
                    <a:pt x="42160" y="70275"/>
                  </a:cubicBezTo>
                  <a:close/>
                  <a:moveTo>
                    <a:pt x="42767" y="72859"/>
                  </a:moveTo>
                  <a:cubicBezTo>
                    <a:pt x="42707" y="72585"/>
                    <a:pt x="42403" y="72464"/>
                    <a:pt x="42008" y="72616"/>
                  </a:cubicBezTo>
                  <a:cubicBezTo>
                    <a:pt x="41673" y="72768"/>
                    <a:pt x="41400" y="73132"/>
                    <a:pt x="41491" y="73406"/>
                  </a:cubicBezTo>
                  <a:cubicBezTo>
                    <a:pt x="41552" y="73679"/>
                    <a:pt x="41916" y="73801"/>
                    <a:pt x="42281" y="73619"/>
                  </a:cubicBezTo>
                  <a:cubicBezTo>
                    <a:pt x="42615" y="73467"/>
                    <a:pt x="42859" y="73102"/>
                    <a:pt x="42767" y="72859"/>
                  </a:cubicBezTo>
                  <a:close/>
                  <a:moveTo>
                    <a:pt x="43497" y="75290"/>
                  </a:moveTo>
                  <a:cubicBezTo>
                    <a:pt x="43436" y="75017"/>
                    <a:pt x="43071" y="74926"/>
                    <a:pt x="42707" y="75078"/>
                  </a:cubicBezTo>
                  <a:cubicBezTo>
                    <a:pt x="42312" y="75230"/>
                    <a:pt x="42099" y="75625"/>
                    <a:pt x="42160" y="75838"/>
                  </a:cubicBezTo>
                  <a:cubicBezTo>
                    <a:pt x="42251" y="76111"/>
                    <a:pt x="42676" y="76172"/>
                    <a:pt x="43011" y="75990"/>
                  </a:cubicBezTo>
                  <a:cubicBezTo>
                    <a:pt x="43375" y="75898"/>
                    <a:pt x="43588" y="75534"/>
                    <a:pt x="43497" y="75290"/>
                  </a:cubicBezTo>
                  <a:close/>
                  <a:moveTo>
                    <a:pt x="43892" y="78725"/>
                  </a:moveTo>
                  <a:cubicBezTo>
                    <a:pt x="44226" y="78573"/>
                    <a:pt x="44439" y="78208"/>
                    <a:pt x="44348" y="77904"/>
                  </a:cubicBezTo>
                  <a:cubicBezTo>
                    <a:pt x="44257" y="77600"/>
                    <a:pt x="43892" y="77479"/>
                    <a:pt x="43527" y="77631"/>
                  </a:cubicBezTo>
                  <a:cubicBezTo>
                    <a:pt x="43163" y="77783"/>
                    <a:pt x="42919" y="78178"/>
                    <a:pt x="43041" y="78482"/>
                  </a:cubicBezTo>
                  <a:cubicBezTo>
                    <a:pt x="43132" y="78816"/>
                    <a:pt x="43527" y="78877"/>
                    <a:pt x="43892" y="78725"/>
                  </a:cubicBezTo>
                  <a:close/>
                  <a:moveTo>
                    <a:pt x="44409" y="80397"/>
                  </a:moveTo>
                  <a:cubicBezTo>
                    <a:pt x="44074" y="80549"/>
                    <a:pt x="43831" y="80944"/>
                    <a:pt x="43922" y="81248"/>
                  </a:cubicBezTo>
                  <a:cubicBezTo>
                    <a:pt x="43983" y="81552"/>
                    <a:pt x="44378" y="81674"/>
                    <a:pt x="44743" y="81491"/>
                  </a:cubicBezTo>
                  <a:cubicBezTo>
                    <a:pt x="45108" y="81370"/>
                    <a:pt x="45290" y="80974"/>
                    <a:pt x="45199" y="80701"/>
                  </a:cubicBezTo>
                  <a:cubicBezTo>
                    <a:pt x="45108" y="80366"/>
                    <a:pt x="44743" y="80215"/>
                    <a:pt x="44409" y="80397"/>
                  </a:cubicBezTo>
                  <a:close/>
                  <a:moveTo>
                    <a:pt x="45199" y="83072"/>
                  </a:moveTo>
                  <a:cubicBezTo>
                    <a:pt x="44865" y="83224"/>
                    <a:pt x="44652" y="83558"/>
                    <a:pt x="44743" y="83862"/>
                  </a:cubicBezTo>
                  <a:cubicBezTo>
                    <a:pt x="44834" y="84166"/>
                    <a:pt x="45199" y="84288"/>
                    <a:pt x="45564" y="84136"/>
                  </a:cubicBezTo>
                  <a:cubicBezTo>
                    <a:pt x="45898" y="83984"/>
                    <a:pt x="46081" y="83649"/>
                    <a:pt x="46020" y="83345"/>
                  </a:cubicBezTo>
                  <a:cubicBezTo>
                    <a:pt x="45898" y="83072"/>
                    <a:pt x="45564" y="82920"/>
                    <a:pt x="45199" y="83072"/>
                  </a:cubicBezTo>
                  <a:close/>
                  <a:moveTo>
                    <a:pt x="46050" y="85777"/>
                  </a:moveTo>
                  <a:cubicBezTo>
                    <a:pt x="45716" y="85929"/>
                    <a:pt x="45503" y="86263"/>
                    <a:pt x="45594" y="86567"/>
                  </a:cubicBezTo>
                  <a:cubicBezTo>
                    <a:pt x="45655" y="86871"/>
                    <a:pt x="46050" y="86993"/>
                    <a:pt x="46385" y="86841"/>
                  </a:cubicBezTo>
                  <a:cubicBezTo>
                    <a:pt x="46719" y="86689"/>
                    <a:pt x="46871" y="86324"/>
                    <a:pt x="46810" y="86020"/>
                  </a:cubicBezTo>
                  <a:cubicBezTo>
                    <a:pt x="46719" y="85716"/>
                    <a:pt x="46385" y="85625"/>
                    <a:pt x="46050" y="85777"/>
                  </a:cubicBezTo>
                  <a:close/>
                  <a:moveTo>
                    <a:pt x="46932" y="88391"/>
                  </a:moveTo>
                  <a:cubicBezTo>
                    <a:pt x="46567" y="88543"/>
                    <a:pt x="46385" y="88877"/>
                    <a:pt x="46506" y="89151"/>
                  </a:cubicBezTo>
                  <a:cubicBezTo>
                    <a:pt x="46628" y="89455"/>
                    <a:pt x="46962" y="89576"/>
                    <a:pt x="47296" y="89424"/>
                  </a:cubicBezTo>
                  <a:cubicBezTo>
                    <a:pt x="47631" y="89272"/>
                    <a:pt x="47783" y="88908"/>
                    <a:pt x="47692" y="88664"/>
                  </a:cubicBezTo>
                  <a:cubicBezTo>
                    <a:pt x="47600" y="88391"/>
                    <a:pt x="47266" y="88269"/>
                    <a:pt x="46932" y="88391"/>
                  </a:cubicBezTo>
                  <a:close/>
                  <a:moveTo>
                    <a:pt x="47904" y="91035"/>
                  </a:moveTo>
                  <a:cubicBezTo>
                    <a:pt x="47600" y="91187"/>
                    <a:pt x="47418" y="91552"/>
                    <a:pt x="47540" y="91795"/>
                  </a:cubicBezTo>
                  <a:cubicBezTo>
                    <a:pt x="47631" y="92099"/>
                    <a:pt x="48026" y="92221"/>
                    <a:pt x="48330" y="92069"/>
                  </a:cubicBezTo>
                  <a:cubicBezTo>
                    <a:pt x="48634" y="91917"/>
                    <a:pt x="48786" y="91582"/>
                    <a:pt x="48664" y="91309"/>
                  </a:cubicBezTo>
                  <a:cubicBezTo>
                    <a:pt x="48543" y="91035"/>
                    <a:pt x="48208" y="90883"/>
                    <a:pt x="47904" y="91035"/>
                  </a:cubicBezTo>
                  <a:close/>
                  <a:moveTo>
                    <a:pt x="48999" y="93710"/>
                  </a:moveTo>
                  <a:cubicBezTo>
                    <a:pt x="48695" y="93832"/>
                    <a:pt x="48543" y="94166"/>
                    <a:pt x="48664" y="94470"/>
                  </a:cubicBezTo>
                  <a:cubicBezTo>
                    <a:pt x="48816" y="94774"/>
                    <a:pt x="49151" y="94896"/>
                    <a:pt x="49455" y="94774"/>
                  </a:cubicBezTo>
                  <a:cubicBezTo>
                    <a:pt x="49758" y="94652"/>
                    <a:pt x="49880" y="94318"/>
                    <a:pt x="49758" y="94014"/>
                  </a:cubicBezTo>
                  <a:cubicBezTo>
                    <a:pt x="49667" y="93710"/>
                    <a:pt x="49303" y="93558"/>
                    <a:pt x="48999" y="93710"/>
                  </a:cubicBezTo>
                  <a:close/>
                  <a:moveTo>
                    <a:pt x="18360" y="27296"/>
                  </a:moveTo>
                  <a:cubicBezTo>
                    <a:pt x="18664" y="27174"/>
                    <a:pt x="18724" y="26931"/>
                    <a:pt x="18512" y="26749"/>
                  </a:cubicBezTo>
                  <a:cubicBezTo>
                    <a:pt x="18269" y="26566"/>
                    <a:pt x="17782" y="26506"/>
                    <a:pt x="17478" y="26597"/>
                  </a:cubicBezTo>
                  <a:cubicBezTo>
                    <a:pt x="17174" y="26718"/>
                    <a:pt x="17144" y="26931"/>
                    <a:pt x="17357" y="27144"/>
                  </a:cubicBezTo>
                  <a:cubicBezTo>
                    <a:pt x="17600" y="27326"/>
                    <a:pt x="18056" y="27417"/>
                    <a:pt x="18360" y="27296"/>
                  </a:cubicBezTo>
                  <a:close/>
                  <a:moveTo>
                    <a:pt x="19332" y="28876"/>
                  </a:moveTo>
                  <a:cubicBezTo>
                    <a:pt x="19515" y="29089"/>
                    <a:pt x="19910" y="29150"/>
                    <a:pt x="20244" y="29028"/>
                  </a:cubicBezTo>
                  <a:cubicBezTo>
                    <a:pt x="20548" y="28937"/>
                    <a:pt x="20670" y="28664"/>
                    <a:pt x="20487" y="28481"/>
                  </a:cubicBezTo>
                  <a:cubicBezTo>
                    <a:pt x="20275" y="28268"/>
                    <a:pt x="19879" y="28208"/>
                    <a:pt x="19576" y="28329"/>
                  </a:cubicBezTo>
                  <a:cubicBezTo>
                    <a:pt x="19241" y="28481"/>
                    <a:pt x="19150" y="28694"/>
                    <a:pt x="19332" y="28876"/>
                  </a:cubicBezTo>
                  <a:close/>
                  <a:moveTo>
                    <a:pt x="20822" y="30670"/>
                  </a:moveTo>
                  <a:cubicBezTo>
                    <a:pt x="20974" y="30852"/>
                    <a:pt x="21308" y="30943"/>
                    <a:pt x="21642" y="30822"/>
                  </a:cubicBezTo>
                  <a:cubicBezTo>
                    <a:pt x="21946" y="30700"/>
                    <a:pt x="22098" y="30457"/>
                    <a:pt x="21946" y="30244"/>
                  </a:cubicBezTo>
                  <a:cubicBezTo>
                    <a:pt x="21825" y="30062"/>
                    <a:pt x="21430" y="30001"/>
                    <a:pt x="21126" y="30092"/>
                  </a:cubicBezTo>
                  <a:cubicBezTo>
                    <a:pt x="20822" y="30244"/>
                    <a:pt x="20700" y="30487"/>
                    <a:pt x="20822" y="30670"/>
                  </a:cubicBezTo>
                  <a:close/>
                  <a:moveTo>
                    <a:pt x="22007" y="32524"/>
                  </a:moveTo>
                  <a:cubicBezTo>
                    <a:pt x="22098" y="32737"/>
                    <a:pt x="22463" y="32797"/>
                    <a:pt x="22767" y="32676"/>
                  </a:cubicBezTo>
                  <a:cubicBezTo>
                    <a:pt x="23071" y="32585"/>
                    <a:pt x="23253" y="32311"/>
                    <a:pt x="23132" y="32068"/>
                  </a:cubicBezTo>
                  <a:cubicBezTo>
                    <a:pt x="23010" y="31886"/>
                    <a:pt x="22676" y="31825"/>
                    <a:pt x="22342" y="31916"/>
                  </a:cubicBezTo>
                  <a:cubicBezTo>
                    <a:pt x="22038" y="32068"/>
                    <a:pt x="21886" y="32341"/>
                    <a:pt x="22007" y="32524"/>
                  </a:cubicBezTo>
                  <a:close/>
                  <a:moveTo>
                    <a:pt x="24135" y="34044"/>
                  </a:moveTo>
                  <a:cubicBezTo>
                    <a:pt x="24013" y="33831"/>
                    <a:pt x="23679" y="33740"/>
                    <a:pt x="23375" y="33892"/>
                  </a:cubicBezTo>
                  <a:cubicBezTo>
                    <a:pt x="23071" y="34013"/>
                    <a:pt x="22858" y="34317"/>
                    <a:pt x="22980" y="34500"/>
                  </a:cubicBezTo>
                  <a:cubicBezTo>
                    <a:pt x="23101" y="34743"/>
                    <a:pt x="23405" y="34804"/>
                    <a:pt x="23740" y="34682"/>
                  </a:cubicBezTo>
                  <a:cubicBezTo>
                    <a:pt x="24044" y="34560"/>
                    <a:pt x="24226" y="34287"/>
                    <a:pt x="24135" y="34044"/>
                  </a:cubicBezTo>
                  <a:close/>
                  <a:moveTo>
                    <a:pt x="24682" y="36840"/>
                  </a:moveTo>
                  <a:cubicBezTo>
                    <a:pt x="24986" y="36718"/>
                    <a:pt x="25199" y="36414"/>
                    <a:pt x="25077" y="36141"/>
                  </a:cubicBezTo>
                  <a:cubicBezTo>
                    <a:pt x="24956" y="35928"/>
                    <a:pt x="24621" y="35807"/>
                    <a:pt x="24317" y="35959"/>
                  </a:cubicBezTo>
                  <a:cubicBezTo>
                    <a:pt x="24013" y="36080"/>
                    <a:pt x="23861" y="36384"/>
                    <a:pt x="23922" y="36597"/>
                  </a:cubicBezTo>
                  <a:cubicBezTo>
                    <a:pt x="24044" y="36870"/>
                    <a:pt x="24378" y="36992"/>
                    <a:pt x="24682" y="36840"/>
                  </a:cubicBezTo>
                  <a:close/>
                  <a:moveTo>
                    <a:pt x="25746" y="39211"/>
                  </a:moveTo>
                  <a:cubicBezTo>
                    <a:pt x="26080" y="39120"/>
                    <a:pt x="26202" y="38755"/>
                    <a:pt x="26111" y="38512"/>
                  </a:cubicBezTo>
                  <a:cubicBezTo>
                    <a:pt x="25989" y="38238"/>
                    <a:pt x="25655" y="38117"/>
                    <a:pt x="25290" y="38269"/>
                  </a:cubicBezTo>
                  <a:cubicBezTo>
                    <a:pt x="24986" y="38390"/>
                    <a:pt x="24834" y="38725"/>
                    <a:pt x="24956" y="38998"/>
                  </a:cubicBezTo>
                  <a:cubicBezTo>
                    <a:pt x="25077" y="39211"/>
                    <a:pt x="25412" y="39332"/>
                    <a:pt x="25746" y="39211"/>
                  </a:cubicBezTo>
                  <a:close/>
                  <a:moveTo>
                    <a:pt x="27022" y="41855"/>
                  </a:moveTo>
                  <a:cubicBezTo>
                    <a:pt x="27326" y="41734"/>
                    <a:pt x="27478" y="41399"/>
                    <a:pt x="27326" y="41095"/>
                  </a:cubicBezTo>
                  <a:cubicBezTo>
                    <a:pt x="27174" y="40791"/>
                    <a:pt x="26779" y="40670"/>
                    <a:pt x="26475" y="40791"/>
                  </a:cubicBezTo>
                  <a:cubicBezTo>
                    <a:pt x="26171" y="40883"/>
                    <a:pt x="26019" y="41217"/>
                    <a:pt x="26171" y="41551"/>
                  </a:cubicBezTo>
                  <a:cubicBezTo>
                    <a:pt x="26323" y="41795"/>
                    <a:pt x="26719" y="41946"/>
                    <a:pt x="27022" y="41855"/>
                  </a:cubicBezTo>
                  <a:close/>
                  <a:moveTo>
                    <a:pt x="28299" y="44591"/>
                  </a:moveTo>
                  <a:cubicBezTo>
                    <a:pt x="28603" y="44469"/>
                    <a:pt x="28755" y="44135"/>
                    <a:pt x="28603" y="43831"/>
                  </a:cubicBezTo>
                  <a:cubicBezTo>
                    <a:pt x="28451" y="43497"/>
                    <a:pt x="28117" y="43375"/>
                    <a:pt x="27782" y="43466"/>
                  </a:cubicBezTo>
                  <a:cubicBezTo>
                    <a:pt x="27478" y="43588"/>
                    <a:pt x="27326" y="43922"/>
                    <a:pt x="27478" y="44226"/>
                  </a:cubicBezTo>
                  <a:cubicBezTo>
                    <a:pt x="27630" y="44591"/>
                    <a:pt x="27995" y="44743"/>
                    <a:pt x="28299" y="44591"/>
                  </a:cubicBezTo>
                  <a:close/>
                  <a:moveTo>
                    <a:pt x="29545" y="47418"/>
                  </a:moveTo>
                  <a:cubicBezTo>
                    <a:pt x="29880" y="47296"/>
                    <a:pt x="30001" y="46962"/>
                    <a:pt x="29910" y="46627"/>
                  </a:cubicBezTo>
                  <a:cubicBezTo>
                    <a:pt x="29758" y="46323"/>
                    <a:pt x="29393" y="46171"/>
                    <a:pt x="29059" y="46293"/>
                  </a:cubicBezTo>
                  <a:cubicBezTo>
                    <a:pt x="28755" y="46415"/>
                    <a:pt x="28603" y="46749"/>
                    <a:pt x="28725" y="47053"/>
                  </a:cubicBezTo>
                  <a:cubicBezTo>
                    <a:pt x="28877" y="47387"/>
                    <a:pt x="29241" y="47539"/>
                    <a:pt x="29545" y="47418"/>
                  </a:cubicBezTo>
                  <a:close/>
                  <a:moveTo>
                    <a:pt x="30761" y="50275"/>
                  </a:moveTo>
                  <a:cubicBezTo>
                    <a:pt x="31126" y="50153"/>
                    <a:pt x="31278" y="49819"/>
                    <a:pt x="31126" y="49485"/>
                  </a:cubicBezTo>
                  <a:cubicBezTo>
                    <a:pt x="30974" y="49181"/>
                    <a:pt x="30609" y="49029"/>
                    <a:pt x="30275" y="49150"/>
                  </a:cubicBezTo>
                  <a:cubicBezTo>
                    <a:pt x="29940" y="49241"/>
                    <a:pt x="29788" y="49576"/>
                    <a:pt x="29940" y="49941"/>
                  </a:cubicBezTo>
                  <a:cubicBezTo>
                    <a:pt x="30092" y="50244"/>
                    <a:pt x="30457" y="50396"/>
                    <a:pt x="30761" y="50275"/>
                  </a:cubicBezTo>
                  <a:close/>
                  <a:moveTo>
                    <a:pt x="32038" y="53132"/>
                  </a:moveTo>
                  <a:cubicBezTo>
                    <a:pt x="32372" y="53010"/>
                    <a:pt x="32524" y="52676"/>
                    <a:pt x="32403" y="52372"/>
                  </a:cubicBezTo>
                  <a:cubicBezTo>
                    <a:pt x="32251" y="52068"/>
                    <a:pt x="31886" y="51916"/>
                    <a:pt x="31521" y="52038"/>
                  </a:cubicBezTo>
                  <a:cubicBezTo>
                    <a:pt x="31187" y="52129"/>
                    <a:pt x="31035" y="52463"/>
                    <a:pt x="31156" y="52798"/>
                  </a:cubicBezTo>
                  <a:cubicBezTo>
                    <a:pt x="31308" y="53102"/>
                    <a:pt x="31673" y="53254"/>
                    <a:pt x="32038" y="53132"/>
                  </a:cubicBezTo>
                  <a:close/>
                  <a:moveTo>
                    <a:pt x="33284" y="55928"/>
                  </a:moveTo>
                  <a:cubicBezTo>
                    <a:pt x="33618" y="55837"/>
                    <a:pt x="33801" y="55473"/>
                    <a:pt x="33679" y="55169"/>
                  </a:cubicBezTo>
                  <a:cubicBezTo>
                    <a:pt x="33527" y="54865"/>
                    <a:pt x="33132" y="54713"/>
                    <a:pt x="32798" y="54834"/>
                  </a:cubicBezTo>
                  <a:cubicBezTo>
                    <a:pt x="32463" y="54956"/>
                    <a:pt x="32251" y="55290"/>
                    <a:pt x="32403" y="55594"/>
                  </a:cubicBezTo>
                  <a:cubicBezTo>
                    <a:pt x="32524" y="55898"/>
                    <a:pt x="32950" y="56050"/>
                    <a:pt x="33284" y="55928"/>
                  </a:cubicBezTo>
                  <a:close/>
                  <a:moveTo>
                    <a:pt x="34561" y="58664"/>
                  </a:moveTo>
                  <a:cubicBezTo>
                    <a:pt x="34925" y="58573"/>
                    <a:pt x="35108" y="58208"/>
                    <a:pt x="34956" y="57904"/>
                  </a:cubicBezTo>
                  <a:cubicBezTo>
                    <a:pt x="34804" y="57600"/>
                    <a:pt x="34439" y="57448"/>
                    <a:pt x="34044" y="57570"/>
                  </a:cubicBezTo>
                  <a:cubicBezTo>
                    <a:pt x="33710" y="57691"/>
                    <a:pt x="33527" y="58026"/>
                    <a:pt x="33679" y="58330"/>
                  </a:cubicBezTo>
                  <a:cubicBezTo>
                    <a:pt x="33801" y="58634"/>
                    <a:pt x="34226" y="58786"/>
                    <a:pt x="34561" y="58664"/>
                  </a:cubicBezTo>
                  <a:close/>
                  <a:moveTo>
                    <a:pt x="35776" y="61369"/>
                  </a:moveTo>
                  <a:cubicBezTo>
                    <a:pt x="36141" y="61248"/>
                    <a:pt x="36324" y="60913"/>
                    <a:pt x="36202" y="60609"/>
                  </a:cubicBezTo>
                  <a:cubicBezTo>
                    <a:pt x="36080" y="60305"/>
                    <a:pt x="35716" y="60184"/>
                    <a:pt x="35321" y="60305"/>
                  </a:cubicBezTo>
                  <a:cubicBezTo>
                    <a:pt x="34986" y="60427"/>
                    <a:pt x="34804" y="60761"/>
                    <a:pt x="34925" y="61035"/>
                  </a:cubicBezTo>
                  <a:cubicBezTo>
                    <a:pt x="35077" y="61339"/>
                    <a:pt x="35442" y="61491"/>
                    <a:pt x="35776" y="61369"/>
                  </a:cubicBezTo>
                  <a:close/>
                  <a:moveTo>
                    <a:pt x="35898" y="63771"/>
                  </a:moveTo>
                  <a:cubicBezTo>
                    <a:pt x="35989" y="64074"/>
                    <a:pt x="36354" y="64226"/>
                    <a:pt x="36688" y="64105"/>
                  </a:cubicBezTo>
                  <a:cubicBezTo>
                    <a:pt x="37053" y="63983"/>
                    <a:pt x="37266" y="63649"/>
                    <a:pt x="37144" y="63345"/>
                  </a:cubicBezTo>
                  <a:cubicBezTo>
                    <a:pt x="37083" y="63041"/>
                    <a:pt x="36688" y="62889"/>
                    <a:pt x="36354" y="63011"/>
                  </a:cubicBezTo>
                  <a:cubicBezTo>
                    <a:pt x="36020" y="63132"/>
                    <a:pt x="35776" y="63467"/>
                    <a:pt x="35898" y="63771"/>
                  </a:cubicBezTo>
                  <a:close/>
                  <a:moveTo>
                    <a:pt x="36658" y="66506"/>
                  </a:moveTo>
                  <a:cubicBezTo>
                    <a:pt x="36749" y="66810"/>
                    <a:pt x="37083" y="66962"/>
                    <a:pt x="37418" y="66840"/>
                  </a:cubicBezTo>
                  <a:cubicBezTo>
                    <a:pt x="37752" y="66719"/>
                    <a:pt x="37995" y="66385"/>
                    <a:pt x="37904" y="66081"/>
                  </a:cubicBezTo>
                  <a:cubicBezTo>
                    <a:pt x="37843" y="65777"/>
                    <a:pt x="37509" y="65625"/>
                    <a:pt x="37144" y="65746"/>
                  </a:cubicBezTo>
                  <a:cubicBezTo>
                    <a:pt x="36810" y="65868"/>
                    <a:pt x="36597" y="66202"/>
                    <a:pt x="36658" y="66506"/>
                  </a:cubicBezTo>
                  <a:close/>
                  <a:moveTo>
                    <a:pt x="38482" y="68816"/>
                  </a:moveTo>
                  <a:cubicBezTo>
                    <a:pt x="38421" y="68512"/>
                    <a:pt x="38117" y="68360"/>
                    <a:pt x="37752" y="68482"/>
                  </a:cubicBezTo>
                  <a:cubicBezTo>
                    <a:pt x="37418" y="68603"/>
                    <a:pt x="37205" y="68938"/>
                    <a:pt x="37266" y="69211"/>
                  </a:cubicBezTo>
                  <a:cubicBezTo>
                    <a:pt x="37357" y="69515"/>
                    <a:pt x="37661" y="69667"/>
                    <a:pt x="37995" y="69546"/>
                  </a:cubicBezTo>
                  <a:cubicBezTo>
                    <a:pt x="38330" y="69454"/>
                    <a:pt x="38573" y="69120"/>
                    <a:pt x="38482" y="68816"/>
                  </a:cubicBezTo>
                  <a:close/>
                  <a:moveTo>
                    <a:pt x="39029" y="71521"/>
                  </a:moveTo>
                  <a:cubicBezTo>
                    <a:pt x="38938" y="71217"/>
                    <a:pt x="38634" y="71096"/>
                    <a:pt x="38299" y="71187"/>
                  </a:cubicBezTo>
                  <a:cubicBezTo>
                    <a:pt x="37965" y="71278"/>
                    <a:pt x="37722" y="71582"/>
                    <a:pt x="37813" y="71886"/>
                  </a:cubicBezTo>
                  <a:cubicBezTo>
                    <a:pt x="37874" y="72190"/>
                    <a:pt x="38178" y="72342"/>
                    <a:pt x="38512" y="72251"/>
                  </a:cubicBezTo>
                  <a:cubicBezTo>
                    <a:pt x="38877" y="72160"/>
                    <a:pt x="39090" y="71825"/>
                    <a:pt x="39029" y="71521"/>
                  </a:cubicBezTo>
                  <a:close/>
                  <a:moveTo>
                    <a:pt x="39576" y="74135"/>
                  </a:moveTo>
                  <a:cubicBezTo>
                    <a:pt x="39515" y="73862"/>
                    <a:pt x="39211" y="73710"/>
                    <a:pt x="38907" y="73831"/>
                  </a:cubicBezTo>
                  <a:cubicBezTo>
                    <a:pt x="38603" y="73953"/>
                    <a:pt x="38360" y="74257"/>
                    <a:pt x="38451" y="74531"/>
                  </a:cubicBezTo>
                  <a:cubicBezTo>
                    <a:pt x="38512" y="74774"/>
                    <a:pt x="38816" y="74926"/>
                    <a:pt x="39181" y="74834"/>
                  </a:cubicBezTo>
                  <a:cubicBezTo>
                    <a:pt x="39424" y="74743"/>
                    <a:pt x="39667" y="74439"/>
                    <a:pt x="39576" y="74135"/>
                  </a:cubicBezTo>
                  <a:close/>
                  <a:moveTo>
                    <a:pt x="39849" y="77327"/>
                  </a:moveTo>
                  <a:cubicBezTo>
                    <a:pt x="40153" y="77205"/>
                    <a:pt x="40336" y="76901"/>
                    <a:pt x="40275" y="76628"/>
                  </a:cubicBezTo>
                  <a:cubicBezTo>
                    <a:pt x="40184" y="76385"/>
                    <a:pt x="39849" y="76263"/>
                    <a:pt x="39546" y="76385"/>
                  </a:cubicBezTo>
                  <a:cubicBezTo>
                    <a:pt x="39242" y="76506"/>
                    <a:pt x="39059" y="76810"/>
                    <a:pt x="39120" y="77053"/>
                  </a:cubicBezTo>
                  <a:cubicBezTo>
                    <a:pt x="39211" y="77327"/>
                    <a:pt x="39546" y="77449"/>
                    <a:pt x="39849" y="77327"/>
                  </a:cubicBezTo>
                  <a:close/>
                  <a:moveTo>
                    <a:pt x="40427" y="78938"/>
                  </a:moveTo>
                  <a:cubicBezTo>
                    <a:pt x="40123" y="79029"/>
                    <a:pt x="39941" y="79394"/>
                    <a:pt x="40032" y="79698"/>
                  </a:cubicBezTo>
                  <a:cubicBezTo>
                    <a:pt x="40153" y="80002"/>
                    <a:pt x="40457" y="80154"/>
                    <a:pt x="40792" y="80032"/>
                  </a:cubicBezTo>
                  <a:cubicBezTo>
                    <a:pt x="41096" y="79911"/>
                    <a:pt x="41308" y="79576"/>
                    <a:pt x="41187" y="79272"/>
                  </a:cubicBezTo>
                  <a:cubicBezTo>
                    <a:pt x="41065" y="78968"/>
                    <a:pt x="40731" y="78816"/>
                    <a:pt x="40427" y="78938"/>
                  </a:cubicBezTo>
                  <a:close/>
                  <a:moveTo>
                    <a:pt x="41339" y="81613"/>
                  </a:moveTo>
                  <a:cubicBezTo>
                    <a:pt x="41035" y="81734"/>
                    <a:pt x="40853" y="82069"/>
                    <a:pt x="40944" y="82342"/>
                  </a:cubicBezTo>
                  <a:cubicBezTo>
                    <a:pt x="41035" y="82646"/>
                    <a:pt x="41369" y="82798"/>
                    <a:pt x="41673" y="82646"/>
                  </a:cubicBezTo>
                  <a:cubicBezTo>
                    <a:pt x="41977" y="82525"/>
                    <a:pt x="42190" y="82190"/>
                    <a:pt x="42068" y="81917"/>
                  </a:cubicBezTo>
                  <a:cubicBezTo>
                    <a:pt x="41977" y="81674"/>
                    <a:pt x="41643" y="81491"/>
                    <a:pt x="41339" y="81613"/>
                  </a:cubicBezTo>
                  <a:close/>
                  <a:moveTo>
                    <a:pt x="42160" y="84318"/>
                  </a:moveTo>
                  <a:cubicBezTo>
                    <a:pt x="41856" y="84440"/>
                    <a:pt x="41673" y="84774"/>
                    <a:pt x="41764" y="85047"/>
                  </a:cubicBezTo>
                  <a:cubicBezTo>
                    <a:pt x="41825" y="85351"/>
                    <a:pt x="42160" y="85473"/>
                    <a:pt x="42463" y="85351"/>
                  </a:cubicBezTo>
                  <a:cubicBezTo>
                    <a:pt x="42798" y="85230"/>
                    <a:pt x="42980" y="84895"/>
                    <a:pt x="42889" y="84622"/>
                  </a:cubicBezTo>
                  <a:cubicBezTo>
                    <a:pt x="42828" y="84318"/>
                    <a:pt x="42524" y="84196"/>
                    <a:pt x="42160" y="84318"/>
                  </a:cubicBezTo>
                  <a:close/>
                  <a:moveTo>
                    <a:pt x="43011" y="86932"/>
                  </a:moveTo>
                  <a:cubicBezTo>
                    <a:pt x="42707" y="87054"/>
                    <a:pt x="42524" y="87357"/>
                    <a:pt x="42585" y="87661"/>
                  </a:cubicBezTo>
                  <a:cubicBezTo>
                    <a:pt x="42676" y="87965"/>
                    <a:pt x="43011" y="88087"/>
                    <a:pt x="43345" y="87965"/>
                  </a:cubicBezTo>
                  <a:cubicBezTo>
                    <a:pt x="43649" y="87844"/>
                    <a:pt x="43831" y="87509"/>
                    <a:pt x="43771" y="87236"/>
                  </a:cubicBezTo>
                  <a:cubicBezTo>
                    <a:pt x="43679" y="86993"/>
                    <a:pt x="43345" y="86810"/>
                    <a:pt x="43011" y="86932"/>
                  </a:cubicBezTo>
                  <a:close/>
                  <a:moveTo>
                    <a:pt x="43892" y="89576"/>
                  </a:moveTo>
                  <a:cubicBezTo>
                    <a:pt x="43527" y="89668"/>
                    <a:pt x="43375" y="89971"/>
                    <a:pt x="43467" y="90275"/>
                  </a:cubicBezTo>
                  <a:cubicBezTo>
                    <a:pt x="43588" y="90579"/>
                    <a:pt x="43922" y="90701"/>
                    <a:pt x="44226" y="90579"/>
                  </a:cubicBezTo>
                  <a:cubicBezTo>
                    <a:pt x="44561" y="90488"/>
                    <a:pt x="44713" y="90123"/>
                    <a:pt x="44652" y="89880"/>
                  </a:cubicBezTo>
                  <a:cubicBezTo>
                    <a:pt x="44561" y="89607"/>
                    <a:pt x="44226" y="89455"/>
                    <a:pt x="43892" y="89576"/>
                  </a:cubicBezTo>
                  <a:close/>
                  <a:moveTo>
                    <a:pt x="44865" y="92190"/>
                  </a:moveTo>
                  <a:cubicBezTo>
                    <a:pt x="44530" y="92312"/>
                    <a:pt x="44378" y="92616"/>
                    <a:pt x="44500" y="92889"/>
                  </a:cubicBezTo>
                  <a:cubicBezTo>
                    <a:pt x="44591" y="93224"/>
                    <a:pt x="44986" y="93315"/>
                    <a:pt x="45290" y="93224"/>
                  </a:cubicBezTo>
                  <a:cubicBezTo>
                    <a:pt x="45625" y="93102"/>
                    <a:pt x="45777" y="92768"/>
                    <a:pt x="45655" y="92494"/>
                  </a:cubicBezTo>
                  <a:cubicBezTo>
                    <a:pt x="45564" y="92221"/>
                    <a:pt x="45199" y="92069"/>
                    <a:pt x="44865" y="92190"/>
                  </a:cubicBezTo>
                  <a:close/>
                  <a:moveTo>
                    <a:pt x="46020" y="94835"/>
                  </a:moveTo>
                  <a:cubicBezTo>
                    <a:pt x="45655" y="94956"/>
                    <a:pt x="45503" y="95291"/>
                    <a:pt x="45655" y="95564"/>
                  </a:cubicBezTo>
                  <a:cubicBezTo>
                    <a:pt x="45807" y="95868"/>
                    <a:pt x="46202" y="95990"/>
                    <a:pt x="46537" y="95868"/>
                  </a:cubicBezTo>
                  <a:cubicBezTo>
                    <a:pt x="46871" y="95747"/>
                    <a:pt x="47023" y="95412"/>
                    <a:pt x="46871" y="95139"/>
                  </a:cubicBezTo>
                  <a:cubicBezTo>
                    <a:pt x="46719" y="94835"/>
                    <a:pt x="46354" y="94744"/>
                    <a:pt x="46020" y="94835"/>
                  </a:cubicBezTo>
                  <a:close/>
                  <a:moveTo>
                    <a:pt x="15533" y="28208"/>
                  </a:moveTo>
                  <a:cubicBezTo>
                    <a:pt x="15837" y="28117"/>
                    <a:pt x="15928" y="27904"/>
                    <a:pt x="15654" y="27661"/>
                  </a:cubicBezTo>
                  <a:cubicBezTo>
                    <a:pt x="15411" y="27478"/>
                    <a:pt x="14955" y="27417"/>
                    <a:pt x="14651" y="27478"/>
                  </a:cubicBezTo>
                  <a:cubicBezTo>
                    <a:pt x="14347" y="27539"/>
                    <a:pt x="14317" y="27782"/>
                    <a:pt x="14591" y="27965"/>
                  </a:cubicBezTo>
                  <a:cubicBezTo>
                    <a:pt x="14773" y="28208"/>
                    <a:pt x="15229" y="28329"/>
                    <a:pt x="15533" y="28208"/>
                  </a:cubicBezTo>
                  <a:close/>
                  <a:moveTo>
                    <a:pt x="16536" y="29849"/>
                  </a:moveTo>
                  <a:cubicBezTo>
                    <a:pt x="16718" y="30031"/>
                    <a:pt x="17083" y="30153"/>
                    <a:pt x="17387" y="30031"/>
                  </a:cubicBezTo>
                  <a:cubicBezTo>
                    <a:pt x="17721" y="29910"/>
                    <a:pt x="17813" y="29697"/>
                    <a:pt x="17630" y="29484"/>
                  </a:cubicBezTo>
                  <a:cubicBezTo>
                    <a:pt x="17448" y="29302"/>
                    <a:pt x="17022" y="29241"/>
                    <a:pt x="16718" y="29302"/>
                  </a:cubicBezTo>
                  <a:cubicBezTo>
                    <a:pt x="16414" y="29363"/>
                    <a:pt x="16323" y="29606"/>
                    <a:pt x="16536" y="29849"/>
                  </a:cubicBezTo>
                  <a:close/>
                  <a:moveTo>
                    <a:pt x="18056" y="31642"/>
                  </a:moveTo>
                  <a:cubicBezTo>
                    <a:pt x="18208" y="31855"/>
                    <a:pt x="18542" y="31977"/>
                    <a:pt x="18846" y="31855"/>
                  </a:cubicBezTo>
                  <a:cubicBezTo>
                    <a:pt x="19150" y="31734"/>
                    <a:pt x="19272" y="31490"/>
                    <a:pt x="19150" y="31278"/>
                  </a:cubicBezTo>
                  <a:cubicBezTo>
                    <a:pt x="18998" y="31095"/>
                    <a:pt x="18633" y="31004"/>
                    <a:pt x="18360" y="31095"/>
                  </a:cubicBezTo>
                  <a:cubicBezTo>
                    <a:pt x="17995" y="31247"/>
                    <a:pt x="17904" y="31460"/>
                    <a:pt x="18056" y="31642"/>
                  </a:cubicBezTo>
                  <a:close/>
                  <a:moveTo>
                    <a:pt x="19272" y="33588"/>
                  </a:moveTo>
                  <a:cubicBezTo>
                    <a:pt x="19363" y="33831"/>
                    <a:pt x="19728" y="33892"/>
                    <a:pt x="20031" y="33800"/>
                  </a:cubicBezTo>
                  <a:cubicBezTo>
                    <a:pt x="20335" y="33679"/>
                    <a:pt x="20487" y="33405"/>
                    <a:pt x="20366" y="33193"/>
                  </a:cubicBezTo>
                  <a:cubicBezTo>
                    <a:pt x="20244" y="32949"/>
                    <a:pt x="19910" y="32889"/>
                    <a:pt x="19606" y="32980"/>
                  </a:cubicBezTo>
                  <a:cubicBezTo>
                    <a:pt x="19272" y="33101"/>
                    <a:pt x="19150" y="33375"/>
                    <a:pt x="19272" y="33588"/>
                  </a:cubicBezTo>
                  <a:close/>
                  <a:moveTo>
                    <a:pt x="20579" y="35016"/>
                  </a:moveTo>
                  <a:cubicBezTo>
                    <a:pt x="20275" y="35107"/>
                    <a:pt x="20123" y="35381"/>
                    <a:pt x="20244" y="35624"/>
                  </a:cubicBezTo>
                  <a:cubicBezTo>
                    <a:pt x="20366" y="35837"/>
                    <a:pt x="20670" y="35928"/>
                    <a:pt x="20974" y="35807"/>
                  </a:cubicBezTo>
                  <a:cubicBezTo>
                    <a:pt x="21278" y="35685"/>
                    <a:pt x="21430" y="35381"/>
                    <a:pt x="21308" y="35199"/>
                  </a:cubicBezTo>
                  <a:cubicBezTo>
                    <a:pt x="21247" y="34956"/>
                    <a:pt x="20883" y="34895"/>
                    <a:pt x="20579" y="35016"/>
                  </a:cubicBezTo>
                  <a:close/>
                  <a:moveTo>
                    <a:pt x="21916" y="37965"/>
                  </a:moveTo>
                  <a:cubicBezTo>
                    <a:pt x="22220" y="37843"/>
                    <a:pt x="22372" y="37539"/>
                    <a:pt x="22250" y="37326"/>
                  </a:cubicBezTo>
                  <a:cubicBezTo>
                    <a:pt x="22159" y="37083"/>
                    <a:pt x="21855" y="36992"/>
                    <a:pt x="21551" y="37083"/>
                  </a:cubicBezTo>
                  <a:cubicBezTo>
                    <a:pt x="21247" y="37205"/>
                    <a:pt x="21095" y="37509"/>
                    <a:pt x="21187" y="37752"/>
                  </a:cubicBezTo>
                  <a:cubicBezTo>
                    <a:pt x="21308" y="37995"/>
                    <a:pt x="21642" y="38117"/>
                    <a:pt x="21916" y="37965"/>
                  </a:cubicBezTo>
                  <a:close/>
                  <a:moveTo>
                    <a:pt x="22980" y="40336"/>
                  </a:moveTo>
                  <a:cubicBezTo>
                    <a:pt x="23284" y="40214"/>
                    <a:pt x="23405" y="39880"/>
                    <a:pt x="23284" y="39636"/>
                  </a:cubicBezTo>
                  <a:cubicBezTo>
                    <a:pt x="23162" y="39363"/>
                    <a:pt x="22828" y="39272"/>
                    <a:pt x="22524" y="39363"/>
                  </a:cubicBezTo>
                  <a:cubicBezTo>
                    <a:pt x="22220" y="39484"/>
                    <a:pt x="22098" y="39788"/>
                    <a:pt x="22220" y="40062"/>
                  </a:cubicBezTo>
                  <a:cubicBezTo>
                    <a:pt x="22372" y="40336"/>
                    <a:pt x="22706" y="40487"/>
                    <a:pt x="22980" y="40336"/>
                  </a:cubicBezTo>
                  <a:close/>
                  <a:moveTo>
                    <a:pt x="24287" y="42950"/>
                  </a:moveTo>
                  <a:cubicBezTo>
                    <a:pt x="24591" y="42828"/>
                    <a:pt x="24682" y="42494"/>
                    <a:pt x="24530" y="42190"/>
                  </a:cubicBezTo>
                  <a:cubicBezTo>
                    <a:pt x="24378" y="41886"/>
                    <a:pt x="24044" y="41764"/>
                    <a:pt x="23740" y="41886"/>
                  </a:cubicBezTo>
                  <a:cubicBezTo>
                    <a:pt x="23436" y="42007"/>
                    <a:pt x="23314" y="42342"/>
                    <a:pt x="23466" y="42646"/>
                  </a:cubicBezTo>
                  <a:cubicBezTo>
                    <a:pt x="23618" y="42919"/>
                    <a:pt x="23983" y="43071"/>
                    <a:pt x="24287" y="42950"/>
                  </a:cubicBezTo>
                  <a:close/>
                  <a:moveTo>
                    <a:pt x="25503" y="45685"/>
                  </a:moveTo>
                  <a:cubicBezTo>
                    <a:pt x="25807" y="45564"/>
                    <a:pt x="25959" y="45229"/>
                    <a:pt x="25807" y="44925"/>
                  </a:cubicBezTo>
                  <a:cubicBezTo>
                    <a:pt x="25685" y="44621"/>
                    <a:pt x="25320" y="44469"/>
                    <a:pt x="24986" y="44591"/>
                  </a:cubicBezTo>
                  <a:cubicBezTo>
                    <a:pt x="24682" y="44682"/>
                    <a:pt x="24591" y="45016"/>
                    <a:pt x="24682" y="45351"/>
                  </a:cubicBezTo>
                  <a:cubicBezTo>
                    <a:pt x="24834" y="45655"/>
                    <a:pt x="25199" y="45807"/>
                    <a:pt x="25503" y="45685"/>
                  </a:cubicBezTo>
                  <a:close/>
                  <a:moveTo>
                    <a:pt x="25837" y="48147"/>
                  </a:moveTo>
                  <a:cubicBezTo>
                    <a:pt x="25959" y="48451"/>
                    <a:pt x="26293" y="48603"/>
                    <a:pt x="26627" y="48482"/>
                  </a:cubicBezTo>
                  <a:cubicBezTo>
                    <a:pt x="26931" y="48390"/>
                    <a:pt x="27144" y="48026"/>
                    <a:pt x="26962" y="47722"/>
                  </a:cubicBezTo>
                  <a:cubicBezTo>
                    <a:pt x="26870" y="47418"/>
                    <a:pt x="26475" y="47266"/>
                    <a:pt x="26171" y="47387"/>
                  </a:cubicBezTo>
                  <a:cubicBezTo>
                    <a:pt x="25867" y="47509"/>
                    <a:pt x="25715" y="47843"/>
                    <a:pt x="25837" y="48147"/>
                  </a:cubicBezTo>
                  <a:close/>
                  <a:moveTo>
                    <a:pt x="26901" y="50974"/>
                  </a:moveTo>
                  <a:cubicBezTo>
                    <a:pt x="27022" y="51278"/>
                    <a:pt x="27387" y="51430"/>
                    <a:pt x="27722" y="51308"/>
                  </a:cubicBezTo>
                  <a:cubicBezTo>
                    <a:pt x="28086" y="51187"/>
                    <a:pt x="28269" y="50852"/>
                    <a:pt x="28117" y="50548"/>
                  </a:cubicBezTo>
                  <a:cubicBezTo>
                    <a:pt x="27995" y="50244"/>
                    <a:pt x="27630" y="50093"/>
                    <a:pt x="27266" y="50214"/>
                  </a:cubicBezTo>
                  <a:cubicBezTo>
                    <a:pt x="26931" y="50305"/>
                    <a:pt x="26779" y="50670"/>
                    <a:pt x="26901" y="50974"/>
                  </a:cubicBezTo>
                  <a:close/>
                  <a:moveTo>
                    <a:pt x="27965" y="53801"/>
                  </a:moveTo>
                  <a:cubicBezTo>
                    <a:pt x="28086" y="54105"/>
                    <a:pt x="28451" y="54257"/>
                    <a:pt x="28846" y="54166"/>
                  </a:cubicBezTo>
                  <a:cubicBezTo>
                    <a:pt x="29181" y="54044"/>
                    <a:pt x="29363" y="53710"/>
                    <a:pt x="29272" y="53406"/>
                  </a:cubicBezTo>
                  <a:cubicBezTo>
                    <a:pt x="29150" y="53102"/>
                    <a:pt x="28755" y="52950"/>
                    <a:pt x="28390" y="53041"/>
                  </a:cubicBezTo>
                  <a:cubicBezTo>
                    <a:pt x="28026" y="53162"/>
                    <a:pt x="27843" y="53466"/>
                    <a:pt x="27965" y="53801"/>
                  </a:cubicBezTo>
                  <a:close/>
                  <a:moveTo>
                    <a:pt x="29059" y="56597"/>
                  </a:moveTo>
                  <a:cubicBezTo>
                    <a:pt x="29181" y="56901"/>
                    <a:pt x="29606" y="57053"/>
                    <a:pt x="29971" y="56932"/>
                  </a:cubicBezTo>
                  <a:cubicBezTo>
                    <a:pt x="30366" y="56810"/>
                    <a:pt x="30548" y="56476"/>
                    <a:pt x="30396" y="56172"/>
                  </a:cubicBezTo>
                  <a:cubicBezTo>
                    <a:pt x="30275" y="55868"/>
                    <a:pt x="29880" y="55716"/>
                    <a:pt x="29485" y="55837"/>
                  </a:cubicBezTo>
                  <a:cubicBezTo>
                    <a:pt x="29150" y="55989"/>
                    <a:pt x="28937" y="56293"/>
                    <a:pt x="29059" y="56597"/>
                  </a:cubicBezTo>
                  <a:close/>
                  <a:moveTo>
                    <a:pt x="31217" y="59667"/>
                  </a:moveTo>
                  <a:cubicBezTo>
                    <a:pt x="31612" y="59546"/>
                    <a:pt x="31795" y="59242"/>
                    <a:pt x="31643" y="58938"/>
                  </a:cubicBezTo>
                  <a:cubicBezTo>
                    <a:pt x="31491" y="58634"/>
                    <a:pt x="31065" y="58482"/>
                    <a:pt x="30700" y="58603"/>
                  </a:cubicBezTo>
                  <a:cubicBezTo>
                    <a:pt x="30305" y="58725"/>
                    <a:pt x="30123" y="59029"/>
                    <a:pt x="30244" y="59333"/>
                  </a:cubicBezTo>
                  <a:cubicBezTo>
                    <a:pt x="30396" y="59637"/>
                    <a:pt x="30852" y="59789"/>
                    <a:pt x="31217" y="59667"/>
                  </a:cubicBezTo>
                  <a:close/>
                  <a:moveTo>
                    <a:pt x="32403" y="62372"/>
                  </a:moveTo>
                  <a:cubicBezTo>
                    <a:pt x="32798" y="62251"/>
                    <a:pt x="33010" y="61947"/>
                    <a:pt x="32858" y="61643"/>
                  </a:cubicBezTo>
                  <a:cubicBezTo>
                    <a:pt x="32737" y="61339"/>
                    <a:pt x="32342" y="61187"/>
                    <a:pt x="31947" y="61308"/>
                  </a:cubicBezTo>
                  <a:cubicBezTo>
                    <a:pt x="31582" y="61400"/>
                    <a:pt x="31399" y="61704"/>
                    <a:pt x="31491" y="62008"/>
                  </a:cubicBezTo>
                  <a:cubicBezTo>
                    <a:pt x="31643" y="62312"/>
                    <a:pt x="32038" y="62463"/>
                    <a:pt x="32403" y="62372"/>
                  </a:cubicBezTo>
                  <a:close/>
                  <a:moveTo>
                    <a:pt x="32524" y="64713"/>
                  </a:moveTo>
                  <a:cubicBezTo>
                    <a:pt x="32646" y="65017"/>
                    <a:pt x="33010" y="65169"/>
                    <a:pt x="33345" y="65047"/>
                  </a:cubicBezTo>
                  <a:cubicBezTo>
                    <a:pt x="33740" y="64956"/>
                    <a:pt x="33983" y="64652"/>
                    <a:pt x="33862" y="64348"/>
                  </a:cubicBezTo>
                  <a:cubicBezTo>
                    <a:pt x="33740" y="64014"/>
                    <a:pt x="33345" y="63892"/>
                    <a:pt x="33010" y="63983"/>
                  </a:cubicBezTo>
                  <a:cubicBezTo>
                    <a:pt x="32646" y="64105"/>
                    <a:pt x="32433" y="64409"/>
                    <a:pt x="32524" y="64713"/>
                  </a:cubicBezTo>
                  <a:close/>
                  <a:moveTo>
                    <a:pt x="34682" y="67084"/>
                  </a:moveTo>
                  <a:cubicBezTo>
                    <a:pt x="34621" y="66780"/>
                    <a:pt x="34226" y="66628"/>
                    <a:pt x="33892" y="66719"/>
                  </a:cubicBezTo>
                  <a:cubicBezTo>
                    <a:pt x="33497" y="66840"/>
                    <a:pt x="33284" y="67144"/>
                    <a:pt x="33406" y="67448"/>
                  </a:cubicBezTo>
                  <a:cubicBezTo>
                    <a:pt x="33466" y="67752"/>
                    <a:pt x="33862" y="67904"/>
                    <a:pt x="34196" y="67844"/>
                  </a:cubicBezTo>
                  <a:cubicBezTo>
                    <a:pt x="34530" y="67722"/>
                    <a:pt x="34773" y="67388"/>
                    <a:pt x="34682" y="67084"/>
                  </a:cubicBezTo>
                  <a:close/>
                  <a:moveTo>
                    <a:pt x="35381" y="69819"/>
                  </a:moveTo>
                  <a:cubicBezTo>
                    <a:pt x="35290" y="69515"/>
                    <a:pt x="34956" y="69363"/>
                    <a:pt x="34621" y="69424"/>
                  </a:cubicBezTo>
                  <a:cubicBezTo>
                    <a:pt x="34287" y="69515"/>
                    <a:pt x="34044" y="69850"/>
                    <a:pt x="34105" y="70123"/>
                  </a:cubicBezTo>
                  <a:cubicBezTo>
                    <a:pt x="34196" y="70427"/>
                    <a:pt x="34530" y="70579"/>
                    <a:pt x="34865" y="70488"/>
                  </a:cubicBezTo>
                  <a:cubicBezTo>
                    <a:pt x="35229" y="70427"/>
                    <a:pt x="35442" y="70062"/>
                    <a:pt x="35381" y="69819"/>
                  </a:cubicBezTo>
                  <a:close/>
                  <a:moveTo>
                    <a:pt x="35989" y="72464"/>
                  </a:moveTo>
                  <a:cubicBezTo>
                    <a:pt x="35898" y="72160"/>
                    <a:pt x="35594" y="72008"/>
                    <a:pt x="35260" y="72129"/>
                  </a:cubicBezTo>
                  <a:cubicBezTo>
                    <a:pt x="34925" y="72190"/>
                    <a:pt x="34713" y="72494"/>
                    <a:pt x="34804" y="72798"/>
                  </a:cubicBezTo>
                  <a:cubicBezTo>
                    <a:pt x="34865" y="73102"/>
                    <a:pt x="35229" y="73254"/>
                    <a:pt x="35533" y="73163"/>
                  </a:cubicBezTo>
                  <a:cubicBezTo>
                    <a:pt x="35868" y="73072"/>
                    <a:pt x="36050" y="72768"/>
                    <a:pt x="35989" y="72464"/>
                  </a:cubicBezTo>
                  <a:close/>
                  <a:moveTo>
                    <a:pt x="36658" y="75078"/>
                  </a:moveTo>
                  <a:cubicBezTo>
                    <a:pt x="36597" y="74834"/>
                    <a:pt x="36293" y="74652"/>
                    <a:pt x="35928" y="74743"/>
                  </a:cubicBezTo>
                  <a:cubicBezTo>
                    <a:pt x="35624" y="74834"/>
                    <a:pt x="35412" y="75138"/>
                    <a:pt x="35472" y="75442"/>
                  </a:cubicBezTo>
                  <a:cubicBezTo>
                    <a:pt x="35564" y="75686"/>
                    <a:pt x="35898" y="75898"/>
                    <a:pt x="36202" y="75777"/>
                  </a:cubicBezTo>
                  <a:cubicBezTo>
                    <a:pt x="36536" y="75655"/>
                    <a:pt x="36749" y="75351"/>
                    <a:pt x="36658" y="75078"/>
                  </a:cubicBezTo>
                  <a:close/>
                  <a:moveTo>
                    <a:pt x="36992" y="78239"/>
                  </a:moveTo>
                  <a:cubicBezTo>
                    <a:pt x="37296" y="78178"/>
                    <a:pt x="37509" y="77874"/>
                    <a:pt x="37387" y="77600"/>
                  </a:cubicBezTo>
                  <a:cubicBezTo>
                    <a:pt x="37296" y="77327"/>
                    <a:pt x="36962" y="77175"/>
                    <a:pt x="36658" y="77266"/>
                  </a:cubicBezTo>
                  <a:cubicBezTo>
                    <a:pt x="36354" y="77327"/>
                    <a:pt x="36172" y="77631"/>
                    <a:pt x="36293" y="77904"/>
                  </a:cubicBezTo>
                  <a:cubicBezTo>
                    <a:pt x="36354" y="78208"/>
                    <a:pt x="36688" y="78360"/>
                    <a:pt x="36992" y="78239"/>
                  </a:cubicBezTo>
                  <a:close/>
                  <a:moveTo>
                    <a:pt x="37600" y="79880"/>
                  </a:moveTo>
                  <a:cubicBezTo>
                    <a:pt x="37296" y="79941"/>
                    <a:pt x="37144" y="80306"/>
                    <a:pt x="37266" y="80610"/>
                  </a:cubicBezTo>
                  <a:cubicBezTo>
                    <a:pt x="37387" y="80914"/>
                    <a:pt x="37691" y="81066"/>
                    <a:pt x="37995" y="80974"/>
                  </a:cubicBezTo>
                  <a:cubicBezTo>
                    <a:pt x="38299" y="80914"/>
                    <a:pt x="38451" y="80549"/>
                    <a:pt x="38360" y="80245"/>
                  </a:cubicBezTo>
                  <a:cubicBezTo>
                    <a:pt x="38269" y="79941"/>
                    <a:pt x="37904" y="79789"/>
                    <a:pt x="37600" y="79880"/>
                  </a:cubicBezTo>
                  <a:close/>
                  <a:moveTo>
                    <a:pt x="38512" y="82616"/>
                  </a:moveTo>
                  <a:cubicBezTo>
                    <a:pt x="38208" y="82677"/>
                    <a:pt x="38056" y="83041"/>
                    <a:pt x="38147" y="83284"/>
                  </a:cubicBezTo>
                  <a:cubicBezTo>
                    <a:pt x="38208" y="83588"/>
                    <a:pt x="38573" y="83740"/>
                    <a:pt x="38877" y="83649"/>
                  </a:cubicBezTo>
                  <a:cubicBezTo>
                    <a:pt x="39181" y="83528"/>
                    <a:pt x="39363" y="83224"/>
                    <a:pt x="39242" y="82920"/>
                  </a:cubicBezTo>
                  <a:cubicBezTo>
                    <a:pt x="39181" y="82646"/>
                    <a:pt x="38816" y="82494"/>
                    <a:pt x="38512" y="82616"/>
                  </a:cubicBezTo>
                  <a:close/>
                  <a:moveTo>
                    <a:pt x="39333" y="85260"/>
                  </a:moveTo>
                  <a:cubicBezTo>
                    <a:pt x="39029" y="85382"/>
                    <a:pt x="38816" y="85686"/>
                    <a:pt x="38907" y="85959"/>
                  </a:cubicBezTo>
                  <a:cubicBezTo>
                    <a:pt x="38968" y="86263"/>
                    <a:pt x="39333" y="86415"/>
                    <a:pt x="39637" y="86294"/>
                  </a:cubicBezTo>
                  <a:cubicBezTo>
                    <a:pt x="39941" y="86172"/>
                    <a:pt x="40123" y="85868"/>
                    <a:pt x="40032" y="85625"/>
                  </a:cubicBezTo>
                  <a:cubicBezTo>
                    <a:pt x="39971" y="85291"/>
                    <a:pt x="39667" y="85169"/>
                    <a:pt x="39333" y="85260"/>
                  </a:cubicBezTo>
                  <a:close/>
                  <a:moveTo>
                    <a:pt x="40123" y="87905"/>
                  </a:moveTo>
                  <a:cubicBezTo>
                    <a:pt x="39819" y="87996"/>
                    <a:pt x="39637" y="88300"/>
                    <a:pt x="39697" y="88573"/>
                  </a:cubicBezTo>
                  <a:cubicBezTo>
                    <a:pt x="39789" y="88877"/>
                    <a:pt x="40123" y="89029"/>
                    <a:pt x="40427" y="88908"/>
                  </a:cubicBezTo>
                  <a:cubicBezTo>
                    <a:pt x="40731" y="88786"/>
                    <a:pt x="40913" y="88482"/>
                    <a:pt x="40853" y="88239"/>
                  </a:cubicBezTo>
                  <a:cubicBezTo>
                    <a:pt x="40761" y="87965"/>
                    <a:pt x="40427" y="87813"/>
                    <a:pt x="40123" y="87905"/>
                  </a:cubicBezTo>
                  <a:close/>
                  <a:moveTo>
                    <a:pt x="40913" y="90519"/>
                  </a:moveTo>
                  <a:cubicBezTo>
                    <a:pt x="40579" y="90640"/>
                    <a:pt x="40397" y="90944"/>
                    <a:pt x="40488" y="91187"/>
                  </a:cubicBezTo>
                  <a:cubicBezTo>
                    <a:pt x="40579" y="91491"/>
                    <a:pt x="40944" y="91643"/>
                    <a:pt x="41248" y="91552"/>
                  </a:cubicBezTo>
                  <a:cubicBezTo>
                    <a:pt x="41612" y="91430"/>
                    <a:pt x="41764" y="91127"/>
                    <a:pt x="41673" y="90853"/>
                  </a:cubicBezTo>
                  <a:cubicBezTo>
                    <a:pt x="41612" y="90579"/>
                    <a:pt x="41248" y="90427"/>
                    <a:pt x="40913" y="90519"/>
                  </a:cubicBezTo>
                  <a:close/>
                  <a:moveTo>
                    <a:pt x="41825" y="93163"/>
                  </a:moveTo>
                  <a:cubicBezTo>
                    <a:pt x="41491" y="93285"/>
                    <a:pt x="41308" y="93589"/>
                    <a:pt x="41400" y="93862"/>
                  </a:cubicBezTo>
                  <a:cubicBezTo>
                    <a:pt x="41521" y="94166"/>
                    <a:pt x="41916" y="94318"/>
                    <a:pt x="42220" y="94196"/>
                  </a:cubicBezTo>
                  <a:cubicBezTo>
                    <a:pt x="42555" y="94075"/>
                    <a:pt x="42707" y="93771"/>
                    <a:pt x="42585" y="93467"/>
                  </a:cubicBezTo>
                  <a:cubicBezTo>
                    <a:pt x="42524" y="93224"/>
                    <a:pt x="42160" y="93072"/>
                    <a:pt x="41825" y="93163"/>
                  </a:cubicBezTo>
                  <a:close/>
                  <a:moveTo>
                    <a:pt x="42919" y="95838"/>
                  </a:moveTo>
                  <a:cubicBezTo>
                    <a:pt x="42585" y="95959"/>
                    <a:pt x="42433" y="96263"/>
                    <a:pt x="42555" y="96567"/>
                  </a:cubicBezTo>
                  <a:cubicBezTo>
                    <a:pt x="42707" y="96871"/>
                    <a:pt x="43071" y="97023"/>
                    <a:pt x="43436" y="96902"/>
                  </a:cubicBezTo>
                  <a:cubicBezTo>
                    <a:pt x="43771" y="96780"/>
                    <a:pt x="43922" y="96476"/>
                    <a:pt x="43771" y="96172"/>
                  </a:cubicBezTo>
                  <a:cubicBezTo>
                    <a:pt x="43649" y="95868"/>
                    <a:pt x="43284" y="95716"/>
                    <a:pt x="42919" y="95838"/>
                  </a:cubicBezTo>
                  <a:close/>
                  <a:moveTo>
                    <a:pt x="12767" y="28968"/>
                  </a:moveTo>
                  <a:cubicBezTo>
                    <a:pt x="13071" y="28876"/>
                    <a:pt x="13101" y="28664"/>
                    <a:pt x="12888" y="28451"/>
                  </a:cubicBezTo>
                  <a:cubicBezTo>
                    <a:pt x="12645" y="28268"/>
                    <a:pt x="12189" y="28147"/>
                    <a:pt x="11885" y="28238"/>
                  </a:cubicBezTo>
                  <a:cubicBezTo>
                    <a:pt x="11581" y="28299"/>
                    <a:pt x="11551" y="28512"/>
                    <a:pt x="11825" y="28724"/>
                  </a:cubicBezTo>
                  <a:cubicBezTo>
                    <a:pt x="12037" y="28876"/>
                    <a:pt x="12493" y="28998"/>
                    <a:pt x="12767" y="28968"/>
                  </a:cubicBezTo>
                  <a:close/>
                  <a:moveTo>
                    <a:pt x="13800" y="30609"/>
                  </a:moveTo>
                  <a:cubicBezTo>
                    <a:pt x="13983" y="30791"/>
                    <a:pt x="14347" y="30913"/>
                    <a:pt x="14682" y="30822"/>
                  </a:cubicBezTo>
                  <a:cubicBezTo>
                    <a:pt x="14986" y="30761"/>
                    <a:pt x="15047" y="30518"/>
                    <a:pt x="14864" y="30305"/>
                  </a:cubicBezTo>
                  <a:cubicBezTo>
                    <a:pt x="14682" y="30092"/>
                    <a:pt x="14256" y="29971"/>
                    <a:pt x="13983" y="30062"/>
                  </a:cubicBezTo>
                  <a:cubicBezTo>
                    <a:pt x="13679" y="30123"/>
                    <a:pt x="13588" y="30366"/>
                    <a:pt x="13800" y="30609"/>
                  </a:cubicBezTo>
                  <a:close/>
                  <a:moveTo>
                    <a:pt x="15351" y="32524"/>
                  </a:moveTo>
                  <a:cubicBezTo>
                    <a:pt x="15503" y="32767"/>
                    <a:pt x="15837" y="32828"/>
                    <a:pt x="16141" y="32767"/>
                  </a:cubicBezTo>
                  <a:cubicBezTo>
                    <a:pt x="16445" y="32676"/>
                    <a:pt x="16566" y="32402"/>
                    <a:pt x="16414" y="32220"/>
                  </a:cubicBezTo>
                  <a:cubicBezTo>
                    <a:pt x="16262" y="32007"/>
                    <a:pt x="15867" y="31916"/>
                    <a:pt x="15624" y="32007"/>
                  </a:cubicBezTo>
                  <a:cubicBezTo>
                    <a:pt x="15320" y="32068"/>
                    <a:pt x="15199" y="32311"/>
                    <a:pt x="15351" y="32524"/>
                  </a:cubicBezTo>
                  <a:close/>
                  <a:moveTo>
                    <a:pt x="16566" y="34560"/>
                  </a:moveTo>
                  <a:cubicBezTo>
                    <a:pt x="16688" y="34773"/>
                    <a:pt x="17022" y="34895"/>
                    <a:pt x="17296" y="34773"/>
                  </a:cubicBezTo>
                  <a:cubicBezTo>
                    <a:pt x="17600" y="34652"/>
                    <a:pt x="17721" y="34408"/>
                    <a:pt x="17600" y="34196"/>
                  </a:cubicBezTo>
                  <a:cubicBezTo>
                    <a:pt x="17478" y="33983"/>
                    <a:pt x="17144" y="33892"/>
                    <a:pt x="16840" y="33983"/>
                  </a:cubicBezTo>
                  <a:cubicBezTo>
                    <a:pt x="16566" y="34044"/>
                    <a:pt x="16445" y="34317"/>
                    <a:pt x="16566" y="34560"/>
                  </a:cubicBezTo>
                  <a:close/>
                  <a:moveTo>
                    <a:pt x="17934" y="35989"/>
                  </a:moveTo>
                  <a:cubicBezTo>
                    <a:pt x="17630" y="36111"/>
                    <a:pt x="17509" y="36384"/>
                    <a:pt x="17630" y="36597"/>
                  </a:cubicBezTo>
                  <a:cubicBezTo>
                    <a:pt x="17752" y="36840"/>
                    <a:pt x="18056" y="36931"/>
                    <a:pt x="18360" y="36840"/>
                  </a:cubicBezTo>
                  <a:cubicBezTo>
                    <a:pt x="18664" y="36718"/>
                    <a:pt x="18755" y="36445"/>
                    <a:pt x="18694" y="36232"/>
                  </a:cubicBezTo>
                  <a:cubicBezTo>
                    <a:pt x="18542" y="35989"/>
                    <a:pt x="18238" y="35928"/>
                    <a:pt x="17934" y="35989"/>
                  </a:cubicBezTo>
                  <a:close/>
                  <a:moveTo>
                    <a:pt x="19302" y="39059"/>
                  </a:moveTo>
                  <a:cubicBezTo>
                    <a:pt x="19576" y="38937"/>
                    <a:pt x="19728" y="38664"/>
                    <a:pt x="19606" y="38421"/>
                  </a:cubicBezTo>
                  <a:cubicBezTo>
                    <a:pt x="19484" y="38208"/>
                    <a:pt x="19180" y="38086"/>
                    <a:pt x="18876" y="38208"/>
                  </a:cubicBezTo>
                  <a:cubicBezTo>
                    <a:pt x="18633" y="38299"/>
                    <a:pt x="18481" y="38603"/>
                    <a:pt x="18572" y="38846"/>
                  </a:cubicBezTo>
                  <a:cubicBezTo>
                    <a:pt x="18694" y="39059"/>
                    <a:pt x="19028" y="39180"/>
                    <a:pt x="19302" y="39059"/>
                  </a:cubicBezTo>
                  <a:close/>
                  <a:moveTo>
                    <a:pt x="20366" y="41430"/>
                  </a:moveTo>
                  <a:cubicBezTo>
                    <a:pt x="20639" y="41308"/>
                    <a:pt x="20791" y="41004"/>
                    <a:pt x="20670" y="40731"/>
                  </a:cubicBezTo>
                  <a:cubicBezTo>
                    <a:pt x="20548" y="40487"/>
                    <a:pt x="20214" y="40366"/>
                    <a:pt x="19940" y="40487"/>
                  </a:cubicBezTo>
                  <a:cubicBezTo>
                    <a:pt x="19697" y="40579"/>
                    <a:pt x="19545" y="40883"/>
                    <a:pt x="19636" y="41156"/>
                  </a:cubicBezTo>
                  <a:cubicBezTo>
                    <a:pt x="19758" y="41430"/>
                    <a:pt x="20092" y="41551"/>
                    <a:pt x="20366" y="41430"/>
                  </a:cubicBezTo>
                  <a:close/>
                  <a:moveTo>
                    <a:pt x="21612" y="44044"/>
                  </a:moveTo>
                  <a:cubicBezTo>
                    <a:pt x="21886" y="43922"/>
                    <a:pt x="22038" y="43588"/>
                    <a:pt x="21886" y="43284"/>
                  </a:cubicBezTo>
                  <a:cubicBezTo>
                    <a:pt x="21734" y="42980"/>
                    <a:pt x="21399" y="42858"/>
                    <a:pt x="21126" y="42980"/>
                  </a:cubicBezTo>
                  <a:cubicBezTo>
                    <a:pt x="20852" y="43102"/>
                    <a:pt x="20731" y="43436"/>
                    <a:pt x="20852" y="43740"/>
                  </a:cubicBezTo>
                  <a:cubicBezTo>
                    <a:pt x="21004" y="44013"/>
                    <a:pt x="21338" y="44165"/>
                    <a:pt x="21612" y="44044"/>
                  </a:cubicBezTo>
                  <a:close/>
                  <a:moveTo>
                    <a:pt x="22706" y="46749"/>
                  </a:moveTo>
                  <a:cubicBezTo>
                    <a:pt x="23041" y="46627"/>
                    <a:pt x="23162" y="46293"/>
                    <a:pt x="23071" y="45989"/>
                  </a:cubicBezTo>
                  <a:cubicBezTo>
                    <a:pt x="22949" y="45685"/>
                    <a:pt x="22615" y="45533"/>
                    <a:pt x="22311" y="45655"/>
                  </a:cubicBezTo>
                  <a:cubicBezTo>
                    <a:pt x="22007" y="45746"/>
                    <a:pt x="21886" y="46111"/>
                    <a:pt x="21946" y="46415"/>
                  </a:cubicBezTo>
                  <a:cubicBezTo>
                    <a:pt x="22098" y="46749"/>
                    <a:pt x="22402" y="46871"/>
                    <a:pt x="22706" y="46749"/>
                  </a:cubicBezTo>
                  <a:close/>
                  <a:moveTo>
                    <a:pt x="22949" y="49181"/>
                  </a:moveTo>
                  <a:cubicBezTo>
                    <a:pt x="23071" y="49485"/>
                    <a:pt x="23375" y="49637"/>
                    <a:pt x="23709" y="49515"/>
                  </a:cubicBezTo>
                  <a:cubicBezTo>
                    <a:pt x="24013" y="49393"/>
                    <a:pt x="24196" y="49059"/>
                    <a:pt x="24074" y="48755"/>
                  </a:cubicBezTo>
                  <a:cubicBezTo>
                    <a:pt x="23983" y="48451"/>
                    <a:pt x="23618" y="48299"/>
                    <a:pt x="23314" y="48421"/>
                  </a:cubicBezTo>
                  <a:cubicBezTo>
                    <a:pt x="23041" y="48573"/>
                    <a:pt x="22828" y="48877"/>
                    <a:pt x="22949" y="49181"/>
                  </a:cubicBezTo>
                  <a:close/>
                  <a:moveTo>
                    <a:pt x="23831" y="51977"/>
                  </a:moveTo>
                  <a:cubicBezTo>
                    <a:pt x="23892" y="52281"/>
                    <a:pt x="24287" y="52433"/>
                    <a:pt x="24621" y="52342"/>
                  </a:cubicBezTo>
                  <a:cubicBezTo>
                    <a:pt x="24956" y="52220"/>
                    <a:pt x="25138" y="51886"/>
                    <a:pt x="25047" y="51582"/>
                  </a:cubicBezTo>
                  <a:cubicBezTo>
                    <a:pt x="24925" y="51278"/>
                    <a:pt x="24591" y="51126"/>
                    <a:pt x="24226" y="51217"/>
                  </a:cubicBezTo>
                  <a:cubicBezTo>
                    <a:pt x="23892" y="51339"/>
                    <a:pt x="23709" y="51673"/>
                    <a:pt x="23831" y="51977"/>
                  </a:cubicBezTo>
                  <a:close/>
                  <a:moveTo>
                    <a:pt x="24652" y="54773"/>
                  </a:moveTo>
                  <a:cubicBezTo>
                    <a:pt x="24773" y="55077"/>
                    <a:pt x="25108" y="55229"/>
                    <a:pt x="25503" y="55108"/>
                  </a:cubicBezTo>
                  <a:cubicBezTo>
                    <a:pt x="25867" y="54986"/>
                    <a:pt x="26050" y="54682"/>
                    <a:pt x="25959" y="54348"/>
                  </a:cubicBezTo>
                  <a:cubicBezTo>
                    <a:pt x="25837" y="54044"/>
                    <a:pt x="25442" y="53892"/>
                    <a:pt x="25108" y="54014"/>
                  </a:cubicBezTo>
                  <a:cubicBezTo>
                    <a:pt x="24773" y="54105"/>
                    <a:pt x="24591" y="54469"/>
                    <a:pt x="24652" y="54773"/>
                  </a:cubicBezTo>
                  <a:close/>
                  <a:moveTo>
                    <a:pt x="25594" y="57539"/>
                  </a:moveTo>
                  <a:cubicBezTo>
                    <a:pt x="25715" y="57843"/>
                    <a:pt x="26111" y="57995"/>
                    <a:pt x="26506" y="57874"/>
                  </a:cubicBezTo>
                  <a:cubicBezTo>
                    <a:pt x="26901" y="57752"/>
                    <a:pt x="27114" y="57448"/>
                    <a:pt x="27022" y="57144"/>
                  </a:cubicBezTo>
                  <a:cubicBezTo>
                    <a:pt x="26901" y="56840"/>
                    <a:pt x="26506" y="56688"/>
                    <a:pt x="26141" y="56810"/>
                  </a:cubicBezTo>
                  <a:cubicBezTo>
                    <a:pt x="25715" y="56932"/>
                    <a:pt x="25503" y="57235"/>
                    <a:pt x="25594" y="57539"/>
                  </a:cubicBezTo>
                  <a:close/>
                  <a:moveTo>
                    <a:pt x="27174" y="59546"/>
                  </a:moveTo>
                  <a:cubicBezTo>
                    <a:pt x="26779" y="59667"/>
                    <a:pt x="26567" y="59971"/>
                    <a:pt x="26658" y="60275"/>
                  </a:cubicBezTo>
                  <a:cubicBezTo>
                    <a:pt x="26779" y="60579"/>
                    <a:pt x="27235" y="60731"/>
                    <a:pt x="27630" y="60609"/>
                  </a:cubicBezTo>
                  <a:cubicBezTo>
                    <a:pt x="27995" y="60488"/>
                    <a:pt x="28238" y="60184"/>
                    <a:pt x="28086" y="59880"/>
                  </a:cubicBezTo>
                  <a:cubicBezTo>
                    <a:pt x="27995" y="59637"/>
                    <a:pt x="27600" y="59424"/>
                    <a:pt x="27174" y="59546"/>
                  </a:cubicBezTo>
                  <a:close/>
                  <a:moveTo>
                    <a:pt x="28421" y="62251"/>
                  </a:moveTo>
                  <a:cubicBezTo>
                    <a:pt x="28026" y="62372"/>
                    <a:pt x="27813" y="62676"/>
                    <a:pt x="27934" y="62980"/>
                  </a:cubicBezTo>
                  <a:cubicBezTo>
                    <a:pt x="28026" y="63284"/>
                    <a:pt x="28451" y="63436"/>
                    <a:pt x="28877" y="63315"/>
                  </a:cubicBezTo>
                  <a:cubicBezTo>
                    <a:pt x="29241" y="63193"/>
                    <a:pt x="29485" y="62889"/>
                    <a:pt x="29363" y="62585"/>
                  </a:cubicBezTo>
                  <a:cubicBezTo>
                    <a:pt x="29241" y="62281"/>
                    <a:pt x="28785" y="62129"/>
                    <a:pt x="28421" y="62251"/>
                  </a:cubicBezTo>
                  <a:close/>
                  <a:moveTo>
                    <a:pt x="30427" y="65260"/>
                  </a:moveTo>
                  <a:cubicBezTo>
                    <a:pt x="30305" y="64956"/>
                    <a:pt x="29940" y="64804"/>
                    <a:pt x="29515" y="64895"/>
                  </a:cubicBezTo>
                  <a:cubicBezTo>
                    <a:pt x="29150" y="65017"/>
                    <a:pt x="28907" y="65321"/>
                    <a:pt x="29029" y="65594"/>
                  </a:cubicBezTo>
                  <a:cubicBezTo>
                    <a:pt x="29150" y="65898"/>
                    <a:pt x="29515" y="66050"/>
                    <a:pt x="29910" y="65929"/>
                  </a:cubicBezTo>
                  <a:cubicBezTo>
                    <a:pt x="30305" y="65868"/>
                    <a:pt x="30548" y="65564"/>
                    <a:pt x="30427" y="65260"/>
                  </a:cubicBezTo>
                  <a:close/>
                  <a:moveTo>
                    <a:pt x="31339" y="67935"/>
                  </a:moveTo>
                  <a:cubicBezTo>
                    <a:pt x="31278" y="67631"/>
                    <a:pt x="30883" y="67479"/>
                    <a:pt x="30518" y="67570"/>
                  </a:cubicBezTo>
                  <a:cubicBezTo>
                    <a:pt x="30123" y="67631"/>
                    <a:pt x="29910" y="67935"/>
                    <a:pt x="30001" y="68239"/>
                  </a:cubicBezTo>
                  <a:cubicBezTo>
                    <a:pt x="30123" y="68543"/>
                    <a:pt x="30518" y="68695"/>
                    <a:pt x="30852" y="68634"/>
                  </a:cubicBezTo>
                  <a:cubicBezTo>
                    <a:pt x="31187" y="68543"/>
                    <a:pt x="31430" y="68239"/>
                    <a:pt x="31339" y="67935"/>
                  </a:cubicBezTo>
                  <a:close/>
                  <a:moveTo>
                    <a:pt x="32159" y="70610"/>
                  </a:moveTo>
                  <a:cubicBezTo>
                    <a:pt x="32068" y="70306"/>
                    <a:pt x="31703" y="70154"/>
                    <a:pt x="31339" y="70214"/>
                  </a:cubicBezTo>
                  <a:cubicBezTo>
                    <a:pt x="31004" y="70306"/>
                    <a:pt x="30761" y="70610"/>
                    <a:pt x="30852" y="70913"/>
                  </a:cubicBezTo>
                  <a:cubicBezTo>
                    <a:pt x="30913" y="71217"/>
                    <a:pt x="31308" y="71369"/>
                    <a:pt x="31643" y="71278"/>
                  </a:cubicBezTo>
                  <a:cubicBezTo>
                    <a:pt x="32038" y="71217"/>
                    <a:pt x="32251" y="70913"/>
                    <a:pt x="32159" y="70610"/>
                  </a:cubicBezTo>
                  <a:close/>
                  <a:moveTo>
                    <a:pt x="32950" y="73254"/>
                  </a:moveTo>
                  <a:cubicBezTo>
                    <a:pt x="32858" y="72950"/>
                    <a:pt x="32524" y="72798"/>
                    <a:pt x="32190" y="72889"/>
                  </a:cubicBezTo>
                  <a:cubicBezTo>
                    <a:pt x="31825" y="72950"/>
                    <a:pt x="31643" y="73254"/>
                    <a:pt x="31734" y="73527"/>
                  </a:cubicBezTo>
                  <a:cubicBezTo>
                    <a:pt x="31795" y="73801"/>
                    <a:pt x="32159" y="73983"/>
                    <a:pt x="32494" y="73892"/>
                  </a:cubicBezTo>
                  <a:cubicBezTo>
                    <a:pt x="32828" y="73831"/>
                    <a:pt x="33010" y="73527"/>
                    <a:pt x="32950" y="73254"/>
                  </a:cubicBezTo>
                  <a:close/>
                  <a:moveTo>
                    <a:pt x="33740" y="75838"/>
                  </a:moveTo>
                  <a:cubicBezTo>
                    <a:pt x="33679" y="75594"/>
                    <a:pt x="33314" y="75382"/>
                    <a:pt x="32980" y="75473"/>
                  </a:cubicBezTo>
                  <a:cubicBezTo>
                    <a:pt x="32676" y="75534"/>
                    <a:pt x="32494" y="75838"/>
                    <a:pt x="32554" y="76111"/>
                  </a:cubicBezTo>
                  <a:cubicBezTo>
                    <a:pt x="32676" y="76385"/>
                    <a:pt x="32980" y="76567"/>
                    <a:pt x="33314" y="76506"/>
                  </a:cubicBezTo>
                  <a:cubicBezTo>
                    <a:pt x="33618" y="76415"/>
                    <a:pt x="33801" y="76142"/>
                    <a:pt x="33740" y="75838"/>
                  </a:cubicBezTo>
                  <a:close/>
                  <a:moveTo>
                    <a:pt x="34561" y="78391"/>
                  </a:moveTo>
                  <a:cubicBezTo>
                    <a:pt x="34469" y="78117"/>
                    <a:pt x="34165" y="77965"/>
                    <a:pt x="33862" y="78056"/>
                  </a:cubicBezTo>
                  <a:cubicBezTo>
                    <a:pt x="33558" y="78117"/>
                    <a:pt x="33406" y="78391"/>
                    <a:pt x="33466" y="78695"/>
                  </a:cubicBezTo>
                  <a:cubicBezTo>
                    <a:pt x="33588" y="78968"/>
                    <a:pt x="33892" y="79120"/>
                    <a:pt x="34196" y="79029"/>
                  </a:cubicBezTo>
                  <a:cubicBezTo>
                    <a:pt x="34530" y="78938"/>
                    <a:pt x="34682" y="78664"/>
                    <a:pt x="34561" y="78391"/>
                  </a:cubicBezTo>
                  <a:close/>
                  <a:moveTo>
                    <a:pt x="35260" y="81734"/>
                  </a:moveTo>
                  <a:cubicBezTo>
                    <a:pt x="35564" y="81674"/>
                    <a:pt x="35716" y="81370"/>
                    <a:pt x="35594" y="81066"/>
                  </a:cubicBezTo>
                  <a:cubicBezTo>
                    <a:pt x="35472" y="80731"/>
                    <a:pt x="35138" y="80549"/>
                    <a:pt x="34865" y="80640"/>
                  </a:cubicBezTo>
                  <a:cubicBezTo>
                    <a:pt x="34561" y="80701"/>
                    <a:pt x="34439" y="81005"/>
                    <a:pt x="34530" y="81309"/>
                  </a:cubicBezTo>
                  <a:cubicBezTo>
                    <a:pt x="34621" y="81674"/>
                    <a:pt x="34956" y="81825"/>
                    <a:pt x="35260" y="81734"/>
                  </a:cubicBezTo>
                  <a:close/>
                  <a:moveTo>
                    <a:pt x="35746" y="83406"/>
                  </a:moveTo>
                  <a:cubicBezTo>
                    <a:pt x="35442" y="83467"/>
                    <a:pt x="35290" y="83771"/>
                    <a:pt x="35381" y="84105"/>
                  </a:cubicBezTo>
                  <a:cubicBezTo>
                    <a:pt x="35442" y="84409"/>
                    <a:pt x="35746" y="84531"/>
                    <a:pt x="36050" y="84470"/>
                  </a:cubicBezTo>
                  <a:cubicBezTo>
                    <a:pt x="36354" y="84409"/>
                    <a:pt x="36536" y="84105"/>
                    <a:pt x="36445" y="83771"/>
                  </a:cubicBezTo>
                  <a:cubicBezTo>
                    <a:pt x="36384" y="83497"/>
                    <a:pt x="36050" y="83345"/>
                    <a:pt x="35746" y="83406"/>
                  </a:cubicBezTo>
                  <a:close/>
                  <a:moveTo>
                    <a:pt x="36506" y="86050"/>
                  </a:moveTo>
                  <a:cubicBezTo>
                    <a:pt x="36202" y="86142"/>
                    <a:pt x="36020" y="86446"/>
                    <a:pt x="36080" y="86750"/>
                  </a:cubicBezTo>
                  <a:cubicBezTo>
                    <a:pt x="36172" y="87054"/>
                    <a:pt x="36476" y="87206"/>
                    <a:pt x="36779" y="87145"/>
                  </a:cubicBezTo>
                  <a:cubicBezTo>
                    <a:pt x="37083" y="87054"/>
                    <a:pt x="37266" y="86750"/>
                    <a:pt x="37205" y="86446"/>
                  </a:cubicBezTo>
                  <a:cubicBezTo>
                    <a:pt x="37144" y="86142"/>
                    <a:pt x="36810" y="85990"/>
                    <a:pt x="36506" y="86050"/>
                  </a:cubicBezTo>
                  <a:close/>
                  <a:moveTo>
                    <a:pt x="37235" y="88725"/>
                  </a:moveTo>
                  <a:cubicBezTo>
                    <a:pt x="36931" y="88786"/>
                    <a:pt x="36749" y="89090"/>
                    <a:pt x="36779" y="89424"/>
                  </a:cubicBezTo>
                  <a:cubicBezTo>
                    <a:pt x="36840" y="89728"/>
                    <a:pt x="37144" y="89850"/>
                    <a:pt x="37509" y="89789"/>
                  </a:cubicBezTo>
                  <a:cubicBezTo>
                    <a:pt x="37813" y="89728"/>
                    <a:pt x="38026" y="89424"/>
                    <a:pt x="37904" y="89090"/>
                  </a:cubicBezTo>
                  <a:cubicBezTo>
                    <a:pt x="37843" y="88816"/>
                    <a:pt x="37539" y="88604"/>
                    <a:pt x="37235" y="88725"/>
                  </a:cubicBezTo>
                  <a:close/>
                  <a:moveTo>
                    <a:pt x="37965" y="91339"/>
                  </a:moveTo>
                  <a:cubicBezTo>
                    <a:pt x="37600" y="91430"/>
                    <a:pt x="37418" y="91734"/>
                    <a:pt x="37509" y="92038"/>
                  </a:cubicBezTo>
                  <a:cubicBezTo>
                    <a:pt x="37570" y="92342"/>
                    <a:pt x="37904" y="92494"/>
                    <a:pt x="38269" y="92403"/>
                  </a:cubicBezTo>
                  <a:cubicBezTo>
                    <a:pt x="38603" y="92342"/>
                    <a:pt x="38786" y="92038"/>
                    <a:pt x="38664" y="91734"/>
                  </a:cubicBezTo>
                  <a:cubicBezTo>
                    <a:pt x="38603" y="91430"/>
                    <a:pt x="38269" y="91279"/>
                    <a:pt x="37965" y="91339"/>
                  </a:cubicBezTo>
                  <a:close/>
                  <a:moveTo>
                    <a:pt x="38786" y="94014"/>
                  </a:moveTo>
                  <a:cubicBezTo>
                    <a:pt x="38451" y="94075"/>
                    <a:pt x="38269" y="94379"/>
                    <a:pt x="38360" y="94683"/>
                  </a:cubicBezTo>
                  <a:cubicBezTo>
                    <a:pt x="38482" y="94987"/>
                    <a:pt x="38816" y="95139"/>
                    <a:pt x="39181" y="95078"/>
                  </a:cubicBezTo>
                  <a:cubicBezTo>
                    <a:pt x="39515" y="94987"/>
                    <a:pt x="39697" y="94683"/>
                    <a:pt x="39576" y="94379"/>
                  </a:cubicBezTo>
                  <a:cubicBezTo>
                    <a:pt x="39485" y="94075"/>
                    <a:pt x="39120" y="93923"/>
                    <a:pt x="38786" y="94014"/>
                  </a:cubicBezTo>
                  <a:close/>
                  <a:moveTo>
                    <a:pt x="39849" y="96689"/>
                  </a:moveTo>
                  <a:cubicBezTo>
                    <a:pt x="39515" y="96780"/>
                    <a:pt x="39363" y="97084"/>
                    <a:pt x="39485" y="97388"/>
                  </a:cubicBezTo>
                  <a:cubicBezTo>
                    <a:pt x="39637" y="97692"/>
                    <a:pt x="40001" y="97844"/>
                    <a:pt x="40336" y="97783"/>
                  </a:cubicBezTo>
                  <a:cubicBezTo>
                    <a:pt x="40701" y="97692"/>
                    <a:pt x="40853" y="97358"/>
                    <a:pt x="40731" y="97084"/>
                  </a:cubicBezTo>
                  <a:cubicBezTo>
                    <a:pt x="40579" y="96780"/>
                    <a:pt x="40184" y="96598"/>
                    <a:pt x="39849" y="96689"/>
                  </a:cubicBezTo>
                  <a:close/>
                  <a:moveTo>
                    <a:pt x="10062" y="29545"/>
                  </a:moveTo>
                  <a:cubicBezTo>
                    <a:pt x="10366" y="29484"/>
                    <a:pt x="10396" y="29272"/>
                    <a:pt x="10183" y="29028"/>
                  </a:cubicBezTo>
                  <a:cubicBezTo>
                    <a:pt x="9940" y="28816"/>
                    <a:pt x="9484" y="28694"/>
                    <a:pt x="9180" y="28724"/>
                  </a:cubicBezTo>
                  <a:cubicBezTo>
                    <a:pt x="8876" y="28755"/>
                    <a:pt x="8846" y="28998"/>
                    <a:pt x="9119" y="29211"/>
                  </a:cubicBezTo>
                  <a:cubicBezTo>
                    <a:pt x="9302" y="29454"/>
                    <a:pt x="9758" y="29575"/>
                    <a:pt x="10062" y="29545"/>
                  </a:cubicBezTo>
                  <a:close/>
                  <a:moveTo>
                    <a:pt x="11065" y="31217"/>
                  </a:moveTo>
                  <a:cubicBezTo>
                    <a:pt x="11247" y="31430"/>
                    <a:pt x="11642" y="31551"/>
                    <a:pt x="11946" y="31460"/>
                  </a:cubicBezTo>
                  <a:cubicBezTo>
                    <a:pt x="12250" y="31399"/>
                    <a:pt x="12311" y="31156"/>
                    <a:pt x="12129" y="30943"/>
                  </a:cubicBezTo>
                  <a:cubicBezTo>
                    <a:pt x="11946" y="30700"/>
                    <a:pt x="11521" y="30579"/>
                    <a:pt x="11217" y="30670"/>
                  </a:cubicBezTo>
                  <a:cubicBezTo>
                    <a:pt x="10943" y="30791"/>
                    <a:pt x="10882" y="31004"/>
                    <a:pt x="11065" y="31217"/>
                  </a:cubicBezTo>
                  <a:close/>
                  <a:moveTo>
                    <a:pt x="12645" y="33253"/>
                  </a:moveTo>
                  <a:cubicBezTo>
                    <a:pt x="12797" y="33497"/>
                    <a:pt x="13162" y="33588"/>
                    <a:pt x="13466" y="33527"/>
                  </a:cubicBezTo>
                  <a:cubicBezTo>
                    <a:pt x="13770" y="33436"/>
                    <a:pt x="13861" y="33162"/>
                    <a:pt x="13709" y="32980"/>
                  </a:cubicBezTo>
                  <a:cubicBezTo>
                    <a:pt x="13557" y="32767"/>
                    <a:pt x="13192" y="32645"/>
                    <a:pt x="12919" y="32737"/>
                  </a:cubicBezTo>
                  <a:cubicBezTo>
                    <a:pt x="12615" y="32797"/>
                    <a:pt x="12493" y="33041"/>
                    <a:pt x="12645" y="33253"/>
                  </a:cubicBezTo>
                  <a:close/>
                  <a:moveTo>
                    <a:pt x="13922" y="35381"/>
                  </a:moveTo>
                  <a:cubicBezTo>
                    <a:pt x="14013" y="35624"/>
                    <a:pt x="14347" y="35715"/>
                    <a:pt x="14682" y="35655"/>
                  </a:cubicBezTo>
                  <a:cubicBezTo>
                    <a:pt x="14986" y="35563"/>
                    <a:pt x="15077" y="35290"/>
                    <a:pt x="14986" y="35077"/>
                  </a:cubicBezTo>
                  <a:cubicBezTo>
                    <a:pt x="14864" y="34864"/>
                    <a:pt x="14530" y="34743"/>
                    <a:pt x="14226" y="34804"/>
                  </a:cubicBezTo>
                  <a:cubicBezTo>
                    <a:pt x="13922" y="34895"/>
                    <a:pt x="13800" y="35168"/>
                    <a:pt x="13922" y="35381"/>
                  </a:cubicBezTo>
                  <a:close/>
                  <a:moveTo>
                    <a:pt x="15715" y="37813"/>
                  </a:moveTo>
                  <a:cubicBezTo>
                    <a:pt x="15989" y="37691"/>
                    <a:pt x="16141" y="37448"/>
                    <a:pt x="16019" y="37205"/>
                  </a:cubicBezTo>
                  <a:cubicBezTo>
                    <a:pt x="15928" y="36992"/>
                    <a:pt x="15624" y="36870"/>
                    <a:pt x="15320" y="36931"/>
                  </a:cubicBezTo>
                  <a:cubicBezTo>
                    <a:pt x="15016" y="37053"/>
                    <a:pt x="14895" y="37326"/>
                    <a:pt x="15016" y="37539"/>
                  </a:cubicBezTo>
                  <a:cubicBezTo>
                    <a:pt x="15107" y="37813"/>
                    <a:pt x="15442" y="37934"/>
                    <a:pt x="15715" y="37813"/>
                  </a:cubicBezTo>
                  <a:close/>
                  <a:moveTo>
                    <a:pt x="16718" y="40123"/>
                  </a:moveTo>
                  <a:cubicBezTo>
                    <a:pt x="16992" y="40032"/>
                    <a:pt x="17144" y="39728"/>
                    <a:pt x="17022" y="39484"/>
                  </a:cubicBezTo>
                  <a:cubicBezTo>
                    <a:pt x="16901" y="39211"/>
                    <a:pt x="16597" y="39120"/>
                    <a:pt x="16293" y="39211"/>
                  </a:cubicBezTo>
                  <a:cubicBezTo>
                    <a:pt x="16050" y="39332"/>
                    <a:pt x="15867" y="39636"/>
                    <a:pt x="15989" y="39880"/>
                  </a:cubicBezTo>
                  <a:cubicBezTo>
                    <a:pt x="16141" y="40092"/>
                    <a:pt x="16445" y="40244"/>
                    <a:pt x="16718" y="40123"/>
                  </a:cubicBezTo>
                  <a:close/>
                  <a:moveTo>
                    <a:pt x="17813" y="42524"/>
                  </a:moveTo>
                  <a:cubicBezTo>
                    <a:pt x="18086" y="42402"/>
                    <a:pt x="18238" y="42098"/>
                    <a:pt x="18086" y="41855"/>
                  </a:cubicBezTo>
                  <a:cubicBezTo>
                    <a:pt x="17965" y="41582"/>
                    <a:pt x="17630" y="41460"/>
                    <a:pt x="17357" y="41582"/>
                  </a:cubicBezTo>
                  <a:cubicBezTo>
                    <a:pt x="17083" y="41703"/>
                    <a:pt x="16931" y="42007"/>
                    <a:pt x="17053" y="42250"/>
                  </a:cubicBezTo>
                  <a:cubicBezTo>
                    <a:pt x="17205" y="42524"/>
                    <a:pt x="17539" y="42646"/>
                    <a:pt x="17813" y="42524"/>
                  </a:cubicBezTo>
                  <a:close/>
                  <a:moveTo>
                    <a:pt x="19028" y="45108"/>
                  </a:moveTo>
                  <a:cubicBezTo>
                    <a:pt x="19302" y="44986"/>
                    <a:pt x="19454" y="44652"/>
                    <a:pt x="19302" y="44348"/>
                  </a:cubicBezTo>
                  <a:cubicBezTo>
                    <a:pt x="19180" y="44044"/>
                    <a:pt x="18846" y="43922"/>
                    <a:pt x="18542" y="44044"/>
                  </a:cubicBezTo>
                  <a:cubicBezTo>
                    <a:pt x="18269" y="44165"/>
                    <a:pt x="18147" y="44500"/>
                    <a:pt x="18269" y="44773"/>
                  </a:cubicBezTo>
                  <a:cubicBezTo>
                    <a:pt x="18420" y="45077"/>
                    <a:pt x="18724" y="45229"/>
                    <a:pt x="19028" y="45108"/>
                  </a:cubicBezTo>
                  <a:close/>
                  <a:moveTo>
                    <a:pt x="19302" y="47509"/>
                  </a:moveTo>
                  <a:cubicBezTo>
                    <a:pt x="19363" y="47813"/>
                    <a:pt x="19728" y="47965"/>
                    <a:pt x="20031" y="47843"/>
                  </a:cubicBezTo>
                  <a:cubicBezTo>
                    <a:pt x="20335" y="47722"/>
                    <a:pt x="20487" y="47387"/>
                    <a:pt x="20366" y="47083"/>
                  </a:cubicBezTo>
                  <a:cubicBezTo>
                    <a:pt x="20244" y="46779"/>
                    <a:pt x="19940" y="46627"/>
                    <a:pt x="19636" y="46749"/>
                  </a:cubicBezTo>
                  <a:cubicBezTo>
                    <a:pt x="19332" y="46871"/>
                    <a:pt x="19180" y="47205"/>
                    <a:pt x="19302" y="47509"/>
                  </a:cubicBezTo>
                  <a:close/>
                  <a:moveTo>
                    <a:pt x="20062" y="50214"/>
                  </a:moveTo>
                  <a:cubicBezTo>
                    <a:pt x="20123" y="50518"/>
                    <a:pt x="20427" y="50670"/>
                    <a:pt x="20791" y="50548"/>
                  </a:cubicBezTo>
                  <a:cubicBezTo>
                    <a:pt x="21095" y="50427"/>
                    <a:pt x="21278" y="50093"/>
                    <a:pt x="21187" y="49789"/>
                  </a:cubicBezTo>
                  <a:cubicBezTo>
                    <a:pt x="21126" y="49485"/>
                    <a:pt x="20791" y="49333"/>
                    <a:pt x="20487" y="49454"/>
                  </a:cubicBezTo>
                  <a:cubicBezTo>
                    <a:pt x="20183" y="49606"/>
                    <a:pt x="20001" y="49941"/>
                    <a:pt x="20062" y="50214"/>
                  </a:cubicBezTo>
                  <a:close/>
                  <a:moveTo>
                    <a:pt x="20700" y="52980"/>
                  </a:moveTo>
                  <a:cubicBezTo>
                    <a:pt x="20791" y="53284"/>
                    <a:pt x="21126" y="53436"/>
                    <a:pt x="21460" y="53314"/>
                  </a:cubicBezTo>
                  <a:cubicBezTo>
                    <a:pt x="21794" y="53193"/>
                    <a:pt x="22038" y="52858"/>
                    <a:pt x="21946" y="52555"/>
                  </a:cubicBezTo>
                  <a:cubicBezTo>
                    <a:pt x="21886" y="52251"/>
                    <a:pt x="21551" y="52099"/>
                    <a:pt x="21187" y="52220"/>
                  </a:cubicBezTo>
                  <a:cubicBezTo>
                    <a:pt x="20852" y="52342"/>
                    <a:pt x="20639" y="52676"/>
                    <a:pt x="20700" y="52980"/>
                  </a:cubicBezTo>
                  <a:close/>
                  <a:moveTo>
                    <a:pt x="21338" y="55716"/>
                  </a:moveTo>
                  <a:cubicBezTo>
                    <a:pt x="21430" y="56020"/>
                    <a:pt x="21764" y="56172"/>
                    <a:pt x="22159" y="56050"/>
                  </a:cubicBezTo>
                  <a:cubicBezTo>
                    <a:pt x="22524" y="55928"/>
                    <a:pt x="22767" y="55624"/>
                    <a:pt x="22645" y="55321"/>
                  </a:cubicBezTo>
                  <a:cubicBezTo>
                    <a:pt x="22585" y="55017"/>
                    <a:pt x="22190" y="54865"/>
                    <a:pt x="21855" y="54986"/>
                  </a:cubicBezTo>
                  <a:cubicBezTo>
                    <a:pt x="21521" y="55108"/>
                    <a:pt x="21278" y="55412"/>
                    <a:pt x="21338" y="55716"/>
                  </a:cubicBezTo>
                  <a:close/>
                  <a:moveTo>
                    <a:pt x="22098" y="58451"/>
                  </a:moveTo>
                  <a:cubicBezTo>
                    <a:pt x="22190" y="58755"/>
                    <a:pt x="22615" y="58907"/>
                    <a:pt x="22980" y="58786"/>
                  </a:cubicBezTo>
                  <a:cubicBezTo>
                    <a:pt x="23375" y="58664"/>
                    <a:pt x="23588" y="58360"/>
                    <a:pt x="23527" y="58056"/>
                  </a:cubicBezTo>
                  <a:cubicBezTo>
                    <a:pt x="23405" y="57752"/>
                    <a:pt x="23010" y="57600"/>
                    <a:pt x="22645" y="57722"/>
                  </a:cubicBezTo>
                  <a:cubicBezTo>
                    <a:pt x="22281" y="57843"/>
                    <a:pt x="22038" y="58178"/>
                    <a:pt x="22098" y="58451"/>
                  </a:cubicBezTo>
                  <a:close/>
                  <a:moveTo>
                    <a:pt x="23557" y="60457"/>
                  </a:moveTo>
                  <a:cubicBezTo>
                    <a:pt x="23162" y="60579"/>
                    <a:pt x="22949" y="60883"/>
                    <a:pt x="23071" y="61187"/>
                  </a:cubicBezTo>
                  <a:cubicBezTo>
                    <a:pt x="23162" y="61491"/>
                    <a:pt x="23588" y="61643"/>
                    <a:pt x="24013" y="61521"/>
                  </a:cubicBezTo>
                  <a:cubicBezTo>
                    <a:pt x="24378" y="61400"/>
                    <a:pt x="24621" y="61096"/>
                    <a:pt x="24500" y="60792"/>
                  </a:cubicBezTo>
                  <a:cubicBezTo>
                    <a:pt x="24378" y="60488"/>
                    <a:pt x="23983" y="60336"/>
                    <a:pt x="23557" y="60457"/>
                  </a:cubicBezTo>
                  <a:close/>
                  <a:moveTo>
                    <a:pt x="24773" y="63132"/>
                  </a:moveTo>
                  <a:cubicBezTo>
                    <a:pt x="24378" y="63223"/>
                    <a:pt x="24165" y="63527"/>
                    <a:pt x="24317" y="63801"/>
                  </a:cubicBezTo>
                  <a:cubicBezTo>
                    <a:pt x="24469" y="64105"/>
                    <a:pt x="24895" y="64257"/>
                    <a:pt x="25260" y="64135"/>
                  </a:cubicBezTo>
                  <a:cubicBezTo>
                    <a:pt x="25655" y="64044"/>
                    <a:pt x="25867" y="63740"/>
                    <a:pt x="25746" y="63467"/>
                  </a:cubicBezTo>
                  <a:cubicBezTo>
                    <a:pt x="25594" y="63193"/>
                    <a:pt x="25199" y="63011"/>
                    <a:pt x="24773" y="63132"/>
                  </a:cubicBezTo>
                  <a:close/>
                  <a:moveTo>
                    <a:pt x="26901" y="66111"/>
                  </a:moveTo>
                  <a:cubicBezTo>
                    <a:pt x="26779" y="65807"/>
                    <a:pt x="26384" y="65655"/>
                    <a:pt x="25989" y="65777"/>
                  </a:cubicBezTo>
                  <a:cubicBezTo>
                    <a:pt x="25624" y="65868"/>
                    <a:pt x="25381" y="66202"/>
                    <a:pt x="25503" y="66476"/>
                  </a:cubicBezTo>
                  <a:cubicBezTo>
                    <a:pt x="25624" y="66780"/>
                    <a:pt x="26019" y="66932"/>
                    <a:pt x="26415" y="66810"/>
                  </a:cubicBezTo>
                  <a:cubicBezTo>
                    <a:pt x="26779" y="66719"/>
                    <a:pt x="27022" y="66415"/>
                    <a:pt x="26901" y="66111"/>
                  </a:cubicBezTo>
                  <a:close/>
                  <a:moveTo>
                    <a:pt x="27934" y="68755"/>
                  </a:moveTo>
                  <a:cubicBezTo>
                    <a:pt x="27813" y="68451"/>
                    <a:pt x="27418" y="68299"/>
                    <a:pt x="27053" y="68391"/>
                  </a:cubicBezTo>
                  <a:cubicBezTo>
                    <a:pt x="26658" y="68482"/>
                    <a:pt x="26475" y="68786"/>
                    <a:pt x="26597" y="69090"/>
                  </a:cubicBezTo>
                  <a:cubicBezTo>
                    <a:pt x="26719" y="69363"/>
                    <a:pt x="27083" y="69546"/>
                    <a:pt x="27478" y="69424"/>
                  </a:cubicBezTo>
                  <a:cubicBezTo>
                    <a:pt x="27843" y="69363"/>
                    <a:pt x="28026" y="69059"/>
                    <a:pt x="27934" y="68755"/>
                  </a:cubicBezTo>
                  <a:close/>
                  <a:moveTo>
                    <a:pt x="28907" y="71369"/>
                  </a:moveTo>
                  <a:cubicBezTo>
                    <a:pt x="28785" y="71096"/>
                    <a:pt x="28421" y="70913"/>
                    <a:pt x="28086" y="70974"/>
                  </a:cubicBezTo>
                  <a:cubicBezTo>
                    <a:pt x="27752" y="71065"/>
                    <a:pt x="27509" y="71369"/>
                    <a:pt x="27630" y="71613"/>
                  </a:cubicBezTo>
                  <a:cubicBezTo>
                    <a:pt x="27752" y="71886"/>
                    <a:pt x="28117" y="72069"/>
                    <a:pt x="28451" y="72008"/>
                  </a:cubicBezTo>
                  <a:cubicBezTo>
                    <a:pt x="28785" y="71977"/>
                    <a:pt x="29029" y="71673"/>
                    <a:pt x="28907" y="71369"/>
                  </a:cubicBezTo>
                  <a:close/>
                  <a:moveTo>
                    <a:pt x="29880" y="73983"/>
                  </a:moveTo>
                  <a:cubicBezTo>
                    <a:pt x="29758" y="73710"/>
                    <a:pt x="29424" y="73527"/>
                    <a:pt x="29059" y="73619"/>
                  </a:cubicBezTo>
                  <a:cubicBezTo>
                    <a:pt x="28725" y="73679"/>
                    <a:pt x="28542" y="73983"/>
                    <a:pt x="28633" y="74257"/>
                  </a:cubicBezTo>
                  <a:cubicBezTo>
                    <a:pt x="28755" y="74531"/>
                    <a:pt x="29089" y="74713"/>
                    <a:pt x="29454" y="74622"/>
                  </a:cubicBezTo>
                  <a:cubicBezTo>
                    <a:pt x="29788" y="74561"/>
                    <a:pt x="29940" y="74257"/>
                    <a:pt x="29880" y="73983"/>
                  </a:cubicBezTo>
                  <a:close/>
                  <a:moveTo>
                    <a:pt x="30822" y="76537"/>
                  </a:moveTo>
                  <a:cubicBezTo>
                    <a:pt x="30700" y="76263"/>
                    <a:pt x="30366" y="76081"/>
                    <a:pt x="30062" y="76142"/>
                  </a:cubicBezTo>
                  <a:cubicBezTo>
                    <a:pt x="29758" y="76233"/>
                    <a:pt x="29545" y="76506"/>
                    <a:pt x="29667" y="76810"/>
                  </a:cubicBezTo>
                  <a:cubicBezTo>
                    <a:pt x="29788" y="77053"/>
                    <a:pt x="30123" y="77266"/>
                    <a:pt x="30427" y="77175"/>
                  </a:cubicBezTo>
                  <a:cubicBezTo>
                    <a:pt x="30731" y="77114"/>
                    <a:pt x="30913" y="76841"/>
                    <a:pt x="30822" y="76537"/>
                  </a:cubicBezTo>
                  <a:close/>
                  <a:moveTo>
                    <a:pt x="31795" y="79090"/>
                  </a:moveTo>
                  <a:cubicBezTo>
                    <a:pt x="31673" y="78816"/>
                    <a:pt x="31339" y="78634"/>
                    <a:pt x="31035" y="78695"/>
                  </a:cubicBezTo>
                  <a:cubicBezTo>
                    <a:pt x="30731" y="78786"/>
                    <a:pt x="30579" y="79029"/>
                    <a:pt x="30700" y="79333"/>
                  </a:cubicBezTo>
                  <a:cubicBezTo>
                    <a:pt x="30822" y="79607"/>
                    <a:pt x="31156" y="79789"/>
                    <a:pt x="31460" y="79728"/>
                  </a:cubicBezTo>
                  <a:cubicBezTo>
                    <a:pt x="31764" y="79637"/>
                    <a:pt x="31916" y="79333"/>
                    <a:pt x="31795" y="79090"/>
                  </a:cubicBezTo>
                  <a:close/>
                  <a:moveTo>
                    <a:pt x="32524" y="82464"/>
                  </a:moveTo>
                  <a:cubicBezTo>
                    <a:pt x="32828" y="82373"/>
                    <a:pt x="32980" y="82069"/>
                    <a:pt x="32858" y="81765"/>
                  </a:cubicBezTo>
                  <a:cubicBezTo>
                    <a:pt x="32737" y="81461"/>
                    <a:pt x="32433" y="81278"/>
                    <a:pt x="32159" y="81339"/>
                  </a:cubicBezTo>
                  <a:cubicBezTo>
                    <a:pt x="31825" y="81430"/>
                    <a:pt x="31703" y="81734"/>
                    <a:pt x="31795" y="82038"/>
                  </a:cubicBezTo>
                  <a:cubicBezTo>
                    <a:pt x="31886" y="82342"/>
                    <a:pt x="32220" y="82525"/>
                    <a:pt x="32524" y="82464"/>
                  </a:cubicBezTo>
                  <a:close/>
                  <a:moveTo>
                    <a:pt x="33710" y="84500"/>
                  </a:moveTo>
                  <a:cubicBezTo>
                    <a:pt x="33618" y="84196"/>
                    <a:pt x="33314" y="84044"/>
                    <a:pt x="33010" y="84136"/>
                  </a:cubicBezTo>
                  <a:cubicBezTo>
                    <a:pt x="32706" y="84196"/>
                    <a:pt x="32524" y="84500"/>
                    <a:pt x="32646" y="84804"/>
                  </a:cubicBezTo>
                  <a:cubicBezTo>
                    <a:pt x="32706" y="85108"/>
                    <a:pt x="33010" y="85260"/>
                    <a:pt x="33314" y="85199"/>
                  </a:cubicBezTo>
                  <a:cubicBezTo>
                    <a:pt x="33588" y="85078"/>
                    <a:pt x="33770" y="84774"/>
                    <a:pt x="33710" y="84500"/>
                  </a:cubicBezTo>
                  <a:close/>
                  <a:moveTo>
                    <a:pt x="33710" y="86780"/>
                  </a:moveTo>
                  <a:cubicBezTo>
                    <a:pt x="33406" y="86871"/>
                    <a:pt x="33193" y="87175"/>
                    <a:pt x="33284" y="87449"/>
                  </a:cubicBezTo>
                  <a:cubicBezTo>
                    <a:pt x="33345" y="87753"/>
                    <a:pt x="33649" y="87905"/>
                    <a:pt x="33953" y="87813"/>
                  </a:cubicBezTo>
                  <a:cubicBezTo>
                    <a:pt x="34257" y="87753"/>
                    <a:pt x="34469" y="87449"/>
                    <a:pt x="34409" y="87175"/>
                  </a:cubicBezTo>
                  <a:cubicBezTo>
                    <a:pt x="34317" y="86871"/>
                    <a:pt x="34013" y="86719"/>
                    <a:pt x="33710" y="86780"/>
                  </a:cubicBezTo>
                  <a:close/>
                  <a:moveTo>
                    <a:pt x="34317" y="89424"/>
                  </a:moveTo>
                  <a:cubicBezTo>
                    <a:pt x="34013" y="89485"/>
                    <a:pt x="33770" y="89759"/>
                    <a:pt x="33862" y="90063"/>
                  </a:cubicBezTo>
                  <a:cubicBezTo>
                    <a:pt x="33922" y="90367"/>
                    <a:pt x="34226" y="90519"/>
                    <a:pt x="34530" y="90427"/>
                  </a:cubicBezTo>
                  <a:cubicBezTo>
                    <a:pt x="34834" y="90367"/>
                    <a:pt x="35077" y="90063"/>
                    <a:pt x="34986" y="89789"/>
                  </a:cubicBezTo>
                  <a:cubicBezTo>
                    <a:pt x="34956" y="89516"/>
                    <a:pt x="34652" y="89333"/>
                    <a:pt x="34317" y="89424"/>
                  </a:cubicBezTo>
                  <a:close/>
                  <a:moveTo>
                    <a:pt x="34956" y="92038"/>
                  </a:moveTo>
                  <a:cubicBezTo>
                    <a:pt x="34621" y="92099"/>
                    <a:pt x="34439" y="92373"/>
                    <a:pt x="34500" y="92677"/>
                  </a:cubicBezTo>
                  <a:cubicBezTo>
                    <a:pt x="34561" y="92981"/>
                    <a:pt x="34925" y="93133"/>
                    <a:pt x="35229" y="93072"/>
                  </a:cubicBezTo>
                  <a:cubicBezTo>
                    <a:pt x="35564" y="92981"/>
                    <a:pt x="35746" y="92677"/>
                    <a:pt x="35685" y="92403"/>
                  </a:cubicBezTo>
                  <a:cubicBezTo>
                    <a:pt x="35594" y="92130"/>
                    <a:pt x="35290" y="91947"/>
                    <a:pt x="34956" y="92038"/>
                  </a:cubicBezTo>
                  <a:close/>
                  <a:moveTo>
                    <a:pt x="35716" y="94683"/>
                  </a:moveTo>
                  <a:cubicBezTo>
                    <a:pt x="35381" y="94774"/>
                    <a:pt x="35169" y="95048"/>
                    <a:pt x="35290" y="95352"/>
                  </a:cubicBezTo>
                  <a:cubicBezTo>
                    <a:pt x="35412" y="95655"/>
                    <a:pt x="35746" y="95838"/>
                    <a:pt x="36080" y="95747"/>
                  </a:cubicBezTo>
                  <a:cubicBezTo>
                    <a:pt x="36445" y="95686"/>
                    <a:pt x="36628" y="95382"/>
                    <a:pt x="36506" y="95108"/>
                  </a:cubicBezTo>
                  <a:cubicBezTo>
                    <a:pt x="36384" y="94804"/>
                    <a:pt x="36050" y="94622"/>
                    <a:pt x="35716" y="94683"/>
                  </a:cubicBezTo>
                  <a:close/>
                  <a:moveTo>
                    <a:pt x="36749" y="97388"/>
                  </a:moveTo>
                  <a:cubicBezTo>
                    <a:pt x="36384" y="97449"/>
                    <a:pt x="36202" y="97783"/>
                    <a:pt x="36354" y="98087"/>
                  </a:cubicBezTo>
                  <a:cubicBezTo>
                    <a:pt x="36506" y="98391"/>
                    <a:pt x="36901" y="98573"/>
                    <a:pt x="37235" y="98482"/>
                  </a:cubicBezTo>
                  <a:cubicBezTo>
                    <a:pt x="37570" y="98421"/>
                    <a:pt x="37722" y="98118"/>
                    <a:pt x="37600" y="97814"/>
                  </a:cubicBezTo>
                  <a:cubicBezTo>
                    <a:pt x="37448" y="97510"/>
                    <a:pt x="37083" y="97358"/>
                    <a:pt x="36749" y="97388"/>
                  </a:cubicBezTo>
                  <a:close/>
                  <a:moveTo>
                    <a:pt x="7296" y="29940"/>
                  </a:moveTo>
                  <a:cubicBezTo>
                    <a:pt x="7600" y="29910"/>
                    <a:pt x="7660" y="29697"/>
                    <a:pt x="7417" y="29454"/>
                  </a:cubicBezTo>
                  <a:cubicBezTo>
                    <a:pt x="7174" y="29211"/>
                    <a:pt x="6688" y="29059"/>
                    <a:pt x="6384" y="29120"/>
                  </a:cubicBezTo>
                  <a:cubicBezTo>
                    <a:pt x="6080" y="29150"/>
                    <a:pt x="6049" y="29363"/>
                    <a:pt x="6262" y="29606"/>
                  </a:cubicBezTo>
                  <a:cubicBezTo>
                    <a:pt x="6536" y="29879"/>
                    <a:pt x="6961" y="30031"/>
                    <a:pt x="7296" y="29940"/>
                  </a:cubicBezTo>
                  <a:close/>
                  <a:moveTo>
                    <a:pt x="8268" y="31734"/>
                  </a:moveTo>
                  <a:cubicBezTo>
                    <a:pt x="8481" y="31977"/>
                    <a:pt x="8907" y="32129"/>
                    <a:pt x="9180" y="32068"/>
                  </a:cubicBezTo>
                  <a:cubicBezTo>
                    <a:pt x="9484" y="32038"/>
                    <a:pt x="9606" y="31764"/>
                    <a:pt x="9393" y="31551"/>
                  </a:cubicBezTo>
                  <a:cubicBezTo>
                    <a:pt x="9180" y="31308"/>
                    <a:pt x="8785" y="31156"/>
                    <a:pt x="8481" y="31247"/>
                  </a:cubicBezTo>
                  <a:cubicBezTo>
                    <a:pt x="8177" y="31278"/>
                    <a:pt x="8086" y="31521"/>
                    <a:pt x="8268" y="31734"/>
                  </a:cubicBezTo>
                  <a:close/>
                  <a:moveTo>
                    <a:pt x="9910" y="33922"/>
                  </a:moveTo>
                  <a:cubicBezTo>
                    <a:pt x="10062" y="34165"/>
                    <a:pt x="10457" y="34317"/>
                    <a:pt x="10761" y="34256"/>
                  </a:cubicBezTo>
                  <a:cubicBezTo>
                    <a:pt x="11065" y="34165"/>
                    <a:pt x="11186" y="33892"/>
                    <a:pt x="11004" y="33679"/>
                  </a:cubicBezTo>
                  <a:cubicBezTo>
                    <a:pt x="10882" y="33436"/>
                    <a:pt x="10487" y="33284"/>
                    <a:pt x="10183" y="33375"/>
                  </a:cubicBezTo>
                  <a:cubicBezTo>
                    <a:pt x="9879" y="33436"/>
                    <a:pt x="9758" y="33679"/>
                    <a:pt x="9910" y="33922"/>
                  </a:cubicBezTo>
                  <a:close/>
                  <a:moveTo>
                    <a:pt x="11217" y="36141"/>
                  </a:moveTo>
                  <a:cubicBezTo>
                    <a:pt x="11308" y="36414"/>
                    <a:pt x="11703" y="36536"/>
                    <a:pt x="11977" y="36445"/>
                  </a:cubicBezTo>
                  <a:cubicBezTo>
                    <a:pt x="12281" y="36384"/>
                    <a:pt x="12402" y="36111"/>
                    <a:pt x="12281" y="35837"/>
                  </a:cubicBezTo>
                  <a:cubicBezTo>
                    <a:pt x="12159" y="35624"/>
                    <a:pt x="11764" y="35472"/>
                    <a:pt x="11521" y="35533"/>
                  </a:cubicBezTo>
                  <a:cubicBezTo>
                    <a:pt x="11217" y="35655"/>
                    <a:pt x="11095" y="35928"/>
                    <a:pt x="11217" y="36141"/>
                  </a:cubicBezTo>
                  <a:close/>
                  <a:moveTo>
                    <a:pt x="13071" y="38755"/>
                  </a:moveTo>
                  <a:cubicBezTo>
                    <a:pt x="13375" y="38664"/>
                    <a:pt x="13496" y="38390"/>
                    <a:pt x="13375" y="38117"/>
                  </a:cubicBezTo>
                  <a:cubicBezTo>
                    <a:pt x="13253" y="37843"/>
                    <a:pt x="12919" y="37752"/>
                    <a:pt x="12645" y="37843"/>
                  </a:cubicBezTo>
                  <a:cubicBezTo>
                    <a:pt x="12341" y="37934"/>
                    <a:pt x="12189" y="38238"/>
                    <a:pt x="12341" y="38512"/>
                  </a:cubicBezTo>
                  <a:cubicBezTo>
                    <a:pt x="12463" y="38725"/>
                    <a:pt x="12797" y="38846"/>
                    <a:pt x="13071" y="38755"/>
                  </a:cubicBezTo>
                  <a:close/>
                  <a:moveTo>
                    <a:pt x="14135" y="41126"/>
                  </a:moveTo>
                  <a:cubicBezTo>
                    <a:pt x="14439" y="41004"/>
                    <a:pt x="14560" y="40700"/>
                    <a:pt x="14439" y="40427"/>
                  </a:cubicBezTo>
                  <a:cubicBezTo>
                    <a:pt x="14317" y="40184"/>
                    <a:pt x="13983" y="40062"/>
                    <a:pt x="13709" y="40184"/>
                  </a:cubicBezTo>
                  <a:cubicBezTo>
                    <a:pt x="13405" y="40275"/>
                    <a:pt x="13284" y="40579"/>
                    <a:pt x="13405" y="40852"/>
                  </a:cubicBezTo>
                  <a:cubicBezTo>
                    <a:pt x="13527" y="41126"/>
                    <a:pt x="13831" y="41247"/>
                    <a:pt x="14135" y="41126"/>
                  </a:cubicBezTo>
                  <a:close/>
                  <a:moveTo>
                    <a:pt x="15229" y="43588"/>
                  </a:moveTo>
                  <a:cubicBezTo>
                    <a:pt x="15533" y="43466"/>
                    <a:pt x="15654" y="43162"/>
                    <a:pt x="15533" y="42858"/>
                  </a:cubicBezTo>
                  <a:cubicBezTo>
                    <a:pt x="15442" y="42615"/>
                    <a:pt x="15077" y="42494"/>
                    <a:pt x="14834" y="42615"/>
                  </a:cubicBezTo>
                  <a:cubicBezTo>
                    <a:pt x="14530" y="42706"/>
                    <a:pt x="14408" y="43010"/>
                    <a:pt x="14530" y="43284"/>
                  </a:cubicBezTo>
                  <a:cubicBezTo>
                    <a:pt x="14621" y="43588"/>
                    <a:pt x="14955" y="43709"/>
                    <a:pt x="15229" y="43588"/>
                  </a:cubicBezTo>
                  <a:close/>
                  <a:moveTo>
                    <a:pt x="16414" y="46171"/>
                  </a:moveTo>
                  <a:cubicBezTo>
                    <a:pt x="16718" y="46050"/>
                    <a:pt x="16840" y="45716"/>
                    <a:pt x="16718" y="45442"/>
                  </a:cubicBezTo>
                  <a:cubicBezTo>
                    <a:pt x="16597" y="45138"/>
                    <a:pt x="16262" y="45047"/>
                    <a:pt x="15989" y="45138"/>
                  </a:cubicBezTo>
                  <a:cubicBezTo>
                    <a:pt x="15685" y="45260"/>
                    <a:pt x="15563" y="45594"/>
                    <a:pt x="15685" y="45868"/>
                  </a:cubicBezTo>
                  <a:cubicBezTo>
                    <a:pt x="15806" y="46171"/>
                    <a:pt x="16110" y="46293"/>
                    <a:pt x="16414" y="46171"/>
                  </a:cubicBezTo>
                  <a:close/>
                  <a:moveTo>
                    <a:pt x="16566" y="48573"/>
                  </a:moveTo>
                  <a:cubicBezTo>
                    <a:pt x="16627" y="48877"/>
                    <a:pt x="16961" y="49029"/>
                    <a:pt x="17265" y="48877"/>
                  </a:cubicBezTo>
                  <a:cubicBezTo>
                    <a:pt x="17569" y="48755"/>
                    <a:pt x="17752" y="48421"/>
                    <a:pt x="17630" y="48117"/>
                  </a:cubicBezTo>
                  <a:cubicBezTo>
                    <a:pt x="17569" y="47813"/>
                    <a:pt x="17265" y="47661"/>
                    <a:pt x="16961" y="47813"/>
                  </a:cubicBezTo>
                  <a:cubicBezTo>
                    <a:pt x="16688" y="47934"/>
                    <a:pt x="16475" y="48269"/>
                    <a:pt x="16566" y="48573"/>
                  </a:cubicBezTo>
                  <a:close/>
                  <a:moveTo>
                    <a:pt x="17174" y="51278"/>
                  </a:moveTo>
                  <a:cubicBezTo>
                    <a:pt x="17205" y="51582"/>
                    <a:pt x="17509" y="51734"/>
                    <a:pt x="17843" y="51612"/>
                  </a:cubicBezTo>
                  <a:cubicBezTo>
                    <a:pt x="18147" y="51491"/>
                    <a:pt x="18390" y="51156"/>
                    <a:pt x="18299" y="50852"/>
                  </a:cubicBezTo>
                  <a:cubicBezTo>
                    <a:pt x="18238" y="50548"/>
                    <a:pt x="17934" y="50396"/>
                    <a:pt x="17630" y="50518"/>
                  </a:cubicBezTo>
                  <a:cubicBezTo>
                    <a:pt x="17326" y="50609"/>
                    <a:pt x="17144" y="50974"/>
                    <a:pt x="17174" y="51278"/>
                  </a:cubicBezTo>
                  <a:close/>
                  <a:moveTo>
                    <a:pt x="17630" y="53953"/>
                  </a:moveTo>
                  <a:cubicBezTo>
                    <a:pt x="17661" y="54257"/>
                    <a:pt x="17965" y="54409"/>
                    <a:pt x="18299" y="54317"/>
                  </a:cubicBezTo>
                  <a:cubicBezTo>
                    <a:pt x="18664" y="54196"/>
                    <a:pt x="18876" y="53862"/>
                    <a:pt x="18846" y="53588"/>
                  </a:cubicBezTo>
                  <a:cubicBezTo>
                    <a:pt x="18816" y="53284"/>
                    <a:pt x="18451" y="53132"/>
                    <a:pt x="18147" y="53254"/>
                  </a:cubicBezTo>
                  <a:cubicBezTo>
                    <a:pt x="17813" y="53345"/>
                    <a:pt x="17600" y="53649"/>
                    <a:pt x="17630" y="53953"/>
                  </a:cubicBezTo>
                  <a:close/>
                  <a:moveTo>
                    <a:pt x="19363" y="56324"/>
                  </a:moveTo>
                  <a:cubicBezTo>
                    <a:pt x="19302" y="56020"/>
                    <a:pt x="18998" y="55868"/>
                    <a:pt x="18603" y="55989"/>
                  </a:cubicBezTo>
                  <a:cubicBezTo>
                    <a:pt x="18269" y="56080"/>
                    <a:pt x="17995" y="56384"/>
                    <a:pt x="18086" y="56688"/>
                  </a:cubicBezTo>
                  <a:cubicBezTo>
                    <a:pt x="18117" y="56992"/>
                    <a:pt x="18481" y="57144"/>
                    <a:pt x="18846" y="57053"/>
                  </a:cubicBezTo>
                  <a:cubicBezTo>
                    <a:pt x="19180" y="56932"/>
                    <a:pt x="19424" y="56597"/>
                    <a:pt x="19363" y="56324"/>
                  </a:cubicBezTo>
                  <a:close/>
                  <a:moveTo>
                    <a:pt x="20031" y="59029"/>
                  </a:moveTo>
                  <a:cubicBezTo>
                    <a:pt x="19940" y="58694"/>
                    <a:pt x="19576" y="58573"/>
                    <a:pt x="19180" y="58664"/>
                  </a:cubicBezTo>
                  <a:cubicBezTo>
                    <a:pt x="18816" y="58786"/>
                    <a:pt x="18572" y="59090"/>
                    <a:pt x="18664" y="59394"/>
                  </a:cubicBezTo>
                  <a:cubicBezTo>
                    <a:pt x="18724" y="59698"/>
                    <a:pt x="19120" y="59849"/>
                    <a:pt x="19484" y="59728"/>
                  </a:cubicBezTo>
                  <a:cubicBezTo>
                    <a:pt x="19819" y="59637"/>
                    <a:pt x="20092" y="59333"/>
                    <a:pt x="20031" y="59029"/>
                  </a:cubicBezTo>
                  <a:close/>
                  <a:moveTo>
                    <a:pt x="20001" y="61369"/>
                  </a:moveTo>
                  <a:cubicBezTo>
                    <a:pt x="19606" y="61491"/>
                    <a:pt x="19363" y="61795"/>
                    <a:pt x="19484" y="62099"/>
                  </a:cubicBezTo>
                  <a:cubicBezTo>
                    <a:pt x="19606" y="62403"/>
                    <a:pt x="20031" y="62555"/>
                    <a:pt x="20396" y="62433"/>
                  </a:cubicBezTo>
                  <a:cubicBezTo>
                    <a:pt x="20791" y="62312"/>
                    <a:pt x="21004" y="62008"/>
                    <a:pt x="20883" y="61704"/>
                  </a:cubicBezTo>
                  <a:cubicBezTo>
                    <a:pt x="20791" y="61400"/>
                    <a:pt x="20366" y="61248"/>
                    <a:pt x="20001" y="61369"/>
                  </a:cubicBezTo>
                  <a:close/>
                  <a:moveTo>
                    <a:pt x="21156" y="64044"/>
                  </a:moveTo>
                  <a:cubicBezTo>
                    <a:pt x="20791" y="64135"/>
                    <a:pt x="20579" y="64439"/>
                    <a:pt x="20700" y="64713"/>
                  </a:cubicBezTo>
                  <a:cubicBezTo>
                    <a:pt x="20852" y="65017"/>
                    <a:pt x="21278" y="65138"/>
                    <a:pt x="21642" y="65047"/>
                  </a:cubicBezTo>
                  <a:cubicBezTo>
                    <a:pt x="22038" y="64956"/>
                    <a:pt x="22281" y="64652"/>
                    <a:pt x="22098" y="64378"/>
                  </a:cubicBezTo>
                  <a:cubicBezTo>
                    <a:pt x="21946" y="64074"/>
                    <a:pt x="21551" y="63922"/>
                    <a:pt x="21156" y="64044"/>
                  </a:cubicBezTo>
                  <a:close/>
                  <a:moveTo>
                    <a:pt x="22402" y="66628"/>
                  </a:moveTo>
                  <a:cubicBezTo>
                    <a:pt x="22038" y="66719"/>
                    <a:pt x="21855" y="67023"/>
                    <a:pt x="21946" y="67296"/>
                  </a:cubicBezTo>
                  <a:cubicBezTo>
                    <a:pt x="22098" y="67570"/>
                    <a:pt x="22494" y="67722"/>
                    <a:pt x="22858" y="67631"/>
                  </a:cubicBezTo>
                  <a:cubicBezTo>
                    <a:pt x="23253" y="67540"/>
                    <a:pt x="23436" y="67236"/>
                    <a:pt x="23314" y="66962"/>
                  </a:cubicBezTo>
                  <a:cubicBezTo>
                    <a:pt x="23223" y="66688"/>
                    <a:pt x="22797" y="66537"/>
                    <a:pt x="22402" y="66628"/>
                  </a:cubicBezTo>
                  <a:close/>
                  <a:moveTo>
                    <a:pt x="23618" y="69211"/>
                  </a:moveTo>
                  <a:cubicBezTo>
                    <a:pt x="23253" y="69272"/>
                    <a:pt x="23071" y="69576"/>
                    <a:pt x="23223" y="69880"/>
                  </a:cubicBezTo>
                  <a:cubicBezTo>
                    <a:pt x="23314" y="70154"/>
                    <a:pt x="23740" y="70306"/>
                    <a:pt x="24135" y="70214"/>
                  </a:cubicBezTo>
                  <a:cubicBezTo>
                    <a:pt x="24500" y="70154"/>
                    <a:pt x="24682" y="69850"/>
                    <a:pt x="24530" y="69546"/>
                  </a:cubicBezTo>
                  <a:cubicBezTo>
                    <a:pt x="24439" y="69272"/>
                    <a:pt x="24013" y="69120"/>
                    <a:pt x="23618" y="69211"/>
                  </a:cubicBezTo>
                  <a:close/>
                  <a:moveTo>
                    <a:pt x="25685" y="72129"/>
                  </a:moveTo>
                  <a:cubicBezTo>
                    <a:pt x="25563" y="71856"/>
                    <a:pt x="25199" y="71704"/>
                    <a:pt x="24804" y="71795"/>
                  </a:cubicBezTo>
                  <a:cubicBezTo>
                    <a:pt x="24469" y="71856"/>
                    <a:pt x="24287" y="72160"/>
                    <a:pt x="24378" y="72433"/>
                  </a:cubicBezTo>
                  <a:cubicBezTo>
                    <a:pt x="24500" y="72707"/>
                    <a:pt x="24925" y="72859"/>
                    <a:pt x="25260" y="72768"/>
                  </a:cubicBezTo>
                  <a:cubicBezTo>
                    <a:pt x="25594" y="72707"/>
                    <a:pt x="25807" y="72372"/>
                    <a:pt x="25685" y="72129"/>
                  </a:cubicBezTo>
                  <a:close/>
                  <a:moveTo>
                    <a:pt x="26779" y="74652"/>
                  </a:moveTo>
                  <a:cubicBezTo>
                    <a:pt x="26658" y="74409"/>
                    <a:pt x="26293" y="74227"/>
                    <a:pt x="25959" y="74318"/>
                  </a:cubicBezTo>
                  <a:cubicBezTo>
                    <a:pt x="25624" y="74409"/>
                    <a:pt x="25442" y="74713"/>
                    <a:pt x="25563" y="74986"/>
                  </a:cubicBezTo>
                  <a:cubicBezTo>
                    <a:pt x="25685" y="75230"/>
                    <a:pt x="26080" y="75382"/>
                    <a:pt x="26415" y="75321"/>
                  </a:cubicBezTo>
                  <a:cubicBezTo>
                    <a:pt x="26719" y="75230"/>
                    <a:pt x="26901" y="74926"/>
                    <a:pt x="26779" y="74652"/>
                  </a:cubicBezTo>
                  <a:close/>
                  <a:moveTo>
                    <a:pt x="27083" y="76871"/>
                  </a:moveTo>
                  <a:cubicBezTo>
                    <a:pt x="26749" y="76932"/>
                    <a:pt x="26597" y="77266"/>
                    <a:pt x="26749" y="77509"/>
                  </a:cubicBezTo>
                  <a:cubicBezTo>
                    <a:pt x="26870" y="77783"/>
                    <a:pt x="27235" y="77935"/>
                    <a:pt x="27539" y="77844"/>
                  </a:cubicBezTo>
                  <a:cubicBezTo>
                    <a:pt x="27843" y="77783"/>
                    <a:pt x="27995" y="77479"/>
                    <a:pt x="27904" y="77205"/>
                  </a:cubicBezTo>
                  <a:cubicBezTo>
                    <a:pt x="27782" y="76932"/>
                    <a:pt x="27387" y="76749"/>
                    <a:pt x="27083" y="76871"/>
                  </a:cubicBezTo>
                  <a:close/>
                  <a:moveTo>
                    <a:pt x="29029" y="79759"/>
                  </a:moveTo>
                  <a:cubicBezTo>
                    <a:pt x="28907" y="79485"/>
                    <a:pt x="28542" y="79303"/>
                    <a:pt x="28238" y="79394"/>
                  </a:cubicBezTo>
                  <a:cubicBezTo>
                    <a:pt x="27934" y="79455"/>
                    <a:pt x="27782" y="79759"/>
                    <a:pt x="27874" y="80032"/>
                  </a:cubicBezTo>
                  <a:cubicBezTo>
                    <a:pt x="27995" y="80306"/>
                    <a:pt x="28390" y="80488"/>
                    <a:pt x="28694" y="80366"/>
                  </a:cubicBezTo>
                  <a:cubicBezTo>
                    <a:pt x="28998" y="80336"/>
                    <a:pt x="29150" y="80032"/>
                    <a:pt x="29029" y="79759"/>
                  </a:cubicBezTo>
                  <a:close/>
                  <a:moveTo>
                    <a:pt x="30123" y="82464"/>
                  </a:moveTo>
                  <a:cubicBezTo>
                    <a:pt x="30001" y="82160"/>
                    <a:pt x="29667" y="81947"/>
                    <a:pt x="29424" y="82038"/>
                  </a:cubicBezTo>
                  <a:cubicBezTo>
                    <a:pt x="29120" y="82099"/>
                    <a:pt x="28968" y="82403"/>
                    <a:pt x="29059" y="82707"/>
                  </a:cubicBezTo>
                  <a:cubicBezTo>
                    <a:pt x="29181" y="83011"/>
                    <a:pt x="29485" y="83224"/>
                    <a:pt x="29788" y="83132"/>
                  </a:cubicBezTo>
                  <a:cubicBezTo>
                    <a:pt x="30062" y="83072"/>
                    <a:pt x="30244" y="82768"/>
                    <a:pt x="30123" y="82464"/>
                  </a:cubicBezTo>
                  <a:close/>
                  <a:moveTo>
                    <a:pt x="30518" y="85838"/>
                  </a:moveTo>
                  <a:cubicBezTo>
                    <a:pt x="30822" y="85777"/>
                    <a:pt x="31004" y="85473"/>
                    <a:pt x="30944" y="85199"/>
                  </a:cubicBezTo>
                  <a:cubicBezTo>
                    <a:pt x="30852" y="84895"/>
                    <a:pt x="30548" y="84743"/>
                    <a:pt x="30244" y="84804"/>
                  </a:cubicBezTo>
                  <a:cubicBezTo>
                    <a:pt x="29940" y="84895"/>
                    <a:pt x="29758" y="85199"/>
                    <a:pt x="29819" y="85473"/>
                  </a:cubicBezTo>
                  <a:cubicBezTo>
                    <a:pt x="29910" y="85716"/>
                    <a:pt x="30214" y="85929"/>
                    <a:pt x="30518" y="85838"/>
                  </a:cubicBezTo>
                  <a:close/>
                  <a:moveTo>
                    <a:pt x="31521" y="87813"/>
                  </a:moveTo>
                  <a:cubicBezTo>
                    <a:pt x="31460" y="87509"/>
                    <a:pt x="31156" y="87357"/>
                    <a:pt x="30852" y="87449"/>
                  </a:cubicBezTo>
                  <a:cubicBezTo>
                    <a:pt x="30548" y="87509"/>
                    <a:pt x="30305" y="87783"/>
                    <a:pt x="30396" y="88087"/>
                  </a:cubicBezTo>
                  <a:cubicBezTo>
                    <a:pt x="30427" y="88330"/>
                    <a:pt x="30731" y="88543"/>
                    <a:pt x="31065" y="88452"/>
                  </a:cubicBezTo>
                  <a:cubicBezTo>
                    <a:pt x="31399" y="88391"/>
                    <a:pt x="31612" y="88087"/>
                    <a:pt x="31521" y="87813"/>
                  </a:cubicBezTo>
                  <a:close/>
                  <a:moveTo>
                    <a:pt x="31399" y="90032"/>
                  </a:moveTo>
                  <a:cubicBezTo>
                    <a:pt x="31065" y="90093"/>
                    <a:pt x="30852" y="90367"/>
                    <a:pt x="30883" y="90640"/>
                  </a:cubicBezTo>
                  <a:cubicBezTo>
                    <a:pt x="30944" y="90883"/>
                    <a:pt x="31278" y="91096"/>
                    <a:pt x="31582" y="91035"/>
                  </a:cubicBezTo>
                  <a:cubicBezTo>
                    <a:pt x="31916" y="90975"/>
                    <a:pt x="32099" y="90701"/>
                    <a:pt x="32068" y="90397"/>
                  </a:cubicBezTo>
                  <a:cubicBezTo>
                    <a:pt x="32038" y="90123"/>
                    <a:pt x="31734" y="89971"/>
                    <a:pt x="31399" y="90032"/>
                  </a:cubicBezTo>
                  <a:close/>
                  <a:moveTo>
                    <a:pt x="31947" y="92646"/>
                  </a:moveTo>
                  <a:cubicBezTo>
                    <a:pt x="31612" y="92707"/>
                    <a:pt x="31430" y="92981"/>
                    <a:pt x="31460" y="93254"/>
                  </a:cubicBezTo>
                  <a:cubicBezTo>
                    <a:pt x="31521" y="93558"/>
                    <a:pt x="31825" y="93710"/>
                    <a:pt x="32190" y="93680"/>
                  </a:cubicBezTo>
                  <a:cubicBezTo>
                    <a:pt x="32524" y="93589"/>
                    <a:pt x="32706" y="93315"/>
                    <a:pt x="32646" y="93072"/>
                  </a:cubicBezTo>
                  <a:cubicBezTo>
                    <a:pt x="32585" y="92768"/>
                    <a:pt x="32251" y="92555"/>
                    <a:pt x="31947" y="92646"/>
                  </a:cubicBezTo>
                  <a:close/>
                  <a:moveTo>
                    <a:pt x="32646" y="95260"/>
                  </a:moveTo>
                  <a:cubicBezTo>
                    <a:pt x="32281" y="95291"/>
                    <a:pt x="32099" y="95595"/>
                    <a:pt x="32190" y="95868"/>
                  </a:cubicBezTo>
                  <a:cubicBezTo>
                    <a:pt x="32251" y="96172"/>
                    <a:pt x="32646" y="96355"/>
                    <a:pt x="32980" y="96294"/>
                  </a:cubicBezTo>
                  <a:cubicBezTo>
                    <a:pt x="33314" y="96263"/>
                    <a:pt x="33497" y="95959"/>
                    <a:pt x="33436" y="95655"/>
                  </a:cubicBezTo>
                  <a:cubicBezTo>
                    <a:pt x="33314" y="95412"/>
                    <a:pt x="32980" y="95230"/>
                    <a:pt x="32646" y="95260"/>
                  </a:cubicBezTo>
                  <a:close/>
                  <a:moveTo>
                    <a:pt x="33588" y="97966"/>
                  </a:moveTo>
                  <a:cubicBezTo>
                    <a:pt x="33254" y="97996"/>
                    <a:pt x="33041" y="98300"/>
                    <a:pt x="33193" y="98604"/>
                  </a:cubicBezTo>
                  <a:cubicBezTo>
                    <a:pt x="33314" y="98908"/>
                    <a:pt x="33740" y="99090"/>
                    <a:pt x="34074" y="99060"/>
                  </a:cubicBezTo>
                  <a:cubicBezTo>
                    <a:pt x="34409" y="99029"/>
                    <a:pt x="34561" y="98725"/>
                    <a:pt x="34469" y="98421"/>
                  </a:cubicBezTo>
                  <a:cubicBezTo>
                    <a:pt x="34317" y="98118"/>
                    <a:pt x="33922" y="97935"/>
                    <a:pt x="33588" y="97966"/>
                  </a:cubicBezTo>
                  <a:close/>
                  <a:moveTo>
                    <a:pt x="1338" y="30548"/>
                  </a:moveTo>
                  <a:cubicBezTo>
                    <a:pt x="1672" y="30518"/>
                    <a:pt x="1733" y="30305"/>
                    <a:pt x="1520" y="30062"/>
                  </a:cubicBezTo>
                  <a:cubicBezTo>
                    <a:pt x="1247" y="29788"/>
                    <a:pt x="791" y="29606"/>
                    <a:pt x="426" y="29636"/>
                  </a:cubicBezTo>
                  <a:cubicBezTo>
                    <a:pt x="92" y="29636"/>
                    <a:pt x="1" y="29879"/>
                    <a:pt x="213" y="30153"/>
                  </a:cubicBezTo>
                  <a:cubicBezTo>
                    <a:pt x="487" y="30396"/>
                    <a:pt x="973" y="30609"/>
                    <a:pt x="1338" y="30548"/>
                  </a:cubicBezTo>
                  <a:close/>
                  <a:moveTo>
                    <a:pt x="4378" y="30305"/>
                  </a:moveTo>
                  <a:cubicBezTo>
                    <a:pt x="4712" y="30244"/>
                    <a:pt x="4742" y="30031"/>
                    <a:pt x="4530" y="29788"/>
                  </a:cubicBezTo>
                  <a:cubicBezTo>
                    <a:pt x="4256" y="29575"/>
                    <a:pt x="3800" y="29363"/>
                    <a:pt x="3496" y="29424"/>
                  </a:cubicBezTo>
                  <a:cubicBezTo>
                    <a:pt x="3162" y="29454"/>
                    <a:pt x="3101" y="29636"/>
                    <a:pt x="3344" y="29910"/>
                  </a:cubicBezTo>
                  <a:cubicBezTo>
                    <a:pt x="3618" y="30183"/>
                    <a:pt x="4074" y="30335"/>
                    <a:pt x="4378" y="30305"/>
                  </a:cubicBezTo>
                  <a:close/>
                  <a:moveTo>
                    <a:pt x="2311" y="32524"/>
                  </a:moveTo>
                  <a:cubicBezTo>
                    <a:pt x="2493" y="32797"/>
                    <a:pt x="2949" y="32980"/>
                    <a:pt x="3314" y="32949"/>
                  </a:cubicBezTo>
                  <a:cubicBezTo>
                    <a:pt x="3648" y="32919"/>
                    <a:pt x="3770" y="32645"/>
                    <a:pt x="3557" y="32402"/>
                  </a:cubicBezTo>
                  <a:cubicBezTo>
                    <a:pt x="3375" y="32159"/>
                    <a:pt x="2919" y="31977"/>
                    <a:pt x="2584" y="32007"/>
                  </a:cubicBezTo>
                  <a:cubicBezTo>
                    <a:pt x="2189" y="32038"/>
                    <a:pt x="2098" y="32281"/>
                    <a:pt x="2311" y="32524"/>
                  </a:cubicBezTo>
                  <a:close/>
                  <a:moveTo>
                    <a:pt x="5381" y="32190"/>
                  </a:moveTo>
                  <a:cubicBezTo>
                    <a:pt x="5594" y="32463"/>
                    <a:pt x="5989" y="32615"/>
                    <a:pt x="6353" y="32585"/>
                  </a:cubicBezTo>
                  <a:cubicBezTo>
                    <a:pt x="6657" y="32524"/>
                    <a:pt x="6749" y="32250"/>
                    <a:pt x="6566" y="32038"/>
                  </a:cubicBezTo>
                  <a:cubicBezTo>
                    <a:pt x="6384" y="31825"/>
                    <a:pt x="5958" y="31612"/>
                    <a:pt x="5624" y="31642"/>
                  </a:cubicBezTo>
                  <a:cubicBezTo>
                    <a:pt x="5290" y="31703"/>
                    <a:pt x="5198" y="31916"/>
                    <a:pt x="5381" y="32190"/>
                  </a:cubicBezTo>
                  <a:close/>
                  <a:moveTo>
                    <a:pt x="3983" y="35047"/>
                  </a:moveTo>
                  <a:cubicBezTo>
                    <a:pt x="4135" y="35290"/>
                    <a:pt x="4560" y="35503"/>
                    <a:pt x="4894" y="35411"/>
                  </a:cubicBezTo>
                  <a:cubicBezTo>
                    <a:pt x="5229" y="35351"/>
                    <a:pt x="5381" y="35077"/>
                    <a:pt x="5198" y="34804"/>
                  </a:cubicBezTo>
                  <a:cubicBezTo>
                    <a:pt x="5046" y="34560"/>
                    <a:pt x="4621" y="34348"/>
                    <a:pt x="4286" y="34439"/>
                  </a:cubicBezTo>
                  <a:cubicBezTo>
                    <a:pt x="3952" y="34500"/>
                    <a:pt x="3831" y="34773"/>
                    <a:pt x="3983" y="35047"/>
                  </a:cubicBezTo>
                  <a:close/>
                  <a:moveTo>
                    <a:pt x="7022" y="34500"/>
                  </a:moveTo>
                  <a:cubicBezTo>
                    <a:pt x="7174" y="34773"/>
                    <a:pt x="7569" y="34925"/>
                    <a:pt x="7904" y="34864"/>
                  </a:cubicBezTo>
                  <a:cubicBezTo>
                    <a:pt x="8238" y="34773"/>
                    <a:pt x="8360" y="34530"/>
                    <a:pt x="8208" y="34287"/>
                  </a:cubicBezTo>
                  <a:cubicBezTo>
                    <a:pt x="8056" y="34013"/>
                    <a:pt x="7691" y="33861"/>
                    <a:pt x="7326" y="33922"/>
                  </a:cubicBezTo>
                  <a:cubicBezTo>
                    <a:pt x="6992" y="33983"/>
                    <a:pt x="6870" y="34256"/>
                    <a:pt x="7022" y="34500"/>
                  </a:cubicBezTo>
                  <a:close/>
                  <a:moveTo>
                    <a:pt x="5745" y="36931"/>
                  </a:moveTo>
                  <a:cubicBezTo>
                    <a:pt x="5411" y="37022"/>
                    <a:pt x="5229" y="37296"/>
                    <a:pt x="5411" y="37600"/>
                  </a:cubicBezTo>
                  <a:cubicBezTo>
                    <a:pt x="5533" y="37843"/>
                    <a:pt x="5928" y="38025"/>
                    <a:pt x="6262" y="37965"/>
                  </a:cubicBezTo>
                  <a:cubicBezTo>
                    <a:pt x="6597" y="37904"/>
                    <a:pt x="6779" y="37600"/>
                    <a:pt x="6597" y="37326"/>
                  </a:cubicBezTo>
                  <a:cubicBezTo>
                    <a:pt x="6445" y="37053"/>
                    <a:pt x="6080" y="36870"/>
                    <a:pt x="5745" y="36931"/>
                  </a:cubicBezTo>
                  <a:close/>
                  <a:moveTo>
                    <a:pt x="8390" y="36901"/>
                  </a:moveTo>
                  <a:cubicBezTo>
                    <a:pt x="8542" y="37174"/>
                    <a:pt x="8907" y="37326"/>
                    <a:pt x="9211" y="37235"/>
                  </a:cubicBezTo>
                  <a:cubicBezTo>
                    <a:pt x="9515" y="37174"/>
                    <a:pt x="9667" y="36901"/>
                    <a:pt x="9515" y="36627"/>
                  </a:cubicBezTo>
                  <a:cubicBezTo>
                    <a:pt x="9363" y="36384"/>
                    <a:pt x="8998" y="36232"/>
                    <a:pt x="8694" y="36293"/>
                  </a:cubicBezTo>
                  <a:cubicBezTo>
                    <a:pt x="8390" y="36384"/>
                    <a:pt x="8238" y="36627"/>
                    <a:pt x="8390" y="36901"/>
                  </a:cubicBezTo>
                  <a:close/>
                  <a:moveTo>
                    <a:pt x="7448" y="40518"/>
                  </a:moveTo>
                  <a:cubicBezTo>
                    <a:pt x="7782" y="40396"/>
                    <a:pt x="7934" y="40092"/>
                    <a:pt x="7843" y="39819"/>
                  </a:cubicBezTo>
                  <a:cubicBezTo>
                    <a:pt x="7721" y="39576"/>
                    <a:pt x="7326" y="39424"/>
                    <a:pt x="6992" y="39484"/>
                  </a:cubicBezTo>
                  <a:cubicBezTo>
                    <a:pt x="6657" y="39545"/>
                    <a:pt x="6505" y="39880"/>
                    <a:pt x="6597" y="40184"/>
                  </a:cubicBezTo>
                  <a:cubicBezTo>
                    <a:pt x="6718" y="40487"/>
                    <a:pt x="7113" y="40639"/>
                    <a:pt x="7448" y="40518"/>
                  </a:cubicBezTo>
                  <a:close/>
                  <a:moveTo>
                    <a:pt x="10335" y="39636"/>
                  </a:moveTo>
                  <a:cubicBezTo>
                    <a:pt x="10639" y="39515"/>
                    <a:pt x="10791" y="39272"/>
                    <a:pt x="10670" y="38998"/>
                  </a:cubicBezTo>
                  <a:cubicBezTo>
                    <a:pt x="10548" y="38725"/>
                    <a:pt x="10214" y="38573"/>
                    <a:pt x="9910" y="38694"/>
                  </a:cubicBezTo>
                  <a:cubicBezTo>
                    <a:pt x="9606" y="38755"/>
                    <a:pt x="9454" y="39059"/>
                    <a:pt x="9575" y="39332"/>
                  </a:cubicBezTo>
                  <a:cubicBezTo>
                    <a:pt x="9697" y="39606"/>
                    <a:pt x="10031" y="39758"/>
                    <a:pt x="10335" y="39636"/>
                  </a:cubicBezTo>
                  <a:close/>
                  <a:moveTo>
                    <a:pt x="8542" y="43132"/>
                  </a:moveTo>
                  <a:cubicBezTo>
                    <a:pt x="8876" y="43010"/>
                    <a:pt x="9028" y="42706"/>
                    <a:pt x="8937" y="42402"/>
                  </a:cubicBezTo>
                  <a:cubicBezTo>
                    <a:pt x="8815" y="42159"/>
                    <a:pt x="8420" y="42007"/>
                    <a:pt x="8116" y="42098"/>
                  </a:cubicBezTo>
                  <a:cubicBezTo>
                    <a:pt x="7782" y="42220"/>
                    <a:pt x="7630" y="42524"/>
                    <a:pt x="7752" y="42828"/>
                  </a:cubicBezTo>
                  <a:cubicBezTo>
                    <a:pt x="7873" y="43102"/>
                    <a:pt x="8238" y="43253"/>
                    <a:pt x="8542" y="43132"/>
                  </a:cubicBezTo>
                  <a:close/>
                  <a:moveTo>
                    <a:pt x="11429" y="42159"/>
                  </a:moveTo>
                  <a:cubicBezTo>
                    <a:pt x="11733" y="42038"/>
                    <a:pt x="11885" y="41734"/>
                    <a:pt x="11764" y="41460"/>
                  </a:cubicBezTo>
                  <a:cubicBezTo>
                    <a:pt x="11673" y="41187"/>
                    <a:pt x="11308" y="41035"/>
                    <a:pt x="11004" y="41156"/>
                  </a:cubicBezTo>
                  <a:cubicBezTo>
                    <a:pt x="10700" y="41278"/>
                    <a:pt x="10548" y="41582"/>
                    <a:pt x="10670" y="41855"/>
                  </a:cubicBezTo>
                  <a:cubicBezTo>
                    <a:pt x="10791" y="42098"/>
                    <a:pt x="11126" y="42250"/>
                    <a:pt x="11429" y="42159"/>
                  </a:cubicBezTo>
                  <a:close/>
                  <a:moveTo>
                    <a:pt x="9727" y="45746"/>
                  </a:moveTo>
                  <a:cubicBezTo>
                    <a:pt x="10031" y="45655"/>
                    <a:pt x="10183" y="45290"/>
                    <a:pt x="10062" y="45047"/>
                  </a:cubicBezTo>
                  <a:cubicBezTo>
                    <a:pt x="9940" y="44743"/>
                    <a:pt x="9575" y="44621"/>
                    <a:pt x="9271" y="44743"/>
                  </a:cubicBezTo>
                  <a:cubicBezTo>
                    <a:pt x="8937" y="44834"/>
                    <a:pt x="8785" y="45199"/>
                    <a:pt x="8937" y="45442"/>
                  </a:cubicBezTo>
                  <a:cubicBezTo>
                    <a:pt x="9028" y="45746"/>
                    <a:pt x="9393" y="45868"/>
                    <a:pt x="9727" y="45746"/>
                  </a:cubicBezTo>
                  <a:close/>
                  <a:moveTo>
                    <a:pt x="12585" y="44652"/>
                  </a:moveTo>
                  <a:cubicBezTo>
                    <a:pt x="12888" y="44530"/>
                    <a:pt x="13010" y="44196"/>
                    <a:pt x="12888" y="43922"/>
                  </a:cubicBezTo>
                  <a:cubicBezTo>
                    <a:pt x="12767" y="43679"/>
                    <a:pt x="12433" y="43527"/>
                    <a:pt x="12129" y="43618"/>
                  </a:cubicBezTo>
                  <a:cubicBezTo>
                    <a:pt x="11825" y="43740"/>
                    <a:pt x="11673" y="44044"/>
                    <a:pt x="11825" y="44348"/>
                  </a:cubicBezTo>
                  <a:cubicBezTo>
                    <a:pt x="11977" y="44652"/>
                    <a:pt x="12281" y="44804"/>
                    <a:pt x="12585" y="44652"/>
                  </a:cubicBezTo>
                  <a:close/>
                  <a:moveTo>
                    <a:pt x="10913" y="48421"/>
                  </a:moveTo>
                  <a:cubicBezTo>
                    <a:pt x="11217" y="48299"/>
                    <a:pt x="11399" y="47965"/>
                    <a:pt x="11278" y="47661"/>
                  </a:cubicBezTo>
                  <a:cubicBezTo>
                    <a:pt x="11156" y="47357"/>
                    <a:pt x="10822" y="47235"/>
                    <a:pt x="10487" y="47357"/>
                  </a:cubicBezTo>
                  <a:cubicBezTo>
                    <a:pt x="10183" y="47478"/>
                    <a:pt x="10001" y="47813"/>
                    <a:pt x="10153" y="48117"/>
                  </a:cubicBezTo>
                  <a:cubicBezTo>
                    <a:pt x="10214" y="48421"/>
                    <a:pt x="10609" y="48542"/>
                    <a:pt x="10913" y="48421"/>
                  </a:cubicBezTo>
                  <a:close/>
                  <a:moveTo>
                    <a:pt x="13709" y="47266"/>
                  </a:moveTo>
                  <a:cubicBezTo>
                    <a:pt x="14013" y="47175"/>
                    <a:pt x="14165" y="46810"/>
                    <a:pt x="14044" y="46506"/>
                  </a:cubicBezTo>
                  <a:cubicBezTo>
                    <a:pt x="13952" y="46202"/>
                    <a:pt x="13588" y="46111"/>
                    <a:pt x="13284" y="46202"/>
                  </a:cubicBezTo>
                  <a:cubicBezTo>
                    <a:pt x="12980" y="46323"/>
                    <a:pt x="12828" y="46658"/>
                    <a:pt x="12949" y="46962"/>
                  </a:cubicBezTo>
                  <a:cubicBezTo>
                    <a:pt x="13101" y="47266"/>
                    <a:pt x="13405" y="47387"/>
                    <a:pt x="13709" y="47266"/>
                  </a:cubicBezTo>
                  <a:close/>
                  <a:moveTo>
                    <a:pt x="10943" y="50761"/>
                  </a:moveTo>
                  <a:cubicBezTo>
                    <a:pt x="11004" y="51065"/>
                    <a:pt x="11308" y="51187"/>
                    <a:pt x="11642" y="51065"/>
                  </a:cubicBezTo>
                  <a:cubicBezTo>
                    <a:pt x="11946" y="50974"/>
                    <a:pt x="12159" y="50609"/>
                    <a:pt x="12068" y="50305"/>
                  </a:cubicBezTo>
                  <a:cubicBezTo>
                    <a:pt x="12007" y="50001"/>
                    <a:pt x="11703" y="49910"/>
                    <a:pt x="11399" y="50001"/>
                  </a:cubicBezTo>
                  <a:cubicBezTo>
                    <a:pt x="11095" y="50123"/>
                    <a:pt x="10882" y="50457"/>
                    <a:pt x="10943" y="50761"/>
                  </a:cubicBezTo>
                  <a:close/>
                  <a:moveTo>
                    <a:pt x="13800" y="49637"/>
                  </a:moveTo>
                  <a:cubicBezTo>
                    <a:pt x="13861" y="49941"/>
                    <a:pt x="14165" y="50062"/>
                    <a:pt x="14469" y="49941"/>
                  </a:cubicBezTo>
                  <a:cubicBezTo>
                    <a:pt x="14773" y="49819"/>
                    <a:pt x="14986" y="49485"/>
                    <a:pt x="14895" y="49181"/>
                  </a:cubicBezTo>
                  <a:cubicBezTo>
                    <a:pt x="14834" y="48877"/>
                    <a:pt x="14530" y="48755"/>
                    <a:pt x="14226" y="48877"/>
                  </a:cubicBezTo>
                  <a:cubicBezTo>
                    <a:pt x="13922" y="49029"/>
                    <a:pt x="13709" y="49363"/>
                    <a:pt x="13800" y="49637"/>
                  </a:cubicBezTo>
                  <a:close/>
                  <a:moveTo>
                    <a:pt x="11977" y="53740"/>
                  </a:moveTo>
                  <a:cubicBezTo>
                    <a:pt x="12281" y="53618"/>
                    <a:pt x="12524" y="53284"/>
                    <a:pt x="12493" y="52980"/>
                  </a:cubicBezTo>
                  <a:cubicBezTo>
                    <a:pt x="12463" y="52676"/>
                    <a:pt x="12189" y="52555"/>
                    <a:pt x="11855" y="52676"/>
                  </a:cubicBezTo>
                  <a:cubicBezTo>
                    <a:pt x="11551" y="52798"/>
                    <a:pt x="11308" y="53132"/>
                    <a:pt x="11308" y="53436"/>
                  </a:cubicBezTo>
                  <a:cubicBezTo>
                    <a:pt x="11369" y="53740"/>
                    <a:pt x="11673" y="53892"/>
                    <a:pt x="11977" y="53740"/>
                  </a:cubicBezTo>
                  <a:close/>
                  <a:moveTo>
                    <a:pt x="14925" y="52646"/>
                  </a:moveTo>
                  <a:cubicBezTo>
                    <a:pt x="15229" y="52524"/>
                    <a:pt x="15472" y="52190"/>
                    <a:pt x="15442" y="51886"/>
                  </a:cubicBezTo>
                  <a:cubicBezTo>
                    <a:pt x="15381" y="51582"/>
                    <a:pt x="15077" y="51430"/>
                    <a:pt x="14773" y="51582"/>
                  </a:cubicBezTo>
                  <a:cubicBezTo>
                    <a:pt x="14469" y="51673"/>
                    <a:pt x="14256" y="52038"/>
                    <a:pt x="14287" y="52342"/>
                  </a:cubicBezTo>
                  <a:cubicBezTo>
                    <a:pt x="14317" y="52646"/>
                    <a:pt x="14591" y="52737"/>
                    <a:pt x="14925" y="52646"/>
                  </a:cubicBezTo>
                  <a:close/>
                  <a:moveTo>
                    <a:pt x="12159" y="56445"/>
                  </a:moveTo>
                  <a:cubicBezTo>
                    <a:pt x="12493" y="56324"/>
                    <a:pt x="12736" y="55989"/>
                    <a:pt x="12736" y="55685"/>
                  </a:cubicBezTo>
                  <a:cubicBezTo>
                    <a:pt x="12676" y="55381"/>
                    <a:pt x="12433" y="55260"/>
                    <a:pt x="12068" y="55381"/>
                  </a:cubicBezTo>
                  <a:cubicBezTo>
                    <a:pt x="11733" y="55473"/>
                    <a:pt x="11521" y="55837"/>
                    <a:pt x="11521" y="56141"/>
                  </a:cubicBezTo>
                  <a:cubicBezTo>
                    <a:pt x="11551" y="56384"/>
                    <a:pt x="11855" y="56536"/>
                    <a:pt x="12159" y="56445"/>
                  </a:cubicBezTo>
                  <a:close/>
                  <a:moveTo>
                    <a:pt x="14560" y="55017"/>
                  </a:moveTo>
                  <a:cubicBezTo>
                    <a:pt x="14591" y="55321"/>
                    <a:pt x="14895" y="55473"/>
                    <a:pt x="15199" y="55381"/>
                  </a:cubicBezTo>
                  <a:cubicBezTo>
                    <a:pt x="15533" y="55260"/>
                    <a:pt x="15776" y="54925"/>
                    <a:pt x="15715" y="54652"/>
                  </a:cubicBezTo>
                  <a:cubicBezTo>
                    <a:pt x="15685" y="54348"/>
                    <a:pt x="15381" y="54196"/>
                    <a:pt x="15077" y="54317"/>
                  </a:cubicBezTo>
                  <a:cubicBezTo>
                    <a:pt x="14773" y="54378"/>
                    <a:pt x="14560" y="54713"/>
                    <a:pt x="14560" y="55017"/>
                  </a:cubicBezTo>
                  <a:close/>
                  <a:moveTo>
                    <a:pt x="12402" y="59090"/>
                  </a:moveTo>
                  <a:cubicBezTo>
                    <a:pt x="12736" y="58968"/>
                    <a:pt x="12949" y="58634"/>
                    <a:pt x="12949" y="58330"/>
                  </a:cubicBezTo>
                  <a:cubicBezTo>
                    <a:pt x="12919" y="58026"/>
                    <a:pt x="12615" y="57904"/>
                    <a:pt x="12311" y="58026"/>
                  </a:cubicBezTo>
                  <a:cubicBezTo>
                    <a:pt x="11977" y="58147"/>
                    <a:pt x="11733" y="58482"/>
                    <a:pt x="11733" y="58786"/>
                  </a:cubicBezTo>
                  <a:cubicBezTo>
                    <a:pt x="11764" y="59090"/>
                    <a:pt x="12037" y="59211"/>
                    <a:pt x="12402" y="59090"/>
                  </a:cubicBezTo>
                  <a:close/>
                  <a:moveTo>
                    <a:pt x="16110" y="57296"/>
                  </a:moveTo>
                  <a:cubicBezTo>
                    <a:pt x="16080" y="56992"/>
                    <a:pt x="15776" y="56840"/>
                    <a:pt x="15411" y="56962"/>
                  </a:cubicBezTo>
                  <a:cubicBezTo>
                    <a:pt x="15077" y="57083"/>
                    <a:pt x="14803" y="57418"/>
                    <a:pt x="14864" y="57691"/>
                  </a:cubicBezTo>
                  <a:cubicBezTo>
                    <a:pt x="14895" y="57995"/>
                    <a:pt x="15199" y="58147"/>
                    <a:pt x="15563" y="58026"/>
                  </a:cubicBezTo>
                  <a:cubicBezTo>
                    <a:pt x="15928" y="57904"/>
                    <a:pt x="16141" y="57570"/>
                    <a:pt x="16110" y="57296"/>
                  </a:cubicBezTo>
                  <a:close/>
                  <a:moveTo>
                    <a:pt x="12797" y="61764"/>
                  </a:moveTo>
                  <a:cubicBezTo>
                    <a:pt x="13132" y="61643"/>
                    <a:pt x="13375" y="61308"/>
                    <a:pt x="13284" y="61005"/>
                  </a:cubicBezTo>
                  <a:cubicBezTo>
                    <a:pt x="13223" y="60701"/>
                    <a:pt x="12919" y="60579"/>
                    <a:pt x="12585" y="60701"/>
                  </a:cubicBezTo>
                  <a:cubicBezTo>
                    <a:pt x="12250" y="60792"/>
                    <a:pt x="12007" y="61156"/>
                    <a:pt x="12037" y="61460"/>
                  </a:cubicBezTo>
                  <a:cubicBezTo>
                    <a:pt x="12159" y="61764"/>
                    <a:pt x="12493" y="61916"/>
                    <a:pt x="12797" y="61764"/>
                  </a:cubicBezTo>
                  <a:close/>
                  <a:moveTo>
                    <a:pt x="16597" y="60001"/>
                  </a:moveTo>
                  <a:cubicBezTo>
                    <a:pt x="16536" y="59698"/>
                    <a:pt x="16171" y="59546"/>
                    <a:pt x="15837" y="59667"/>
                  </a:cubicBezTo>
                  <a:cubicBezTo>
                    <a:pt x="15503" y="59789"/>
                    <a:pt x="15229" y="60123"/>
                    <a:pt x="15320" y="60397"/>
                  </a:cubicBezTo>
                  <a:cubicBezTo>
                    <a:pt x="15381" y="60701"/>
                    <a:pt x="15746" y="60853"/>
                    <a:pt x="16080" y="60731"/>
                  </a:cubicBezTo>
                  <a:cubicBezTo>
                    <a:pt x="16414" y="60609"/>
                    <a:pt x="16688" y="60275"/>
                    <a:pt x="16597" y="60001"/>
                  </a:cubicBezTo>
                  <a:close/>
                  <a:moveTo>
                    <a:pt x="13648" y="64409"/>
                  </a:moveTo>
                  <a:cubicBezTo>
                    <a:pt x="13983" y="64287"/>
                    <a:pt x="14165" y="63953"/>
                    <a:pt x="14044" y="63649"/>
                  </a:cubicBezTo>
                  <a:cubicBezTo>
                    <a:pt x="13952" y="63345"/>
                    <a:pt x="13588" y="63223"/>
                    <a:pt x="13253" y="63345"/>
                  </a:cubicBezTo>
                  <a:cubicBezTo>
                    <a:pt x="12919" y="63467"/>
                    <a:pt x="12736" y="63801"/>
                    <a:pt x="12828" y="64105"/>
                  </a:cubicBezTo>
                  <a:cubicBezTo>
                    <a:pt x="12949" y="64409"/>
                    <a:pt x="13284" y="64561"/>
                    <a:pt x="13648" y="64409"/>
                  </a:cubicBezTo>
                  <a:close/>
                  <a:moveTo>
                    <a:pt x="16536" y="62312"/>
                  </a:moveTo>
                  <a:cubicBezTo>
                    <a:pt x="16141" y="62433"/>
                    <a:pt x="15958" y="62737"/>
                    <a:pt x="16019" y="63041"/>
                  </a:cubicBezTo>
                  <a:cubicBezTo>
                    <a:pt x="16141" y="63345"/>
                    <a:pt x="16536" y="63467"/>
                    <a:pt x="16901" y="63375"/>
                  </a:cubicBezTo>
                  <a:cubicBezTo>
                    <a:pt x="17296" y="63284"/>
                    <a:pt x="17478" y="62980"/>
                    <a:pt x="17357" y="62676"/>
                  </a:cubicBezTo>
                  <a:cubicBezTo>
                    <a:pt x="17235" y="62372"/>
                    <a:pt x="16870" y="62220"/>
                    <a:pt x="16536" y="62312"/>
                  </a:cubicBezTo>
                  <a:close/>
                  <a:moveTo>
                    <a:pt x="14925" y="67084"/>
                  </a:moveTo>
                  <a:cubicBezTo>
                    <a:pt x="15259" y="66962"/>
                    <a:pt x="15442" y="66628"/>
                    <a:pt x="15259" y="66354"/>
                  </a:cubicBezTo>
                  <a:cubicBezTo>
                    <a:pt x="15107" y="66081"/>
                    <a:pt x="14743" y="65929"/>
                    <a:pt x="14408" y="66050"/>
                  </a:cubicBezTo>
                  <a:cubicBezTo>
                    <a:pt x="14044" y="66172"/>
                    <a:pt x="13892" y="66506"/>
                    <a:pt x="14044" y="66780"/>
                  </a:cubicBezTo>
                  <a:cubicBezTo>
                    <a:pt x="14195" y="67023"/>
                    <a:pt x="14591" y="67175"/>
                    <a:pt x="14925" y="67084"/>
                  </a:cubicBezTo>
                  <a:close/>
                  <a:moveTo>
                    <a:pt x="18208" y="66020"/>
                  </a:moveTo>
                  <a:cubicBezTo>
                    <a:pt x="18572" y="65898"/>
                    <a:pt x="18755" y="65594"/>
                    <a:pt x="18603" y="65290"/>
                  </a:cubicBezTo>
                  <a:cubicBezTo>
                    <a:pt x="18481" y="65017"/>
                    <a:pt x="18056" y="64865"/>
                    <a:pt x="17661" y="64986"/>
                  </a:cubicBezTo>
                  <a:cubicBezTo>
                    <a:pt x="17296" y="65108"/>
                    <a:pt x="17144" y="65381"/>
                    <a:pt x="17235" y="65716"/>
                  </a:cubicBezTo>
                  <a:cubicBezTo>
                    <a:pt x="17387" y="65959"/>
                    <a:pt x="17813" y="66111"/>
                    <a:pt x="18208" y="66020"/>
                  </a:cubicBezTo>
                  <a:close/>
                  <a:moveTo>
                    <a:pt x="15715" y="68603"/>
                  </a:moveTo>
                  <a:cubicBezTo>
                    <a:pt x="15381" y="68695"/>
                    <a:pt x="15229" y="69059"/>
                    <a:pt x="15381" y="69303"/>
                  </a:cubicBezTo>
                  <a:cubicBezTo>
                    <a:pt x="15533" y="69576"/>
                    <a:pt x="15928" y="69698"/>
                    <a:pt x="16262" y="69576"/>
                  </a:cubicBezTo>
                  <a:cubicBezTo>
                    <a:pt x="16597" y="69454"/>
                    <a:pt x="16749" y="69120"/>
                    <a:pt x="16597" y="68847"/>
                  </a:cubicBezTo>
                  <a:cubicBezTo>
                    <a:pt x="16475" y="68603"/>
                    <a:pt x="16080" y="68482"/>
                    <a:pt x="15715" y="68603"/>
                  </a:cubicBezTo>
                  <a:close/>
                  <a:moveTo>
                    <a:pt x="19910" y="67874"/>
                  </a:moveTo>
                  <a:cubicBezTo>
                    <a:pt x="19758" y="67600"/>
                    <a:pt x="19332" y="67448"/>
                    <a:pt x="18998" y="67570"/>
                  </a:cubicBezTo>
                  <a:cubicBezTo>
                    <a:pt x="18603" y="67692"/>
                    <a:pt x="18481" y="67995"/>
                    <a:pt x="18572" y="68239"/>
                  </a:cubicBezTo>
                  <a:cubicBezTo>
                    <a:pt x="18724" y="68512"/>
                    <a:pt x="19150" y="68664"/>
                    <a:pt x="19484" y="68543"/>
                  </a:cubicBezTo>
                  <a:cubicBezTo>
                    <a:pt x="19879" y="68482"/>
                    <a:pt x="20062" y="68178"/>
                    <a:pt x="19910" y="67874"/>
                  </a:cubicBezTo>
                  <a:close/>
                  <a:moveTo>
                    <a:pt x="17083" y="71096"/>
                  </a:moveTo>
                  <a:cubicBezTo>
                    <a:pt x="16749" y="71217"/>
                    <a:pt x="16597" y="71552"/>
                    <a:pt x="16749" y="71825"/>
                  </a:cubicBezTo>
                  <a:cubicBezTo>
                    <a:pt x="16901" y="72069"/>
                    <a:pt x="17296" y="72190"/>
                    <a:pt x="17630" y="72069"/>
                  </a:cubicBezTo>
                  <a:cubicBezTo>
                    <a:pt x="17965" y="71977"/>
                    <a:pt x="18117" y="71673"/>
                    <a:pt x="17965" y="71400"/>
                  </a:cubicBezTo>
                  <a:cubicBezTo>
                    <a:pt x="17813" y="71126"/>
                    <a:pt x="17448" y="70974"/>
                    <a:pt x="17083" y="71096"/>
                  </a:cubicBezTo>
                  <a:close/>
                  <a:moveTo>
                    <a:pt x="20275" y="70123"/>
                  </a:moveTo>
                  <a:cubicBezTo>
                    <a:pt x="19940" y="70214"/>
                    <a:pt x="19758" y="70518"/>
                    <a:pt x="19910" y="70792"/>
                  </a:cubicBezTo>
                  <a:cubicBezTo>
                    <a:pt x="20062" y="71065"/>
                    <a:pt x="20427" y="71217"/>
                    <a:pt x="20822" y="71096"/>
                  </a:cubicBezTo>
                  <a:cubicBezTo>
                    <a:pt x="21156" y="70974"/>
                    <a:pt x="21338" y="70670"/>
                    <a:pt x="21187" y="70427"/>
                  </a:cubicBezTo>
                  <a:cubicBezTo>
                    <a:pt x="21035" y="70154"/>
                    <a:pt x="20639" y="70002"/>
                    <a:pt x="20275" y="70123"/>
                  </a:cubicBezTo>
                  <a:close/>
                  <a:moveTo>
                    <a:pt x="18420" y="73619"/>
                  </a:moveTo>
                  <a:cubicBezTo>
                    <a:pt x="18086" y="73710"/>
                    <a:pt x="17934" y="74014"/>
                    <a:pt x="18086" y="74287"/>
                  </a:cubicBezTo>
                  <a:cubicBezTo>
                    <a:pt x="18238" y="74561"/>
                    <a:pt x="18603" y="74683"/>
                    <a:pt x="18968" y="74561"/>
                  </a:cubicBezTo>
                  <a:cubicBezTo>
                    <a:pt x="19302" y="74439"/>
                    <a:pt x="19454" y="74135"/>
                    <a:pt x="19302" y="73862"/>
                  </a:cubicBezTo>
                  <a:cubicBezTo>
                    <a:pt x="19150" y="73619"/>
                    <a:pt x="18755" y="73497"/>
                    <a:pt x="18420" y="73619"/>
                  </a:cubicBezTo>
                  <a:close/>
                  <a:moveTo>
                    <a:pt x="21582" y="72616"/>
                  </a:moveTo>
                  <a:cubicBezTo>
                    <a:pt x="21247" y="72737"/>
                    <a:pt x="21065" y="73041"/>
                    <a:pt x="21187" y="73315"/>
                  </a:cubicBezTo>
                  <a:cubicBezTo>
                    <a:pt x="21338" y="73558"/>
                    <a:pt x="21734" y="73710"/>
                    <a:pt x="22068" y="73619"/>
                  </a:cubicBezTo>
                  <a:cubicBezTo>
                    <a:pt x="22402" y="73497"/>
                    <a:pt x="22585" y="73224"/>
                    <a:pt x="22463" y="72920"/>
                  </a:cubicBezTo>
                  <a:cubicBezTo>
                    <a:pt x="22311" y="72646"/>
                    <a:pt x="21916" y="72494"/>
                    <a:pt x="21582" y="72616"/>
                  </a:cubicBezTo>
                  <a:close/>
                  <a:moveTo>
                    <a:pt x="19788" y="76081"/>
                  </a:moveTo>
                  <a:cubicBezTo>
                    <a:pt x="19454" y="76202"/>
                    <a:pt x="19302" y="76506"/>
                    <a:pt x="19454" y="76749"/>
                  </a:cubicBezTo>
                  <a:cubicBezTo>
                    <a:pt x="19606" y="77023"/>
                    <a:pt x="20001" y="77145"/>
                    <a:pt x="20335" y="77023"/>
                  </a:cubicBezTo>
                  <a:cubicBezTo>
                    <a:pt x="20670" y="76901"/>
                    <a:pt x="20822" y="76597"/>
                    <a:pt x="20670" y="76354"/>
                  </a:cubicBezTo>
                  <a:cubicBezTo>
                    <a:pt x="20518" y="76081"/>
                    <a:pt x="20092" y="75959"/>
                    <a:pt x="19788" y="76081"/>
                  </a:cubicBezTo>
                  <a:close/>
                  <a:moveTo>
                    <a:pt x="22828" y="75138"/>
                  </a:moveTo>
                  <a:cubicBezTo>
                    <a:pt x="22494" y="75199"/>
                    <a:pt x="22342" y="75503"/>
                    <a:pt x="22494" y="75807"/>
                  </a:cubicBezTo>
                  <a:cubicBezTo>
                    <a:pt x="22645" y="76081"/>
                    <a:pt x="23041" y="76233"/>
                    <a:pt x="23345" y="76142"/>
                  </a:cubicBezTo>
                  <a:cubicBezTo>
                    <a:pt x="23679" y="76081"/>
                    <a:pt x="23831" y="75777"/>
                    <a:pt x="23679" y="75503"/>
                  </a:cubicBezTo>
                  <a:cubicBezTo>
                    <a:pt x="23557" y="75169"/>
                    <a:pt x="23162" y="75017"/>
                    <a:pt x="22828" y="75138"/>
                  </a:cubicBezTo>
                  <a:close/>
                  <a:moveTo>
                    <a:pt x="20791" y="79272"/>
                  </a:moveTo>
                  <a:cubicBezTo>
                    <a:pt x="20943" y="79546"/>
                    <a:pt x="21308" y="79698"/>
                    <a:pt x="21612" y="79576"/>
                  </a:cubicBezTo>
                  <a:cubicBezTo>
                    <a:pt x="21946" y="79455"/>
                    <a:pt x="22068" y="79151"/>
                    <a:pt x="21946" y="78877"/>
                  </a:cubicBezTo>
                  <a:cubicBezTo>
                    <a:pt x="21794" y="78634"/>
                    <a:pt x="21430" y="78452"/>
                    <a:pt x="21126" y="78573"/>
                  </a:cubicBezTo>
                  <a:cubicBezTo>
                    <a:pt x="20791" y="78664"/>
                    <a:pt x="20639" y="78999"/>
                    <a:pt x="20791" y="79272"/>
                  </a:cubicBezTo>
                  <a:close/>
                  <a:moveTo>
                    <a:pt x="23801" y="78269"/>
                  </a:moveTo>
                  <a:cubicBezTo>
                    <a:pt x="23922" y="78543"/>
                    <a:pt x="24317" y="78695"/>
                    <a:pt x="24621" y="78604"/>
                  </a:cubicBezTo>
                  <a:cubicBezTo>
                    <a:pt x="24925" y="78543"/>
                    <a:pt x="25077" y="78239"/>
                    <a:pt x="24956" y="77965"/>
                  </a:cubicBezTo>
                  <a:cubicBezTo>
                    <a:pt x="24804" y="77692"/>
                    <a:pt x="24469" y="77540"/>
                    <a:pt x="24135" y="77631"/>
                  </a:cubicBezTo>
                  <a:cubicBezTo>
                    <a:pt x="23801" y="77692"/>
                    <a:pt x="23618" y="78026"/>
                    <a:pt x="23801" y="78269"/>
                  </a:cubicBezTo>
                  <a:close/>
                  <a:moveTo>
                    <a:pt x="22463" y="81126"/>
                  </a:moveTo>
                  <a:cubicBezTo>
                    <a:pt x="22129" y="81248"/>
                    <a:pt x="22007" y="81582"/>
                    <a:pt x="22129" y="81856"/>
                  </a:cubicBezTo>
                  <a:cubicBezTo>
                    <a:pt x="22281" y="82160"/>
                    <a:pt x="22645" y="82251"/>
                    <a:pt x="22949" y="82160"/>
                  </a:cubicBezTo>
                  <a:cubicBezTo>
                    <a:pt x="23284" y="82038"/>
                    <a:pt x="23405" y="81704"/>
                    <a:pt x="23284" y="81430"/>
                  </a:cubicBezTo>
                  <a:cubicBezTo>
                    <a:pt x="23132" y="81126"/>
                    <a:pt x="22767" y="81005"/>
                    <a:pt x="22463" y="81126"/>
                  </a:cubicBezTo>
                  <a:close/>
                  <a:moveTo>
                    <a:pt x="25381" y="80184"/>
                  </a:moveTo>
                  <a:cubicBezTo>
                    <a:pt x="25077" y="80245"/>
                    <a:pt x="24925" y="80549"/>
                    <a:pt x="25077" y="80853"/>
                  </a:cubicBezTo>
                  <a:cubicBezTo>
                    <a:pt x="25229" y="81126"/>
                    <a:pt x="25563" y="81278"/>
                    <a:pt x="25898" y="81187"/>
                  </a:cubicBezTo>
                  <a:cubicBezTo>
                    <a:pt x="26202" y="81126"/>
                    <a:pt x="26354" y="80822"/>
                    <a:pt x="26202" y="80518"/>
                  </a:cubicBezTo>
                  <a:cubicBezTo>
                    <a:pt x="26080" y="80215"/>
                    <a:pt x="25685" y="80063"/>
                    <a:pt x="25381" y="80184"/>
                  </a:cubicBezTo>
                  <a:close/>
                  <a:moveTo>
                    <a:pt x="24469" y="84044"/>
                  </a:moveTo>
                  <a:cubicBezTo>
                    <a:pt x="24348" y="83740"/>
                    <a:pt x="24013" y="83649"/>
                    <a:pt x="23709" y="83740"/>
                  </a:cubicBezTo>
                  <a:cubicBezTo>
                    <a:pt x="23405" y="83862"/>
                    <a:pt x="23223" y="84166"/>
                    <a:pt x="23314" y="84470"/>
                  </a:cubicBezTo>
                  <a:cubicBezTo>
                    <a:pt x="23436" y="84743"/>
                    <a:pt x="23770" y="84895"/>
                    <a:pt x="24074" y="84774"/>
                  </a:cubicBezTo>
                  <a:cubicBezTo>
                    <a:pt x="24378" y="84652"/>
                    <a:pt x="24591" y="84348"/>
                    <a:pt x="24469" y="84044"/>
                  </a:cubicBezTo>
                  <a:close/>
                  <a:moveTo>
                    <a:pt x="27326" y="83193"/>
                  </a:moveTo>
                  <a:cubicBezTo>
                    <a:pt x="27205" y="82889"/>
                    <a:pt x="26870" y="82737"/>
                    <a:pt x="26567" y="82798"/>
                  </a:cubicBezTo>
                  <a:cubicBezTo>
                    <a:pt x="26263" y="82889"/>
                    <a:pt x="26111" y="83224"/>
                    <a:pt x="26171" y="83497"/>
                  </a:cubicBezTo>
                  <a:cubicBezTo>
                    <a:pt x="26293" y="83801"/>
                    <a:pt x="26597" y="83953"/>
                    <a:pt x="26931" y="83862"/>
                  </a:cubicBezTo>
                  <a:cubicBezTo>
                    <a:pt x="27266" y="83771"/>
                    <a:pt x="27418" y="83497"/>
                    <a:pt x="27326" y="83193"/>
                  </a:cubicBezTo>
                  <a:close/>
                  <a:moveTo>
                    <a:pt x="24773" y="87297"/>
                  </a:moveTo>
                  <a:cubicBezTo>
                    <a:pt x="25077" y="87206"/>
                    <a:pt x="25290" y="86902"/>
                    <a:pt x="25229" y="86628"/>
                  </a:cubicBezTo>
                  <a:cubicBezTo>
                    <a:pt x="25138" y="86385"/>
                    <a:pt x="24834" y="86233"/>
                    <a:pt x="24500" y="86294"/>
                  </a:cubicBezTo>
                  <a:cubicBezTo>
                    <a:pt x="24196" y="86415"/>
                    <a:pt x="23983" y="86689"/>
                    <a:pt x="24044" y="86932"/>
                  </a:cubicBezTo>
                  <a:cubicBezTo>
                    <a:pt x="24165" y="87206"/>
                    <a:pt x="24469" y="87357"/>
                    <a:pt x="24773" y="87297"/>
                  </a:cubicBezTo>
                  <a:close/>
                  <a:moveTo>
                    <a:pt x="26962" y="86142"/>
                  </a:moveTo>
                  <a:cubicBezTo>
                    <a:pt x="27053" y="86415"/>
                    <a:pt x="27357" y="86598"/>
                    <a:pt x="27661" y="86537"/>
                  </a:cubicBezTo>
                  <a:cubicBezTo>
                    <a:pt x="27965" y="86446"/>
                    <a:pt x="28147" y="86142"/>
                    <a:pt x="28117" y="85868"/>
                  </a:cubicBezTo>
                  <a:cubicBezTo>
                    <a:pt x="28026" y="85564"/>
                    <a:pt x="27722" y="85412"/>
                    <a:pt x="27418" y="85503"/>
                  </a:cubicBezTo>
                  <a:cubicBezTo>
                    <a:pt x="27114" y="85564"/>
                    <a:pt x="26931" y="85868"/>
                    <a:pt x="26962" y="86142"/>
                  </a:cubicBezTo>
                  <a:close/>
                  <a:moveTo>
                    <a:pt x="25746" y="89090"/>
                  </a:moveTo>
                  <a:cubicBezTo>
                    <a:pt x="25715" y="88847"/>
                    <a:pt x="25412" y="88695"/>
                    <a:pt x="25077" y="88756"/>
                  </a:cubicBezTo>
                  <a:cubicBezTo>
                    <a:pt x="24743" y="88847"/>
                    <a:pt x="24560" y="89090"/>
                    <a:pt x="24591" y="89364"/>
                  </a:cubicBezTo>
                  <a:cubicBezTo>
                    <a:pt x="24621" y="89637"/>
                    <a:pt x="24925" y="89789"/>
                    <a:pt x="25260" y="89728"/>
                  </a:cubicBezTo>
                  <a:cubicBezTo>
                    <a:pt x="25563" y="89637"/>
                    <a:pt x="25807" y="89364"/>
                    <a:pt x="25746" y="89090"/>
                  </a:cubicBezTo>
                  <a:close/>
                  <a:moveTo>
                    <a:pt x="28694" y="88421"/>
                  </a:moveTo>
                  <a:cubicBezTo>
                    <a:pt x="28633" y="88148"/>
                    <a:pt x="28360" y="87965"/>
                    <a:pt x="27995" y="88057"/>
                  </a:cubicBezTo>
                  <a:cubicBezTo>
                    <a:pt x="27691" y="88117"/>
                    <a:pt x="27478" y="88391"/>
                    <a:pt x="27509" y="88695"/>
                  </a:cubicBezTo>
                  <a:cubicBezTo>
                    <a:pt x="27539" y="88968"/>
                    <a:pt x="27843" y="89151"/>
                    <a:pt x="28178" y="89060"/>
                  </a:cubicBezTo>
                  <a:cubicBezTo>
                    <a:pt x="28481" y="88999"/>
                    <a:pt x="28725" y="88725"/>
                    <a:pt x="28694" y="88421"/>
                  </a:cubicBezTo>
                  <a:close/>
                  <a:moveTo>
                    <a:pt x="25442" y="91157"/>
                  </a:moveTo>
                  <a:cubicBezTo>
                    <a:pt x="25108" y="91248"/>
                    <a:pt x="24895" y="91461"/>
                    <a:pt x="24925" y="91734"/>
                  </a:cubicBezTo>
                  <a:cubicBezTo>
                    <a:pt x="24956" y="92008"/>
                    <a:pt x="25260" y="92160"/>
                    <a:pt x="25624" y="92099"/>
                  </a:cubicBezTo>
                  <a:cubicBezTo>
                    <a:pt x="25959" y="92069"/>
                    <a:pt x="26171" y="91795"/>
                    <a:pt x="26141" y="91552"/>
                  </a:cubicBezTo>
                  <a:cubicBezTo>
                    <a:pt x="26111" y="91279"/>
                    <a:pt x="25807" y="91096"/>
                    <a:pt x="25442" y="91157"/>
                  </a:cubicBezTo>
                  <a:close/>
                  <a:moveTo>
                    <a:pt x="28451" y="90579"/>
                  </a:moveTo>
                  <a:cubicBezTo>
                    <a:pt x="28117" y="90671"/>
                    <a:pt x="27934" y="90944"/>
                    <a:pt x="27965" y="91187"/>
                  </a:cubicBezTo>
                  <a:cubicBezTo>
                    <a:pt x="27995" y="91461"/>
                    <a:pt x="28299" y="91643"/>
                    <a:pt x="28633" y="91582"/>
                  </a:cubicBezTo>
                  <a:cubicBezTo>
                    <a:pt x="28998" y="91491"/>
                    <a:pt x="29181" y="91248"/>
                    <a:pt x="29150" y="90975"/>
                  </a:cubicBezTo>
                  <a:cubicBezTo>
                    <a:pt x="29059" y="90701"/>
                    <a:pt x="28755" y="90549"/>
                    <a:pt x="28451" y="90579"/>
                  </a:cubicBezTo>
                  <a:close/>
                  <a:moveTo>
                    <a:pt x="25837" y="93589"/>
                  </a:moveTo>
                  <a:cubicBezTo>
                    <a:pt x="25503" y="93619"/>
                    <a:pt x="25260" y="93893"/>
                    <a:pt x="25320" y="94166"/>
                  </a:cubicBezTo>
                  <a:cubicBezTo>
                    <a:pt x="25351" y="94409"/>
                    <a:pt x="25685" y="94622"/>
                    <a:pt x="26019" y="94592"/>
                  </a:cubicBezTo>
                  <a:cubicBezTo>
                    <a:pt x="26354" y="94531"/>
                    <a:pt x="26597" y="94288"/>
                    <a:pt x="26506" y="94014"/>
                  </a:cubicBezTo>
                  <a:cubicBezTo>
                    <a:pt x="26506" y="93710"/>
                    <a:pt x="26171" y="93528"/>
                    <a:pt x="25837" y="93589"/>
                  </a:cubicBezTo>
                  <a:close/>
                  <a:moveTo>
                    <a:pt x="28907" y="93133"/>
                  </a:moveTo>
                  <a:cubicBezTo>
                    <a:pt x="28573" y="93163"/>
                    <a:pt x="28360" y="93437"/>
                    <a:pt x="28421" y="93741"/>
                  </a:cubicBezTo>
                  <a:cubicBezTo>
                    <a:pt x="28481" y="94014"/>
                    <a:pt x="28785" y="94196"/>
                    <a:pt x="29150" y="94166"/>
                  </a:cubicBezTo>
                  <a:cubicBezTo>
                    <a:pt x="29485" y="94136"/>
                    <a:pt x="29697" y="93862"/>
                    <a:pt x="29637" y="93558"/>
                  </a:cubicBezTo>
                  <a:cubicBezTo>
                    <a:pt x="29545" y="93285"/>
                    <a:pt x="29241" y="93102"/>
                    <a:pt x="28907" y="93133"/>
                  </a:cubicBezTo>
                  <a:close/>
                  <a:moveTo>
                    <a:pt x="26415" y="96020"/>
                  </a:moveTo>
                  <a:cubicBezTo>
                    <a:pt x="26080" y="96051"/>
                    <a:pt x="25837" y="96294"/>
                    <a:pt x="25898" y="96567"/>
                  </a:cubicBezTo>
                  <a:cubicBezTo>
                    <a:pt x="25989" y="96811"/>
                    <a:pt x="26323" y="97054"/>
                    <a:pt x="26658" y="97023"/>
                  </a:cubicBezTo>
                  <a:cubicBezTo>
                    <a:pt x="27022" y="96962"/>
                    <a:pt x="27205" y="96750"/>
                    <a:pt x="27114" y="96476"/>
                  </a:cubicBezTo>
                  <a:cubicBezTo>
                    <a:pt x="27083" y="96203"/>
                    <a:pt x="26749" y="96020"/>
                    <a:pt x="26415" y="96020"/>
                  </a:cubicBezTo>
                  <a:close/>
                  <a:moveTo>
                    <a:pt x="29515" y="95716"/>
                  </a:moveTo>
                  <a:cubicBezTo>
                    <a:pt x="29181" y="95747"/>
                    <a:pt x="28937" y="96020"/>
                    <a:pt x="29059" y="96294"/>
                  </a:cubicBezTo>
                  <a:cubicBezTo>
                    <a:pt x="29150" y="96567"/>
                    <a:pt x="29515" y="96780"/>
                    <a:pt x="29880" y="96750"/>
                  </a:cubicBezTo>
                  <a:cubicBezTo>
                    <a:pt x="30214" y="96689"/>
                    <a:pt x="30396" y="96446"/>
                    <a:pt x="30305" y="96142"/>
                  </a:cubicBezTo>
                  <a:cubicBezTo>
                    <a:pt x="30214" y="95868"/>
                    <a:pt x="29880" y="95686"/>
                    <a:pt x="29515" y="95716"/>
                  </a:cubicBezTo>
                  <a:close/>
                  <a:moveTo>
                    <a:pt x="27266" y="98604"/>
                  </a:moveTo>
                  <a:cubicBezTo>
                    <a:pt x="26931" y="98604"/>
                    <a:pt x="26749" y="98877"/>
                    <a:pt x="26901" y="99121"/>
                  </a:cubicBezTo>
                  <a:cubicBezTo>
                    <a:pt x="27022" y="99455"/>
                    <a:pt x="27418" y="99668"/>
                    <a:pt x="27782" y="99637"/>
                  </a:cubicBezTo>
                  <a:cubicBezTo>
                    <a:pt x="28117" y="99637"/>
                    <a:pt x="28269" y="99364"/>
                    <a:pt x="28147" y="99090"/>
                  </a:cubicBezTo>
                  <a:cubicBezTo>
                    <a:pt x="27995" y="98786"/>
                    <a:pt x="27630" y="98573"/>
                    <a:pt x="27266" y="98604"/>
                  </a:cubicBezTo>
                  <a:close/>
                  <a:moveTo>
                    <a:pt x="30427" y="98391"/>
                  </a:moveTo>
                  <a:cubicBezTo>
                    <a:pt x="30092" y="98421"/>
                    <a:pt x="29910" y="98695"/>
                    <a:pt x="30062" y="98999"/>
                  </a:cubicBezTo>
                  <a:cubicBezTo>
                    <a:pt x="30184" y="99303"/>
                    <a:pt x="30579" y="99516"/>
                    <a:pt x="30944" y="99485"/>
                  </a:cubicBezTo>
                  <a:cubicBezTo>
                    <a:pt x="31278" y="99455"/>
                    <a:pt x="31430" y="99181"/>
                    <a:pt x="31308" y="98877"/>
                  </a:cubicBezTo>
                  <a:cubicBezTo>
                    <a:pt x="31156" y="98543"/>
                    <a:pt x="30761" y="98330"/>
                    <a:pt x="30427" y="9839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60"/>
            <p:cNvSpPr/>
            <p:nvPr/>
          </p:nvSpPr>
          <p:spPr>
            <a:xfrm>
              <a:off x="3868088" y="2740650"/>
              <a:ext cx="899725" cy="449100"/>
            </a:xfrm>
            <a:custGeom>
              <a:avLst/>
              <a:gdLst/>
              <a:ahLst/>
              <a:cxnLst/>
              <a:rect l="l" t="t" r="r" b="b"/>
              <a:pathLst>
                <a:path w="35989" h="17964" extrusionOk="0">
                  <a:moveTo>
                    <a:pt x="17994" y="0"/>
                  </a:moveTo>
                  <a:cubicBezTo>
                    <a:pt x="8055" y="0"/>
                    <a:pt x="0" y="8055"/>
                    <a:pt x="0" y="17964"/>
                  </a:cubicBezTo>
                  <a:lnTo>
                    <a:pt x="35989" y="17964"/>
                  </a:lnTo>
                  <a:cubicBezTo>
                    <a:pt x="35958" y="8055"/>
                    <a:pt x="27903" y="0"/>
                    <a:pt x="17994" y="0"/>
                  </a:cubicBezTo>
                  <a:close/>
                </a:path>
              </a:pathLst>
            </a:custGeom>
            <a:gradFill>
              <a:gsLst>
                <a:gs pos="0">
                  <a:srgbClr val="EC2519">
                    <a:alpha val="57647"/>
                  </a:srgbClr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60"/>
            <p:cNvSpPr/>
            <p:nvPr/>
          </p:nvSpPr>
          <p:spPr>
            <a:xfrm>
              <a:off x="4353415" y="2021720"/>
              <a:ext cx="763200" cy="763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  <a:effectLst>
              <a:outerShdw blurRad="100013" dist="85725" dir="1740000" algn="bl" rotWithShape="0">
                <a:schemeClr val="accent2">
                  <a:alpha val="3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60"/>
            <p:cNvSpPr/>
            <p:nvPr/>
          </p:nvSpPr>
          <p:spPr>
            <a:xfrm>
              <a:off x="4262463" y="2657050"/>
              <a:ext cx="536500" cy="267500"/>
            </a:xfrm>
            <a:custGeom>
              <a:avLst/>
              <a:gdLst/>
              <a:ahLst/>
              <a:cxnLst/>
              <a:rect l="l" t="t" r="r" b="b"/>
              <a:pathLst>
                <a:path w="21460" h="10700" fill="none" extrusionOk="0">
                  <a:moveTo>
                    <a:pt x="10730" y="1"/>
                  </a:moveTo>
                  <a:cubicBezTo>
                    <a:pt x="4773" y="1"/>
                    <a:pt x="1" y="4773"/>
                    <a:pt x="1" y="10700"/>
                  </a:cubicBezTo>
                  <a:lnTo>
                    <a:pt x="21430" y="10700"/>
                  </a:lnTo>
                  <a:cubicBezTo>
                    <a:pt x="21460" y="4773"/>
                    <a:pt x="16657" y="1"/>
                    <a:pt x="107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4" name="Google Shape;3324;p60"/>
            <p:cNvGrpSpPr/>
            <p:nvPr/>
          </p:nvGrpSpPr>
          <p:grpSpPr>
            <a:xfrm>
              <a:off x="4054061" y="2853706"/>
              <a:ext cx="1041514" cy="1026520"/>
              <a:chOff x="3797100" y="2835075"/>
              <a:chExt cx="1637600" cy="1614025"/>
            </a:xfrm>
          </p:grpSpPr>
          <p:sp>
            <p:nvSpPr>
              <p:cNvPr id="3325" name="Google Shape;3325;p60"/>
              <p:cNvSpPr/>
              <p:nvPr/>
            </p:nvSpPr>
            <p:spPr>
              <a:xfrm>
                <a:off x="3797100" y="2865475"/>
                <a:ext cx="1352625" cy="1350350"/>
              </a:xfrm>
              <a:custGeom>
                <a:avLst/>
                <a:gdLst/>
                <a:ahLst/>
                <a:cxnLst/>
                <a:rect l="l" t="t" r="r" b="b"/>
                <a:pathLst>
                  <a:path w="54105" h="54014" extrusionOk="0">
                    <a:moveTo>
                      <a:pt x="53649" y="0"/>
                    </a:moveTo>
                    <a:lnTo>
                      <a:pt x="1" y="53587"/>
                    </a:lnTo>
                    <a:lnTo>
                      <a:pt x="426" y="54013"/>
                    </a:lnTo>
                    <a:lnTo>
                      <a:pt x="54105" y="426"/>
                    </a:lnTo>
                    <a:lnTo>
                      <a:pt x="536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60"/>
              <p:cNvSpPr/>
              <p:nvPr/>
            </p:nvSpPr>
            <p:spPr>
              <a:xfrm>
                <a:off x="4025075" y="2835075"/>
                <a:ext cx="1281950" cy="1282700"/>
              </a:xfrm>
              <a:custGeom>
                <a:avLst/>
                <a:gdLst/>
                <a:ahLst/>
                <a:cxnLst/>
                <a:rect l="l" t="t" r="r" b="b"/>
                <a:pathLst>
                  <a:path w="51278" h="51308" extrusionOk="0">
                    <a:moveTo>
                      <a:pt x="50852" y="0"/>
                    </a:moveTo>
                    <a:lnTo>
                      <a:pt x="0" y="50882"/>
                    </a:lnTo>
                    <a:lnTo>
                      <a:pt x="426" y="51308"/>
                    </a:lnTo>
                    <a:lnTo>
                      <a:pt x="51278" y="426"/>
                    </a:lnTo>
                    <a:lnTo>
                      <a:pt x="508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60"/>
              <p:cNvSpPr/>
              <p:nvPr/>
            </p:nvSpPr>
            <p:spPr>
              <a:xfrm>
                <a:off x="3962750" y="3037200"/>
                <a:ext cx="1269825" cy="1269050"/>
              </a:xfrm>
              <a:custGeom>
                <a:avLst/>
                <a:gdLst/>
                <a:ahLst/>
                <a:cxnLst/>
                <a:rect l="l" t="t" r="r" b="b"/>
                <a:pathLst>
                  <a:path w="50793" h="50762" extrusionOk="0">
                    <a:moveTo>
                      <a:pt x="50366" y="0"/>
                    </a:moveTo>
                    <a:lnTo>
                      <a:pt x="1" y="50305"/>
                    </a:lnTo>
                    <a:lnTo>
                      <a:pt x="426" y="50761"/>
                    </a:lnTo>
                    <a:lnTo>
                      <a:pt x="50792" y="426"/>
                    </a:lnTo>
                    <a:lnTo>
                      <a:pt x="503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60"/>
              <p:cNvSpPr/>
              <p:nvPr/>
            </p:nvSpPr>
            <p:spPr>
              <a:xfrm>
                <a:off x="3947550" y="2962725"/>
                <a:ext cx="1487150" cy="1486375"/>
              </a:xfrm>
              <a:custGeom>
                <a:avLst/>
                <a:gdLst/>
                <a:ahLst/>
                <a:cxnLst/>
                <a:rect l="l" t="t" r="r" b="b"/>
                <a:pathLst>
                  <a:path w="59486" h="59455" extrusionOk="0">
                    <a:moveTo>
                      <a:pt x="59060" y="1"/>
                    </a:moveTo>
                    <a:lnTo>
                      <a:pt x="1" y="59029"/>
                    </a:lnTo>
                    <a:lnTo>
                      <a:pt x="426" y="59454"/>
                    </a:lnTo>
                    <a:lnTo>
                      <a:pt x="59485" y="426"/>
                    </a:lnTo>
                    <a:lnTo>
                      <a:pt x="590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3315;p60"/>
          <p:cNvSpPr txBox="1">
            <a:spLocks/>
          </p:cNvSpPr>
          <p:nvPr/>
        </p:nvSpPr>
        <p:spPr>
          <a:xfrm>
            <a:off x="5297162" y="2424993"/>
            <a:ext cx="71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4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/>
              <a:t>04 </a:t>
            </a:r>
          </a:p>
        </p:txBody>
      </p:sp>
      <p:sp>
        <p:nvSpPr>
          <p:cNvPr id="33" name="Google Shape;3313;p60"/>
          <p:cNvSpPr txBox="1">
            <a:spLocks/>
          </p:cNvSpPr>
          <p:nvPr/>
        </p:nvSpPr>
        <p:spPr>
          <a:xfrm>
            <a:off x="5878983" y="2456310"/>
            <a:ext cx="2874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Example scenario</a:t>
            </a:r>
            <a:endParaRPr lang="en-US" dirty="0"/>
          </a:p>
        </p:txBody>
      </p:sp>
      <p:sp>
        <p:nvSpPr>
          <p:cNvPr id="34" name="Google Shape;3315;p60"/>
          <p:cNvSpPr txBox="1">
            <a:spLocks/>
          </p:cNvSpPr>
          <p:nvPr/>
        </p:nvSpPr>
        <p:spPr>
          <a:xfrm>
            <a:off x="734958" y="3292980"/>
            <a:ext cx="71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4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5" name="Google Shape;3313;p60"/>
          <p:cNvSpPr txBox="1">
            <a:spLocks/>
          </p:cNvSpPr>
          <p:nvPr/>
        </p:nvSpPr>
        <p:spPr>
          <a:xfrm>
            <a:off x="1406375" y="3334199"/>
            <a:ext cx="3187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Code structure and review</a:t>
            </a:r>
            <a:endParaRPr lang="en-US" dirty="0"/>
          </a:p>
        </p:txBody>
      </p:sp>
      <p:sp>
        <p:nvSpPr>
          <p:cNvPr id="37" name="Google Shape;3315;p60"/>
          <p:cNvSpPr txBox="1">
            <a:spLocks/>
          </p:cNvSpPr>
          <p:nvPr/>
        </p:nvSpPr>
        <p:spPr>
          <a:xfrm>
            <a:off x="856536" y="4173507"/>
            <a:ext cx="71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48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Krona One"/>
              <a:buNone/>
              <a:defRPr sz="18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8" name="Google Shape;3313;p60"/>
          <p:cNvSpPr txBox="1">
            <a:spLocks/>
          </p:cNvSpPr>
          <p:nvPr/>
        </p:nvSpPr>
        <p:spPr>
          <a:xfrm>
            <a:off x="1722368" y="4237352"/>
            <a:ext cx="3187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4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Krona One"/>
              <a:buNone/>
              <a:defRPr sz="25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conclusion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470" name="Google Shape;3470;p64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7503696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C000"/>
                </a:solidFill>
              </a:rPr>
              <a:t>Overview</a:t>
            </a:r>
            <a:r>
              <a:rPr lang="en-GB" dirty="0">
                <a:solidFill>
                  <a:srgbClr val="FFC000"/>
                </a:solidFill>
              </a:rPr>
              <a:t> :</a:t>
            </a:r>
            <a:r>
              <a:rPr lang="en-GB" dirty="0"/>
              <a:t> This presentation covers a program designed to estimate the customer handling capacity in a </a:t>
            </a:r>
            <a:r>
              <a:rPr lang="en-GB" dirty="0" err="1"/>
              <a:t>supermarkert</a:t>
            </a:r>
            <a:r>
              <a:rPr lang="en-GB" dirty="0"/>
              <a:t> setting.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Purpose: The goal is to determine how many customers can be handled by the cashiers over a given period.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C000"/>
                </a:solidFill>
              </a:rPr>
              <a:t>Key components </a:t>
            </a:r>
            <a:r>
              <a:rPr lang="en-GB" dirty="0"/>
              <a:t>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Cashier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Customers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/>
              <a:t>Hours of Operation</a:t>
            </a:r>
            <a:endParaRPr dirty="0"/>
          </a:p>
        </p:txBody>
      </p:sp>
      <p:sp>
        <p:nvSpPr>
          <p:cNvPr id="3472" name="Google Shape;3472;p64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64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4" name="Google Shape;3474;p64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5" name="Google Shape;3475;p64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65"/>
          <p:cNvSpPr txBox="1">
            <a:spLocks noGrp="1"/>
          </p:cNvSpPr>
          <p:nvPr>
            <p:ph type="title"/>
          </p:nvPr>
        </p:nvSpPr>
        <p:spPr>
          <a:xfrm>
            <a:off x="1891633" y="370747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idea behind the program</a:t>
            </a:r>
            <a:endParaRPr dirty="0"/>
          </a:p>
        </p:txBody>
      </p:sp>
      <p:grpSp>
        <p:nvGrpSpPr>
          <p:cNvPr id="3482" name="Google Shape;3482;p65"/>
          <p:cNvGrpSpPr/>
          <p:nvPr/>
        </p:nvGrpSpPr>
        <p:grpSpPr>
          <a:xfrm>
            <a:off x="4514500" y="200458"/>
            <a:ext cx="4289438" cy="4742583"/>
            <a:chOff x="4514500" y="200458"/>
            <a:chExt cx="4289438" cy="4742583"/>
          </a:xfrm>
        </p:grpSpPr>
        <p:sp>
          <p:nvSpPr>
            <p:cNvPr id="3483" name="Google Shape;3483;p65"/>
            <p:cNvSpPr/>
            <p:nvPr/>
          </p:nvSpPr>
          <p:spPr>
            <a:xfrm>
              <a:off x="6184662" y="1849886"/>
              <a:ext cx="597600" cy="597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72727">
                    <a:alpha val="52941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5"/>
            <p:cNvSpPr/>
            <p:nvPr/>
          </p:nvSpPr>
          <p:spPr>
            <a:xfrm>
              <a:off x="5689892" y="2174016"/>
              <a:ext cx="1003286" cy="1003286"/>
            </a:xfrm>
            <a:custGeom>
              <a:avLst/>
              <a:gdLst/>
              <a:ahLst/>
              <a:cxnLst/>
              <a:rect l="l" t="t" r="r" b="b"/>
              <a:pathLst>
                <a:path w="8525" h="8525" extrusionOk="0">
                  <a:moveTo>
                    <a:pt x="4264" y="74"/>
                  </a:moveTo>
                  <a:cubicBezTo>
                    <a:pt x="6566" y="74"/>
                    <a:pt x="8450" y="1958"/>
                    <a:pt x="8450" y="4260"/>
                  </a:cubicBezTo>
                  <a:cubicBezTo>
                    <a:pt x="8450" y="6566"/>
                    <a:pt x="6566" y="8451"/>
                    <a:pt x="4264" y="8451"/>
                  </a:cubicBezTo>
                  <a:cubicBezTo>
                    <a:pt x="1958" y="8451"/>
                    <a:pt x="74" y="6566"/>
                    <a:pt x="74" y="4260"/>
                  </a:cubicBezTo>
                  <a:cubicBezTo>
                    <a:pt x="74" y="1958"/>
                    <a:pt x="1958" y="74"/>
                    <a:pt x="4264" y="74"/>
                  </a:cubicBezTo>
                  <a:close/>
                  <a:moveTo>
                    <a:pt x="4264" y="0"/>
                  </a:moveTo>
                  <a:cubicBezTo>
                    <a:pt x="1923" y="0"/>
                    <a:pt x="0" y="1924"/>
                    <a:pt x="0" y="4260"/>
                  </a:cubicBezTo>
                  <a:cubicBezTo>
                    <a:pt x="0" y="6601"/>
                    <a:pt x="1923" y="8524"/>
                    <a:pt x="4264" y="8524"/>
                  </a:cubicBezTo>
                  <a:cubicBezTo>
                    <a:pt x="6618" y="8524"/>
                    <a:pt x="8524" y="6601"/>
                    <a:pt x="8524" y="4260"/>
                  </a:cubicBezTo>
                  <a:cubicBezTo>
                    <a:pt x="8524" y="1924"/>
                    <a:pt x="6618" y="0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5" name="Google Shape;3485;p65"/>
            <p:cNvGrpSpPr/>
            <p:nvPr/>
          </p:nvGrpSpPr>
          <p:grpSpPr>
            <a:xfrm>
              <a:off x="4514500" y="2560353"/>
              <a:ext cx="4289438" cy="2382689"/>
              <a:chOff x="4604850" y="2642751"/>
              <a:chExt cx="4289438" cy="2382689"/>
            </a:xfrm>
          </p:grpSpPr>
          <p:sp>
            <p:nvSpPr>
              <p:cNvPr id="3486" name="Google Shape;3486;p65"/>
              <p:cNvSpPr/>
              <p:nvPr/>
            </p:nvSpPr>
            <p:spPr>
              <a:xfrm>
                <a:off x="7360072" y="2642751"/>
                <a:ext cx="420900" cy="4209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5"/>
              <p:cNvSpPr/>
              <p:nvPr/>
            </p:nvSpPr>
            <p:spPr>
              <a:xfrm>
                <a:off x="6624665" y="4017195"/>
                <a:ext cx="763200" cy="7632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5"/>
              <p:cNvSpPr/>
              <p:nvPr/>
            </p:nvSpPr>
            <p:spPr>
              <a:xfrm>
                <a:off x="5683749" y="4280327"/>
                <a:ext cx="237000" cy="2370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5"/>
              <p:cNvSpPr/>
              <p:nvPr/>
            </p:nvSpPr>
            <p:spPr>
              <a:xfrm>
                <a:off x="4604850" y="2792791"/>
                <a:ext cx="4289438" cy="2232648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9900" extrusionOk="0">
                    <a:moveTo>
                      <a:pt x="6436" y="39"/>
                    </a:moveTo>
                    <a:cubicBezTo>
                      <a:pt x="6527" y="39"/>
                      <a:pt x="6619" y="57"/>
                      <a:pt x="6706" y="57"/>
                    </a:cubicBezTo>
                    <a:cubicBezTo>
                      <a:pt x="7180" y="109"/>
                      <a:pt x="7576" y="257"/>
                      <a:pt x="7959" y="401"/>
                    </a:cubicBezTo>
                    <a:cubicBezTo>
                      <a:pt x="8411" y="566"/>
                      <a:pt x="8903" y="744"/>
                      <a:pt x="9464" y="744"/>
                    </a:cubicBezTo>
                    <a:lnTo>
                      <a:pt x="9499" y="744"/>
                    </a:lnTo>
                    <a:cubicBezTo>
                      <a:pt x="10078" y="744"/>
                      <a:pt x="10496" y="601"/>
                      <a:pt x="10970" y="435"/>
                    </a:cubicBezTo>
                    <a:cubicBezTo>
                      <a:pt x="11240" y="327"/>
                      <a:pt x="11514" y="240"/>
                      <a:pt x="11818" y="166"/>
                    </a:cubicBezTo>
                    <a:cubicBezTo>
                      <a:pt x="12145" y="109"/>
                      <a:pt x="12436" y="74"/>
                      <a:pt x="12710" y="74"/>
                    </a:cubicBezTo>
                    <a:cubicBezTo>
                      <a:pt x="13415" y="74"/>
                      <a:pt x="13977" y="257"/>
                      <a:pt x="14686" y="509"/>
                    </a:cubicBezTo>
                    <a:cubicBezTo>
                      <a:pt x="14777" y="544"/>
                      <a:pt x="14886" y="583"/>
                      <a:pt x="14973" y="618"/>
                    </a:cubicBezTo>
                    <a:cubicBezTo>
                      <a:pt x="15882" y="2885"/>
                      <a:pt x="16914" y="5204"/>
                      <a:pt x="17910" y="7437"/>
                    </a:cubicBezTo>
                    <a:cubicBezTo>
                      <a:pt x="18258" y="8198"/>
                      <a:pt x="18619" y="9012"/>
                      <a:pt x="18963" y="9791"/>
                    </a:cubicBezTo>
                    <a:cubicBezTo>
                      <a:pt x="18654" y="9812"/>
                      <a:pt x="18310" y="9812"/>
                      <a:pt x="17984" y="9812"/>
                    </a:cubicBezTo>
                    <a:cubicBezTo>
                      <a:pt x="17623" y="9830"/>
                      <a:pt x="17240" y="9847"/>
                      <a:pt x="16879" y="9847"/>
                    </a:cubicBezTo>
                    <a:cubicBezTo>
                      <a:pt x="16535" y="9847"/>
                      <a:pt x="16226" y="9830"/>
                      <a:pt x="15952" y="9812"/>
                    </a:cubicBezTo>
                    <a:cubicBezTo>
                      <a:pt x="15408" y="9773"/>
                      <a:pt x="14973" y="9647"/>
                      <a:pt x="14521" y="9503"/>
                    </a:cubicBezTo>
                    <a:cubicBezTo>
                      <a:pt x="14268" y="9412"/>
                      <a:pt x="13977" y="9321"/>
                      <a:pt x="13689" y="9268"/>
                    </a:cubicBezTo>
                    <a:cubicBezTo>
                      <a:pt x="13380" y="9194"/>
                      <a:pt x="13106" y="9160"/>
                      <a:pt x="12837" y="9160"/>
                    </a:cubicBezTo>
                    <a:cubicBezTo>
                      <a:pt x="12236" y="9160"/>
                      <a:pt x="11766" y="9321"/>
                      <a:pt x="11257" y="9464"/>
                    </a:cubicBezTo>
                    <a:cubicBezTo>
                      <a:pt x="10752" y="9630"/>
                      <a:pt x="10208" y="9791"/>
                      <a:pt x="9499" y="9812"/>
                    </a:cubicBezTo>
                    <a:cubicBezTo>
                      <a:pt x="8920" y="9812"/>
                      <a:pt x="8485" y="9647"/>
                      <a:pt x="8011" y="9486"/>
                    </a:cubicBezTo>
                    <a:cubicBezTo>
                      <a:pt x="7850" y="9429"/>
                      <a:pt x="7667" y="9355"/>
                      <a:pt x="7467" y="9303"/>
                    </a:cubicBezTo>
                    <a:cubicBezTo>
                      <a:pt x="7054" y="9194"/>
                      <a:pt x="6688" y="9138"/>
                      <a:pt x="6362" y="9138"/>
                    </a:cubicBezTo>
                    <a:cubicBezTo>
                      <a:pt x="5909" y="9138"/>
                      <a:pt x="5474" y="9229"/>
                      <a:pt x="4895" y="9429"/>
                    </a:cubicBezTo>
                    <a:cubicBezTo>
                      <a:pt x="3590" y="9847"/>
                      <a:pt x="2376" y="9865"/>
                      <a:pt x="923" y="9865"/>
                    </a:cubicBezTo>
                    <a:lnTo>
                      <a:pt x="52" y="9865"/>
                    </a:lnTo>
                    <a:cubicBezTo>
                      <a:pt x="505" y="8794"/>
                      <a:pt x="940" y="7706"/>
                      <a:pt x="1358" y="6658"/>
                    </a:cubicBezTo>
                    <a:cubicBezTo>
                      <a:pt x="2119" y="4678"/>
                      <a:pt x="2920" y="2650"/>
                      <a:pt x="3969" y="692"/>
                    </a:cubicBezTo>
                    <a:cubicBezTo>
                      <a:pt x="4117" y="635"/>
                      <a:pt x="4278" y="583"/>
                      <a:pt x="4443" y="509"/>
                    </a:cubicBezTo>
                    <a:cubicBezTo>
                      <a:pt x="5039" y="292"/>
                      <a:pt x="5727" y="39"/>
                      <a:pt x="6436" y="39"/>
                    </a:cubicBezTo>
                    <a:close/>
                    <a:moveTo>
                      <a:pt x="6436" y="0"/>
                    </a:moveTo>
                    <a:cubicBezTo>
                      <a:pt x="5727" y="0"/>
                      <a:pt x="5039" y="257"/>
                      <a:pt x="4421" y="474"/>
                    </a:cubicBezTo>
                    <a:cubicBezTo>
                      <a:pt x="4260" y="544"/>
                      <a:pt x="4095" y="601"/>
                      <a:pt x="3951" y="653"/>
                    </a:cubicBezTo>
                    <a:lnTo>
                      <a:pt x="3934" y="653"/>
                    </a:lnTo>
                    <a:cubicBezTo>
                      <a:pt x="2898" y="2633"/>
                      <a:pt x="2084" y="4660"/>
                      <a:pt x="1323" y="6636"/>
                    </a:cubicBezTo>
                    <a:cubicBezTo>
                      <a:pt x="905" y="7706"/>
                      <a:pt x="470" y="8812"/>
                      <a:pt x="0" y="9882"/>
                    </a:cubicBezTo>
                    <a:lnTo>
                      <a:pt x="0" y="9899"/>
                    </a:lnTo>
                    <a:lnTo>
                      <a:pt x="923" y="9899"/>
                    </a:lnTo>
                    <a:cubicBezTo>
                      <a:pt x="2393" y="9899"/>
                      <a:pt x="3607" y="9882"/>
                      <a:pt x="4913" y="9464"/>
                    </a:cubicBezTo>
                    <a:cubicBezTo>
                      <a:pt x="5492" y="9268"/>
                      <a:pt x="5909" y="9177"/>
                      <a:pt x="6362" y="9177"/>
                    </a:cubicBezTo>
                    <a:cubicBezTo>
                      <a:pt x="6688" y="9177"/>
                      <a:pt x="7032" y="9229"/>
                      <a:pt x="7450" y="9338"/>
                    </a:cubicBezTo>
                    <a:cubicBezTo>
                      <a:pt x="7650" y="9395"/>
                      <a:pt x="7833" y="9464"/>
                      <a:pt x="8011" y="9521"/>
                    </a:cubicBezTo>
                    <a:cubicBezTo>
                      <a:pt x="8485" y="9682"/>
                      <a:pt x="8920" y="9847"/>
                      <a:pt x="9499" y="9847"/>
                    </a:cubicBezTo>
                    <a:cubicBezTo>
                      <a:pt x="10226" y="9830"/>
                      <a:pt x="10752" y="9664"/>
                      <a:pt x="11274" y="9503"/>
                    </a:cubicBezTo>
                    <a:cubicBezTo>
                      <a:pt x="11766" y="9355"/>
                      <a:pt x="12236" y="9194"/>
                      <a:pt x="12837" y="9194"/>
                    </a:cubicBezTo>
                    <a:cubicBezTo>
                      <a:pt x="13106" y="9194"/>
                      <a:pt x="13380" y="9229"/>
                      <a:pt x="13668" y="9303"/>
                    </a:cubicBezTo>
                    <a:cubicBezTo>
                      <a:pt x="13977" y="9355"/>
                      <a:pt x="14251" y="9447"/>
                      <a:pt x="14521" y="9538"/>
                    </a:cubicBezTo>
                    <a:cubicBezTo>
                      <a:pt x="14973" y="9682"/>
                      <a:pt x="15408" y="9812"/>
                      <a:pt x="15952" y="9847"/>
                    </a:cubicBezTo>
                    <a:cubicBezTo>
                      <a:pt x="16226" y="9865"/>
                      <a:pt x="16535" y="9882"/>
                      <a:pt x="16879" y="9882"/>
                    </a:cubicBezTo>
                    <a:cubicBezTo>
                      <a:pt x="17240" y="9882"/>
                      <a:pt x="17623" y="9865"/>
                      <a:pt x="17984" y="9847"/>
                    </a:cubicBezTo>
                    <a:cubicBezTo>
                      <a:pt x="18328" y="9847"/>
                      <a:pt x="18672" y="9847"/>
                      <a:pt x="18998" y="9830"/>
                    </a:cubicBezTo>
                    <a:lnTo>
                      <a:pt x="19020" y="9830"/>
                    </a:lnTo>
                    <a:lnTo>
                      <a:pt x="19020" y="9812"/>
                    </a:lnTo>
                    <a:cubicBezTo>
                      <a:pt x="18654" y="9012"/>
                      <a:pt x="18293" y="8198"/>
                      <a:pt x="17949" y="7419"/>
                    </a:cubicBezTo>
                    <a:cubicBezTo>
                      <a:pt x="16953" y="5187"/>
                      <a:pt x="15917" y="2868"/>
                      <a:pt x="15012" y="583"/>
                    </a:cubicBezTo>
                    <a:lnTo>
                      <a:pt x="14995" y="583"/>
                    </a:lnTo>
                    <a:cubicBezTo>
                      <a:pt x="14903" y="544"/>
                      <a:pt x="14795" y="509"/>
                      <a:pt x="14686" y="474"/>
                    </a:cubicBezTo>
                    <a:cubicBezTo>
                      <a:pt x="13977" y="240"/>
                      <a:pt x="13415" y="39"/>
                      <a:pt x="12710" y="39"/>
                    </a:cubicBezTo>
                    <a:cubicBezTo>
                      <a:pt x="12436" y="39"/>
                      <a:pt x="12127" y="74"/>
                      <a:pt x="11818" y="131"/>
                    </a:cubicBezTo>
                    <a:cubicBezTo>
                      <a:pt x="11514" y="200"/>
                      <a:pt x="11222" y="292"/>
                      <a:pt x="10948" y="401"/>
                    </a:cubicBezTo>
                    <a:cubicBezTo>
                      <a:pt x="10496" y="566"/>
                      <a:pt x="10060" y="709"/>
                      <a:pt x="9499" y="709"/>
                    </a:cubicBezTo>
                    <a:lnTo>
                      <a:pt x="9464" y="709"/>
                    </a:lnTo>
                    <a:cubicBezTo>
                      <a:pt x="8903" y="709"/>
                      <a:pt x="8429" y="527"/>
                      <a:pt x="7976" y="366"/>
                    </a:cubicBezTo>
                    <a:cubicBezTo>
                      <a:pt x="7576" y="218"/>
                      <a:pt x="7180" y="74"/>
                      <a:pt x="6706" y="22"/>
                    </a:cubicBezTo>
                    <a:cubicBezTo>
                      <a:pt x="6619" y="22"/>
                      <a:pt x="6527" y="0"/>
                      <a:pt x="64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5"/>
              <p:cNvSpPr/>
              <p:nvPr/>
            </p:nvSpPr>
            <p:spPr>
              <a:xfrm>
                <a:off x="4678369" y="4690306"/>
                <a:ext cx="4137436" cy="176131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781" extrusionOk="0">
                    <a:moveTo>
                      <a:pt x="12510" y="1"/>
                    </a:moveTo>
                    <a:cubicBezTo>
                      <a:pt x="11890" y="1"/>
                      <a:pt x="11369" y="184"/>
                      <a:pt x="10861" y="345"/>
                    </a:cubicBezTo>
                    <a:cubicBezTo>
                      <a:pt x="10352" y="528"/>
                      <a:pt x="9826" y="706"/>
                      <a:pt x="9173" y="706"/>
                    </a:cubicBezTo>
                    <a:cubicBezTo>
                      <a:pt x="8486" y="706"/>
                      <a:pt x="7942" y="528"/>
                      <a:pt x="7433" y="345"/>
                    </a:cubicBezTo>
                    <a:cubicBezTo>
                      <a:pt x="6945" y="188"/>
                      <a:pt x="6467" y="30"/>
                      <a:pt x="5883" y="30"/>
                    </a:cubicBezTo>
                    <a:cubicBezTo>
                      <a:pt x="5596" y="30"/>
                      <a:pt x="5283" y="68"/>
                      <a:pt x="4931" y="163"/>
                    </a:cubicBezTo>
                    <a:cubicBezTo>
                      <a:pt x="4730" y="219"/>
                      <a:pt x="4530" y="289"/>
                      <a:pt x="4352" y="345"/>
                    </a:cubicBezTo>
                    <a:cubicBezTo>
                      <a:pt x="3808" y="506"/>
                      <a:pt x="3281" y="672"/>
                      <a:pt x="2594" y="724"/>
                    </a:cubicBezTo>
                    <a:cubicBezTo>
                      <a:pt x="2285" y="745"/>
                      <a:pt x="1973" y="750"/>
                      <a:pt x="1658" y="750"/>
                    </a:cubicBezTo>
                    <a:cubicBezTo>
                      <a:pt x="1378" y="750"/>
                      <a:pt x="1097" y="746"/>
                      <a:pt x="814" y="746"/>
                    </a:cubicBezTo>
                    <a:lnTo>
                      <a:pt x="1" y="746"/>
                    </a:lnTo>
                    <a:lnTo>
                      <a:pt x="1" y="780"/>
                    </a:lnTo>
                    <a:lnTo>
                      <a:pt x="1558" y="780"/>
                    </a:lnTo>
                    <a:cubicBezTo>
                      <a:pt x="1902" y="780"/>
                      <a:pt x="2268" y="780"/>
                      <a:pt x="2594" y="763"/>
                    </a:cubicBezTo>
                    <a:cubicBezTo>
                      <a:pt x="3299" y="706"/>
                      <a:pt x="3808" y="546"/>
                      <a:pt x="4369" y="380"/>
                    </a:cubicBezTo>
                    <a:cubicBezTo>
                      <a:pt x="4552" y="328"/>
                      <a:pt x="4730" y="254"/>
                      <a:pt x="4948" y="202"/>
                    </a:cubicBezTo>
                    <a:cubicBezTo>
                      <a:pt x="5298" y="105"/>
                      <a:pt x="5607" y="66"/>
                      <a:pt x="5891" y="66"/>
                    </a:cubicBezTo>
                    <a:cubicBezTo>
                      <a:pt x="6462" y="66"/>
                      <a:pt x="6930" y="223"/>
                      <a:pt x="7415" y="380"/>
                    </a:cubicBezTo>
                    <a:cubicBezTo>
                      <a:pt x="7942" y="563"/>
                      <a:pt x="8468" y="746"/>
                      <a:pt x="9173" y="746"/>
                    </a:cubicBezTo>
                    <a:cubicBezTo>
                      <a:pt x="9826" y="746"/>
                      <a:pt x="10352" y="563"/>
                      <a:pt x="10879" y="380"/>
                    </a:cubicBezTo>
                    <a:cubicBezTo>
                      <a:pt x="11405" y="205"/>
                      <a:pt x="11906" y="41"/>
                      <a:pt x="12518" y="41"/>
                    </a:cubicBezTo>
                    <a:cubicBezTo>
                      <a:pt x="12665" y="41"/>
                      <a:pt x="12819" y="50"/>
                      <a:pt x="12981" y="71"/>
                    </a:cubicBezTo>
                    <a:cubicBezTo>
                      <a:pt x="13381" y="128"/>
                      <a:pt x="13742" y="254"/>
                      <a:pt x="14086" y="380"/>
                    </a:cubicBezTo>
                    <a:cubicBezTo>
                      <a:pt x="14451" y="506"/>
                      <a:pt x="14830" y="654"/>
                      <a:pt x="15265" y="706"/>
                    </a:cubicBezTo>
                    <a:cubicBezTo>
                      <a:pt x="15600" y="743"/>
                      <a:pt x="15954" y="758"/>
                      <a:pt x="16314" y="758"/>
                    </a:cubicBezTo>
                    <a:cubicBezTo>
                      <a:pt x="16675" y="758"/>
                      <a:pt x="17042" y="743"/>
                      <a:pt x="17406" y="724"/>
                    </a:cubicBezTo>
                    <a:cubicBezTo>
                      <a:pt x="17732" y="724"/>
                      <a:pt x="18058" y="706"/>
                      <a:pt x="18346" y="706"/>
                    </a:cubicBezTo>
                    <a:lnTo>
                      <a:pt x="18346" y="672"/>
                    </a:lnTo>
                    <a:cubicBezTo>
                      <a:pt x="18058" y="672"/>
                      <a:pt x="17732" y="689"/>
                      <a:pt x="17406" y="689"/>
                    </a:cubicBezTo>
                    <a:cubicBezTo>
                      <a:pt x="17035" y="707"/>
                      <a:pt x="16660" y="721"/>
                      <a:pt x="16295" y="721"/>
                    </a:cubicBezTo>
                    <a:cubicBezTo>
                      <a:pt x="15944" y="721"/>
                      <a:pt x="15602" y="708"/>
                      <a:pt x="15282" y="672"/>
                    </a:cubicBezTo>
                    <a:cubicBezTo>
                      <a:pt x="14847" y="615"/>
                      <a:pt x="14469" y="472"/>
                      <a:pt x="14086" y="345"/>
                    </a:cubicBezTo>
                    <a:cubicBezTo>
                      <a:pt x="13742" y="219"/>
                      <a:pt x="13381" y="93"/>
                      <a:pt x="12981" y="36"/>
                    </a:cubicBezTo>
                    <a:cubicBezTo>
                      <a:pt x="12817" y="12"/>
                      <a:pt x="12661" y="1"/>
                      <a:pt x="125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5"/>
              <p:cNvSpPr/>
              <p:nvPr/>
            </p:nvSpPr>
            <p:spPr>
              <a:xfrm>
                <a:off x="4743093" y="4538532"/>
                <a:ext cx="4007986" cy="176808"/>
              </a:xfrm>
              <a:custGeom>
                <a:avLst/>
                <a:gdLst/>
                <a:ahLst/>
                <a:cxnLst/>
                <a:rect l="l" t="t" r="r" b="b"/>
                <a:pathLst>
                  <a:path w="17772" h="784" extrusionOk="0">
                    <a:moveTo>
                      <a:pt x="12200" y="0"/>
                    </a:moveTo>
                    <a:cubicBezTo>
                      <a:pt x="11584" y="0"/>
                      <a:pt x="11056" y="180"/>
                      <a:pt x="10553" y="348"/>
                    </a:cubicBezTo>
                    <a:cubicBezTo>
                      <a:pt x="10048" y="527"/>
                      <a:pt x="9521" y="709"/>
                      <a:pt x="8886" y="709"/>
                    </a:cubicBezTo>
                    <a:cubicBezTo>
                      <a:pt x="8216" y="709"/>
                      <a:pt x="7690" y="527"/>
                      <a:pt x="7180" y="348"/>
                    </a:cubicBezTo>
                    <a:cubicBezTo>
                      <a:pt x="6687" y="173"/>
                      <a:pt x="6219" y="8"/>
                      <a:pt x="5647" y="8"/>
                    </a:cubicBezTo>
                    <a:cubicBezTo>
                      <a:pt x="5381" y="8"/>
                      <a:pt x="5093" y="44"/>
                      <a:pt x="4770" y="131"/>
                    </a:cubicBezTo>
                    <a:cubicBezTo>
                      <a:pt x="4517" y="200"/>
                      <a:pt x="4265" y="274"/>
                      <a:pt x="4047" y="348"/>
                    </a:cubicBezTo>
                    <a:cubicBezTo>
                      <a:pt x="3556" y="509"/>
                      <a:pt x="3103" y="657"/>
                      <a:pt x="2503" y="709"/>
                    </a:cubicBezTo>
                    <a:cubicBezTo>
                      <a:pt x="2185" y="741"/>
                      <a:pt x="1852" y="748"/>
                      <a:pt x="1513" y="748"/>
                    </a:cubicBezTo>
                    <a:cubicBezTo>
                      <a:pt x="1252" y="748"/>
                      <a:pt x="988" y="744"/>
                      <a:pt x="727" y="744"/>
                    </a:cubicBezTo>
                    <a:cubicBezTo>
                      <a:pt x="571" y="744"/>
                      <a:pt x="406" y="736"/>
                      <a:pt x="243" y="736"/>
                    </a:cubicBezTo>
                    <a:cubicBezTo>
                      <a:pt x="162" y="736"/>
                      <a:pt x="81" y="738"/>
                      <a:pt x="1" y="744"/>
                    </a:cubicBezTo>
                    <a:lnTo>
                      <a:pt x="1" y="783"/>
                    </a:lnTo>
                    <a:cubicBezTo>
                      <a:pt x="81" y="778"/>
                      <a:pt x="162" y="776"/>
                      <a:pt x="243" y="776"/>
                    </a:cubicBezTo>
                    <a:cubicBezTo>
                      <a:pt x="406" y="776"/>
                      <a:pt x="571" y="783"/>
                      <a:pt x="727" y="783"/>
                    </a:cubicBezTo>
                    <a:lnTo>
                      <a:pt x="1380" y="783"/>
                    </a:lnTo>
                    <a:cubicBezTo>
                      <a:pt x="1780" y="783"/>
                      <a:pt x="2159" y="783"/>
                      <a:pt x="2525" y="744"/>
                    </a:cubicBezTo>
                    <a:cubicBezTo>
                      <a:pt x="3103" y="692"/>
                      <a:pt x="3556" y="548"/>
                      <a:pt x="4047" y="383"/>
                    </a:cubicBezTo>
                    <a:cubicBezTo>
                      <a:pt x="4282" y="309"/>
                      <a:pt x="4517" y="239"/>
                      <a:pt x="4787" y="165"/>
                    </a:cubicBezTo>
                    <a:cubicBezTo>
                      <a:pt x="5103" y="80"/>
                      <a:pt x="5385" y="46"/>
                      <a:pt x="5646" y="46"/>
                    </a:cubicBezTo>
                    <a:cubicBezTo>
                      <a:pt x="6214" y="46"/>
                      <a:pt x="6680" y="210"/>
                      <a:pt x="7163" y="383"/>
                    </a:cubicBezTo>
                    <a:cubicBezTo>
                      <a:pt x="7690" y="566"/>
                      <a:pt x="8216" y="744"/>
                      <a:pt x="8886" y="744"/>
                    </a:cubicBezTo>
                    <a:cubicBezTo>
                      <a:pt x="9521" y="744"/>
                      <a:pt x="10048" y="566"/>
                      <a:pt x="10574" y="383"/>
                    </a:cubicBezTo>
                    <a:cubicBezTo>
                      <a:pt x="11069" y="203"/>
                      <a:pt x="11579" y="34"/>
                      <a:pt x="12183" y="34"/>
                    </a:cubicBezTo>
                    <a:cubicBezTo>
                      <a:pt x="12307" y="34"/>
                      <a:pt x="12435" y="41"/>
                      <a:pt x="12567" y="57"/>
                    </a:cubicBezTo>
                    <a:cubicBezTo>
                      <a:pt x="12985" y="92"/>
                      <a:pt x="13364" y="239"/>
                      <a:pt x="13729" y="366"/>
                    </a:cubicBezTo>
                    <a:cubicBezTo>
                      <a:pt x="14055" y="492"/>
                      <a:pt x="14399" y="618"/>
                      <a:pt x="14778" y="675"/>
                    </a:cubicBezTo>
                    <a:cubicBezTo>
                      <a:pt x="15131" y="732"/>
                      <a:pt x="15504" y="748"/>
                      <a:pt x="15888" y="748"/>
                    </a:cubicBezTo>
                    <a:cubicBezTo>
                      <a:pt x="16232" y="748"/>
                      <a:pt x="16584" y="735"/>
                      <a:pt x="16936" y="727"/>
                    </a:cubicBezTo>
                    <a:cubicBezTo>
                      <a:pt x="17228" y="709"/>
                      <a:pt x="17497" y="709"/>
                      <a:pt x="17771" y="709"/>
                    </a:cubicBezTo>
                    <a:lnTo>
                      <a:pt x="17771" y="675"/>
                    </a:lnTo>
                    <a:cubicBezTo>
                      <a:pt x="17497" y="675"/>
                      <a:pt x="17228" y="675"/>
                      <a:pt x="16936" y="692"/>
                    </a:cubicBezTo>
                    <a:cubicBezTo>
                      <a:pt x="16598" y="700"/>
                      <a:pt x="16260" y="711"/>
                      <a:pt x="15931" y="711"/>
                    </a:cubicBezTo>
                    <a:cubicBezTo>
                      <a:pt x="15535" y="711"/>
                      <a:pt x="15151" y="695"/>
                      <a:pt x="14795" y="635"/>
                    </a:cubicBezTo>
                    <a:cubicBezTo>
                      <a:pt x="14417" y="583"/>
                      <a:pt x="14073" y="457"/>
                      <a:pt x="13747" y="331"/>
                    </a:cubicBezTo>
                    <a:cubicBezTo>
                      <a:pt x="13381" y="200"/>
                      <a:pt x="13002" y="57"/>
                      <a:pt x="12567" y="22"/>
                    </a:cubicBezTo>
                    <a:cubicBezTo>
                      <a:pt x="12441" y="7"/>
                      <a:pt x="12319" y="0"/>
                      <a:pt x="122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5"/>
              <p:cNvSpPr/>
              <p:nvPr/>
            </p:nvSpPr>
            <p:spPr>
              <a:xfrm>
                <a:off x="4804885" y="4368716"/>
                <a:ext cx="3884400" cy="203419"/>
              </a:xfrm>
              <a:custGeom>
                <a:avLst/>
                <a:gdLst/>
                <a:ahLst/>
                <a:cxnLst/>
                <a:rect l="l" t="t" r="r" b="b"/>
                <a:pathLst>
                  <a:path w="17224" h="902" extrusionOk="0">
                    <a:moveTo>
                      <a:pt x="5407" y="1"/>
                    </a:moveTo>
                    <a:cubicBezTo>
                      <a:pt x="5117" y="1"/>
                      <a:pt x="4785" y="51"/>
                      <a:pt x="4387" y="174"/>
                    </a:cubicBezTo>
                    <a:cubicBezTo>
                      <a:pt x="4117" y="248"/>
                      <a:pt x="3900" y="340"/>
                      <a:pt x="3682" y="431"/>
                    </a:cubicBezTo>
                    <a:cubicBezTo>
                      <a:pt x="3317" y="575"/>
                      <a:pt x="2990" y="701"/>
                      <a:pt x="2555" y="792"/>
                    </a:cubicBezTo>
                    <a:cubicBezTo>
                      <a:pt x="2140" y="856"/>
                      <a:pt x="1698" y="875"/>
                      <a:pt x="1253" y="875"/>
                    </a:cubicBezTo>
                    <a:cubicBezTo>
                      <a:pt x="1059" y="875"/>
                      <a:pt x="864" y="872"/>
                      <a:pt x="671" y="866"/>
                    </a:cubicBezTo>
                    <a:lnTo>
                      <a:pt x="1" y="866"/>
                    </a:lnTo>
                    <a:lnTo>
                      <a:pt x="1" y="901"/>
                    </a:lnTo>
                    <a:lnTo>
                      <a:pt x="1289" y="901"/>
                    </a:lnTo>
                    <a:cubicBezTo>
                      <a:pt x="1724" y="901"/>
                      <a:pt x="2159" y="901"/>
                      <a:pt x="2555" y="827"/>
                    </a:cubicBezTo>
                    <a:cubicBezTo>
                      <a:pt x="2990" y="736"/>
                      <a:pt x="3338" y="610"/>
                      <a:pt x="3699" y="466"/>
                    </a:cubicBezTo>
                    <a:cubicBezTo>
                      <a:pt x="3917" y="375"/>
                      <a:pt x="4135" y="283"/>
                      <a:pt x="4387" y="214"/>
                    </a:cubicBezTo>
                    <a:cubicBezTo>
                      <a:pt x="4786" y="88"/>
                      <a:pt x="5114" y="38"/>
                      <a:pt x="5400" y="38"/>
                    </a:cubicBezTo>
                    <a:cubicBezTo>
                      <a:pt x="5945" y="38"/>
                      <a:pt x="6334" y="221"/>
                      <a:pt x="6763" y="409"/>
                    </a:cubicBezTo>
                    <a:cubicBezTo>
                      <a:pt x="7233" y="627"/>
                      <a:pt x="7707" y="845"/>
                      <a:pt x="8469" y="884"/>
                    </a:cubicBezTo>
                    <a:cubicBezTo>
                      <a:pt x="9139" y="884"/>
                      <a:pt x="9700" y="701"/>
                      <a:pt x="10244" y="501"/>
                    </a:cubicBezTo>
                    <a:cubicBezTo>
                      <a:pt x="10756" y="311"/>
                      <a:pt x="11291" y="122"/>
                      <a:pt x="11908" y="122"/>
                    </a:cubicBezTo>
                    <a:cubicBezTo>
                      <a:pt x="12056" y="122"/>
                      <a:pt x="12209" y="133"/>
                      <a:pt x="12367" y="157"/>
                    </a:cubicBezTo>
                    <a:cubicBezTo>
                      <a:pt x="12728" y="214"/>
                      <a:pt x="13055" y="340"/>
                      <a:pt x="13364" y="449"/>
                    </a:cubicBezTo>
                    <a:cubicBezTo>
                      <a:pt x="13616" y="557"/>
                      <a:pt x="13908" y="666"/>
                      <a:pt x="14177" y="718"/>
                    </a:cubicBezTo>
                    <a:cubicBezTo>
                      <a:pt x="14667" y="830"/>
                      <a:pt x="15223" y="858"/>
                      <a:pt x="15771" y="858"/>
                    </a:cubicBezTo>
                    <a:cubicBezTo>
                      <a:pt x="16036" y="858"/>
                      <a:pt x="16300" y="852"/>
                      <a:pt x="16553" y="845"/>
                    </a:cubicBezTo>
                    <a:cubicBezTo>
                      <a:pt x="16788" y="827"/>
                      <a:pt x="17006" y="827"/>
                      <a:pt x="17223" y="827"/>
                    </a:cubicBezTo>
                    <a:lnTo>
                      <a:pt x="17223" y="792"/>
                    </a:lnTo>
                    <a:cubicBezTo>
                      <a:pt x="17006" y="792"/>
                      <a:pt x="16788" y="792"/>
                      <a:pt x="16553" y="810"/>
                    </a:cubicBezTo>
                    <a:cubicBezTo>
                      <a:pt x="16310" y="815"/>
                      <a:pt x="16058" y="821"/>
                      <a:pt x="15804" y="821"/>
                    </a:cubicBezTo>
                    <a:cubicBezTo>
                      <a:pt x="15246" y="821"/>
                      <a:pt x="14683" y="794"/>
                      <a:pt x="14195" y="684"/>
                    </a:cubicBezTo>
                    <a:cubicBezTo>
                      <a:pt x="13908" y="627"/>
                      <a:pt x="13634" y="518"/>
                      <a:pt x="13381" y="431"/>
                    </a:cubicBezTo>
                    <a:cubicBezTo>
                      <a:pt x="13055" y="301"/>
                      <a:pt x="12728" y="174"/>
                      <a:pt x="12385" y="122"/>
                    </a:cubicBezTo>
                    <a:cubicBezTo>
                      <a:pt x="12220" y="98"/>
                      <a:pt x="12062" y="87"/>
                      <a:pt x="11911" y="87"/>
                    </a:cubicBezTo>
                    <a:cubicBezTo>
                      <a:pt x="11279" y="87"/>
                      <a:pt x="10753" y="276"/>
                      <a:pt x="10226" y="466"/>
                    </a:cubicBezTo>
                    <a:cubicBezTo>
                      <a:pt x="9683" y="666"/>
                      <a:pt x="9121" y="845"/>
                      <a:pt x="8469" y="845"/>
                    </a:cubicBezTo>
                    <a:cubicBezTo>
                      <a:pt x="7724" y="810"/>
                      <a:pt x="7233" y="592"/>
                      <a:pt x="6780" y="375"/>
                    </a:cubicBezTo>
                    <a:cubicBezTo>
                      <a:pt x="6363" y="183"/>
                      <a:pt x="5962" y="1"/>
                      <a:pt x="540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5"/>
              <p:cNvSpPr/>
              <p:nvPr/>
            </p:nvSpPr>
            <p:spPr>
              <a:xfrm>
                <a:off x="4865775" y="4162592"/>
                <a:ext cx="3762617" cy="290695"/>
              </a:xfrm>
              <a:custGeom>
                <a:avLst/>
                <a:gdLst/>
                <a:ahLst/>
                <a:cxnLst/>
                <a:rect l="l" t="t" r="r" b="b"/>
                <a:pathLst>
                  <a:path w="16684" h="1289" extrusionOk="0">
                    <a:moveTo>
                      <a:pt x="5130" y="1"/>
                    </a:moveTo>
                    <a:cubicBezTo>
                      <a:pt x="4872" y="1"/>
                      <a:pt x="4566" y="59"/>
                      <a:pt x="4191" y="201"/>
                    </a:cubicBezTo>
                    <a:cubicBezTo>
                      <a:pt x="3899" y="310"/>
                      <a:pt x="3647" y="453"/>
                      <a:pt x="3429" y="584"/>
                    </a:cubicBezTo>
                    <a:cubicBezTo>
                      <a:pt x="3138" y="762"/>
                      <a:pt x="2851" y="927"/>
                      <a:pt x="2450" y="1036"/>
                    </a:cubicBezTo>
                    <a:cubicBezTo>
                      <a:pt x="1999" y="1157"/>
                      <a:pt x="1507" y="1187"/>
                      <a:pt x="1021" y="1187"/>
                    </a:cubicBezTo>
                    <a:cubicBezTo>
                      <a:pt x="861" y="1187"/>
                      <a:pt x="702" y="1184"/>
                      <a:pt x="545" y="1180"/>
                    </a:cubicBezTo>
                    <a:lnTo>
                      <a:pt x="1" y="1180"/>
                    </a:lnTo>
                    <a:lnTo>
                      <a:pt x="1" y="1215"/>
                    </a:lnTo>
                    <a:lnTo>
                      <a:pt x="545" y="1215"/>
                    </a:lnTo>
                    <a:cubicBezTo>
                      <a:pt x="718" y="1220"/>
                      <a:pt x="892" y="1225"/>
                      <a:pt x="1065" y="1225"/>
                    </a:cubicBezTo>
                    <a:cubicBezTo>
                      <a:pt x="1542" y="1225"/>
                      <a:pt x="2014" y="1192"/>
                      <a:pt x="2468" y="1071"/>
                    </a:cubicBezTo>
                    <a:cubicBezTo>
                      <a:pt x="2851" y="962"/>
                      <a:pt x="3155" y="779"/>
                      <a:pt x="3447" y="618"/>
                    </a:cubicBezTo>
                    <a:cubicBezTo>
                      <a:pt x="3664" y="492"/>
                      <a:pt x="3917" y="344"/>
                      <a:pt x="4208" y="236"/>
                    </a:cubicBezTo>
                    <a:cubicBezTo>
                      <a:pt x="4583" y="97"/>
                      <a:pt x="4885" y="40"/>
                      <a:pt x="5138" y="40"/>
                    </a:cubicBezTo>
                    <a:cubicBezTo>
                      <a:pt x="5683" y="40"/>
                      <a:pt x="6007" y="304"/>
                      <a:pt x="6367" y="601"/>
                    </a:cubicBezTo>
                    <a:cubicBezTo>
                      <a:pt x="6767" y="910"/>
                      <a:pt x="7163" y="1254"/>
                      <a:pt x="7942" y="1289"/>
                    </a:cubicBezTo>
                    <a:lnTo>
                      <a:pt x="8072" y="1289"/>
                    </a:lnTo>
                    <a:cubicBezTo>
                      <a:pt x="8703" y="1289"/>
                      <a:pt x="9286" y="1071"/>
                      <a:pt x="9830" y="853"/>
                    </a:cubicBezTo>
                    <a:cubicBezTo>
                      <a:pt x="10382" y="655"/>
                      <a:pt x="10958" y="429"/>
                      <a:pt x="11616" y="429"/>
                    </a:cubicBezTo>
                    <a:cubicBezTo>
                      <a:pt x="11737" y="429"/>
                      <a:pt x="11861" y="436"/>
                      <a:pt x="11989" y="453"/>
                    </a:cubicBezTo>
                    <a:cubicBezTo>
                      <a:pt x="12350" y="492"/>
                      <a:pt x="12711" y="636"/>
                      <a:pt x="13037" y="762"/>
                    </a:cubicBezTo>
                    <a:cubicBezTo>
                      <a:pt x="13272" y="853"/>
                      <a:pt x="13511" y="945"/>
                      <a:pt x="13746" y="997"/>
                    </a:cubicBezTo>
                    <a:cubicBezTo>
                      <a:pt x="14386" y="1151"/>
                      <a:pt x="15063" y="1163"/>
                      <a:pt x="15724" y="1163"/>
                    </a:cubicBezTo>
                    <a:cubicBezTo>
                      <a:pt x="15850" y="1163"/>
                      <a:pt x="15976" y="1162"/>
                      <a:pt x="16100" y="1162"/>
                    </a:cubicBezTo>
                    <a:cubicBezTo>
                      <a:pt x="16301" y="1145"/>
                      <a:pt x="16501" y="1145"/>
                      <a:pt x="16684" y="1145"/>
                    </a:cubicBezTo>
                    <a:lnTo>
                      <a:pt x="16684" y="1106"/>
                    </a:lnTo>
                    <a:cubicBezTo>
                      <a:pt x="16501" y="1106"/>
                      <a:pt x="16301" y="1106"/>
                      <a:pt x="16100" y="1128"/>
                    </a:cubicBezTo>
                    <a:cubicBezTo>
                      <a:pt x="15976" y="1128"/>
                      <a:pt x="15850" y="1128"/>
                      <a:pt x="15724" y="1128"/>
                    </a:cubicBezTo>
                    <a:cubicBezTo>
                      <a:pt x="15063" y="1128"/>
                      <a:pt x="14386" y="1116"/>
                      <a:pt x="13746" y="962"/>
                    </a:cubicBezTo>
                    <a:cubicBezTo>
                      <a:pt x="13511" y="910"/>
                      <a:pt x="13272" y="819"/>
                      <a:pt x="13055" y="727"/>
                    </a:cubicBezTo>
                    <a:cubicBezTo>
                      <a:pt x="12711" y="601"/>
                      <a:pt x="12367" y="475"/>
                      <a:pt x="11989" y="418"/>
                    </a:cubicBezTo>
                    <a:cubicBezTo>
                      <a:pt x="11861" y="401"/>
                      <a:pt x="11737" y="394"/>
                      <a:pt x="11616" y="394"/>
                    </a:cubicBezTo>
                    <a:cubicBezTo>
                      <a:pt x="10957" y="394"/>
                      <a:pt x="10379" y="620"/>
                      <a:pt x="9813" y="819"/>
                    </a:cubicBezTo>
                    <a:cubicBezTo>
                      <a:pt x="9252" y="1045"/>
                      <a:pt x="8679" y="1255"/>
                      <a:pt x="8020" y="1255"/>
                    </a:cubicBezTo>
                    <a:cubicBezTo>
                      <a:pt x="7994" y="1255"/>
                      <a:pt x="7968" y="1254"/>
                      <a:pt x="7942" y="1254"/>
                    </a:cubicBezTo>
                    <a:cubicBezTo>
                      <a:pt x="7180" y="1215"/>
                      <a:pt x="6784" y="888"/>
                      <a:pt x="6384" y="562"/>
                    </a:cubicBezTo>
                    <a:cubicBezTo>
                      <a:pt x="6035" y="278"/>
                      <a:pt x="5696" y="1"/>
                      <a:pt x="51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5"/>
              <p:cNvSpPr/>
              <p:nvPr/>
            </p:nvSpPr>
            <p:spPr>
              <a:xfrm>
                <a:off x="4919674" y="4012397"/>
                <a:ext cx="3655720" cy="331063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468" extrusionOk="0">
                    <a:moveTo>
                      <a:pt x="4856" y="0"/>
                    </a:moveTo>
                    <a:cubicBezTo>
                      <a:pt x="4681" y="0"/>
                      <a:pt x="4485" y="27"/>
                      <a:pt x="4261" y="88"/>
                    </a:cubicBezTo>
                    <a:cubicBezTo>
                      <a:pt x="3808" y="214"/>
                      <a:pt x="3499" y="432"/>
                      <a:pt x="3208" y="649"/>
                    </a:cubicBezTo>
                    <a:cubicBezTo>
                      <a:pt x="2882" y="884"/>
                      <a:pt x="2538" y="1141"/>
                      <a:pt x="2046" y="1250"/>
                    </a:cubicBezTo>
                    <a:cubicBezTo>
                      <a:pt x="1816" y="1298"/>
                      <a:pt x="1540" y="1309"/>
                      <a:pt x="1253" y="1309"/>
                    </a:cubicBezTo>
                    <a:cubicBezTo>
                      <a:pt x="1023" y="1309"/>
                      <a:pt x="787" y="1302"/>
                      <a:pt x="562" y="1302"/>
                    </a:cubicBezTo>
                    <a:cubicBezTo>
                      <a:pt x="362" y="1284"/>
                      <a:pt x="162" y="1284"/>
                      <a:pt x="1" y="1284"/>
                    </a:cubicBezTo>
                    <a:lnTo>
                      <a:pt x="1" y="1319"/>
                    </a:lnTo>
                    <a:cubicBezTo>
                      <a:pt x="162" y="1319"/>
                      <a:pt x="362" y="1319"/>
                      <a:pt x="562" y="1337"/>
                    </a:cubicBezTo>
                    <a:cubicBezTo>
                      <a:pt x="773" y="1346"/>
                      <a:pt x="997" y="1354"/>
                      <a:pt x="1215" y="1354"/>
                    </a:cubicBezTo>
                    <a:cubicBezTo>
                      <a:pt x="1520" y="1354"/>
                      <a:pt x="1815" y="1338"/>
                      <a:pt x="2046" y="1284"/>
                    </a:cubicBezTo>
                    <a:cubicBezTo>
                      <a:pt x="2555" y="1176"/>
                      <a:pt x="2899" y="923"/>
                      <a:pt x="3225" y="684"/>
                    </a:cubicBezTo>
                    <a:cubicBezTo>
                      <a:pt x="3517" y="466"/>
                      <a:pt x="3826" y="249"/>
                      <a:pt x="4261" y="123"/>
                    </a:cubicBezTo>
                    <a:cubicBezTo>
                      <a:pt x="4475" y="68"/>
                      <a:pt x="4664" y="44"/>
                      <a:pt x="4832" y="44"/>
                    </a:cubicBezTo>
                    <a:cubicBezTo>
                      <a:pt x="5446" y="44"/>
                      <a:pt x="5790" y="364"/>
                      <a:pt x="6145" y="706"/>
                    </a:cubicBezTo>
                    <a:cubicBezTo>
                      <a:pt x="6528" y="1050"/>
                      <a:pt x="6907" y="1411"/>
                      <a:pt x="7616" y="1467"/>
                    </a:cubicBezTo>
                    <a:lnTo>
                      <a:pt x="7777" y="1467"/>
                    </a:lnTo>
                    <a:cubicBezTo>
                      <a:pt x="8412" y="1467"/>
                      <a:pt x="8973" y="1228"/>
                      <a:pt x="9535" y="993"/>
                    </a:cubicBezTo>
                    <a:cubicBezTo>
                      <a:pt x="10115" y="749"/>
                      <a:pt x="10692" y="505"/>
                      <a:pt x="11355" y="505"/>
                    </a:cubicBezTo>
                    <a:cubicBezTo>
                      <a:pt x="11378" y="505"/>
                      <a:pt x="11400" y="505"/>
                      <a:pt x="11423" y="506"/>
                    </a:cubicBezTo>
                    <a:cubicBezTo>
                      <a:pt x="11911" y="523"/>
                      <a:pt x="12363" y="684"/>
                      <a:pt x="12781" y="849"/>
                    </a:cubicBezTo>
                    <a:cubicBezTo>
                      <a:pt x="13072" y="958"/>
                      <a:pt x="13359" y="1067"/>
                      <a:pt x="13668" y="1119"/>
                    </a:cubicBezTo>
                    <a:cubicBezTo>
                      <a:pt x="14412" y="1267"/>
                      <a:pt x="15065" y="1267"/>
                      <a:pt x="15844" y="1267"/>
                    </a:cubicBezTo>
                    <a:cubicBezTo>
                      <a:pt x="15953" y="1267"/>
                      <a:pt x="16079" y="1250"/>
                      <a:pt x="16210" y="1250"/>
                    </a:cubicBezTo>
                    <a:lnTo>
                      <a:pt x="16210" y="1211"/>
                    </a:lnTo>
                    <a:cubicBezTo>
                      <a:pt x="16079" y="1211"/>
                      <a:pt x="15953" y="1228"/>
                      <a:pt x="15844" y="1228"/>
                    </a:cubicBezTo>
                    <a:cubicBezTo>
                      <a:pt x="15065" y="1228"/>
                      <a:pt x="14412" y="1228"/>
                      <a:pt x="13686" y="1084"/>
                    </a:cubicBezTo>
                    <a:cubicBezTo>
                      <a:pt x="13381" y="1032"/>
                      <a:pt x="13090" y="923"/>
                      <a:pt x="12798" y="815"/>
                    </a:cubicBezTo>
                    <a:cubicBezTo>
                      <a:pt x="12363" y="649"/>
                      <a:pt x="11928" y="488"/>
                      <a:pt x="11423" y="466"/>
                    </a:cubicBezTo>
                    <a:cubicBezTo>
                      <a:pt x="11401" y="466"/>
                      <a:pt x="11379" y="466"/>
                      <a:pt x="11356" y="466"/>
                    </a:cubicBezTo>
                    <a:cubicBezTo>
                      <a:pt x="10692" y="466"/>
                      <a:pt x="10098" y="714"/>
                      <a:pt x="9517" y="958"/>
                    </a:cubicBezTo>
                    <a:cubicBezTo>
                      <a:pt x="8942" y="1202"/>
                      <a:pt x="8413" y="1436"/>
                      <a:pt x="7808" y="1436"/>
                    </a:cubicBezTo>
                    <a:cubicBezTo>
                      <a:pt x="7745" y="1436"/>
                      <a:pt x="7681" y="1433"/>
                      <a:pt x="7616" y="1428"/>
                    </a:cubicBezTo>
                    <a:cubicBezTo>
                      <a:pt x="6924" y="1376"/>
                      <a:pt x="6545" y="1032"/>
                      <a:pt x="6180" y="684"/>
                    </a:cubicBezTo>
                    <a:cubicBezTo>
                      <a:pt x="5814" y="332"/>
                      <a:pt x="5469" y="0"/>
                      <a:pt x="48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5"/>
              <p:cNvSpPr/>
              <p:nvPr/>
            </p:nvSpPr>
            <p:spPr>
              <a:xfrm>
                <a:off x="4968837" y="3919032"/>
                <a:ext cx="3552656" cy="288891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1281" extrusionOk="0">
                    <a:moveTo>
                      <a:pt x="4603" y="0"/>
                    </a:moveTo>
                    <a:cubicBezTo>
                      <a:pt x="4460" y="0"/>
                      <a:pt x="4304" y="16"/>
                      <a:pt x="4134" y="49"/>
                    </a:cubicBezTo>
                    <a:cubicBezTo>
                      <a:pt x="3677" y="158"/>
                      <a:pt x="3351" y="376"/>
                      <a:pt x="3025" y="576"/>
                    </a:cubicBezTo>
                    <a:cubicBezTo>
                      <a:pt x="2738" y="793"/>
                      <a:pt x="2411" y="989"/>
                      <a:pt x="1993" y="1098"/>
                    </a:cubicBezTo>
                    <a:cubicBezTo>
                      <a:pt x="1691" y="1162"/>
                      <a:pt x="1318" y="1181"/>
                      <a:pt x="948" y="1181"/>
                    </a:cubicBezTo>
                    <a:cubicBezTo>
                      <a:pt x="786" y="1181"/>
                      <a:pt x="625" y="1177"/>
                      <a:pt x="470" y="1172"/>
                    </a:cubicBezTo>
                    <a:lnTo>
                      <a:pt x="1" y="1172"/>
                    </a:lnTo>
                    <a:lnTo>
                      <a:pt x="1" y="1207"/>
                    </a:lnTo>
                    <a:lnTo>
                      <a:pt x="470" y="1207"/>
                    </a:lnTo>
                    <a:cubicBezTo>
                      <a:pt x="637" y="1214"/>
                      <a:pt x="814" y="1219"/>
                      <a:pt x="990" y="1219"/>
                    </a:cubicBezTo>
                    <a:cubicBezTo>
                      <a:pt x="1351" y="1219"/>
                      <a:pt x="1713" y="1199"/>
                      <a:pt x="1993" y="1137"/>
                    </a:cubicBezTo>
                    <a:cubicBezTo>
                      <a:pt x="2429" y="1028"/>
                      <a:pt x="2738" y="811"/>
                      <a:pt x="3046" y="611"/>
                    </a:cubicBezTo>
                    <a:cubicBezTo>
                      <a:pt x="3373" y="393"/>
                      <a:pt x="3699" y="176"/>
                      <a:pt x="4152" y="84"/>
                    </a:cubicBezTo>
                    <a:cubicBezTo>
                      <a:pt x="4323" y="50"/>
                      <a:pt x="4478" y="34"/>
                      <a:pt x="4621" y="34"/>
                    </a:cubicBezTo>
                    <a:cubicBezTo>
                      <a:pt x="5236" y="34"/>
                      <a:pt x="5626" y="321"/>
                      <a:pt x="6053" y="628"/>
                    </a:cubicBezTo>
                    <a:cubicBezTo>
                      <a:pt x="6471" y="937"/>
                      <a:pt x="6906" y="1263"/>
                      <a:pt x="7594" y="1281"/>
                    </a:cubicBezTo>
                    <a:lnTo>
                      <a:pt x="7668" y="1281"/>
                    </a:lnTo>
                    <a:cubicBezTo>
                      <a:pt x="8338" y="1281"/>
                      <a:pt x="8899" y="1011"/>
                      <a:pt x="9443" y="737"/>
                    </a:cubicBezTo>
                    <a:cubicBezTo>
                      <a:pt x="9987" y="484"/>
                      <a:pt x="10552" y="210"/>
                      <a:pt x="11205" y="210"/>
                    </a:cubicBezTo>
                    <a:lnTo>
                      <a:pt x="11223" y="210"/>
                    </a:lnTo>
                    <a:cubicBezTo>
                      <a:pt x="11727" y="210"/>
                      <a:pt x="12162" y="410"/>
                      <a:pt x="12580" y="611"/>
                    </a:cubicBezTo>
                    <a:cubicBezTo>
                      <a:pt x="12837" y="737"/>
                      <a:pt x="13072" y="846"/>
                      <a:pt x="13324" y="920"/>
                    </a:cubicBezTo>
                    <a:cubicBezTo>
                      <a:pt x="13950" y="1104"/>
                      <a:pt x="14444" y="1144"/>
                      <a:pt x="15058" y="1144"/>
                    </a:cubicBezTo>
                    <a:cubicBezTo>
                      <a:pt x="15225" y="1144"/>
                      <a:pt x="15401" y="1141"/>
                      <a:pt x="15591" y="1137"/>
                    </a:cubicBezTo>
                    <a:lnTo>
                      <a:pt x="15752" y="1137"/>
                    </a:lnTo>
                    <a:lnTo>
                      <a:pt x="15752" y="1098"/>
                    </a:lnTo>
                    <a:lnTo>
                      <a:pt x="15591" y="1098"/>
                    </a:lnTo>
                    <a:cubicBezTo>
                      <a:pt x="15386" y="1103"/>
                      <a:pt x="15196" y="1107"/>
                      <a:pt x="15017" y="1107"/>
                    </a:cubicBezTo>
                    <a:cubicBezTo>
                      <a:pt x="14422" y="1107"/>
                      <a:pt x="13936" y="1064"/>
                      <a:pt x="13324" y="880"/>
                    </a:cubicBezTo>
                    <a:cubicBezTo>
                      <a:pt x="13089" y="811"/>
                      <a:pt x="12854" y="702"/>
                      <a:pt x="12598" y="576"/>
                    </a:cubicBezTo>
                    <a:cubicBezTo>
                      <a:pt x="12184" y="376"/>
                      <a:pt x="11749" y="176"/>
                      <a:pt x="11223" y="176"/>
                    </a:cubicBezTo>
                    <a:lnTo>
                      <a:pt x="11205" y="176"/>
                    </a:lnTo>
                    <a:cubicBezTo>
                      <a:pt x="10531" y="176"/>
                      <a:pt x="9969" y="445"/>
                      <a:pt x="9425" y="719"/>
                    </a:cubicBezTo>
                    <a:cubicBezTo>
                      <a:pt x="8881" y="981"/>
                      <a:pt x="8321" y="1247"/>
                      <a:pt x="7656" y="1247"/>
                    </a:cubicBezTo>
                    <a:cubicBezTo>
                      <a:pt x="7635" y="1247"/>
                      <a:pt x="7615" y="1246"/>
                      <a:pt x="7594" y="1246"/>
                    </a:cubicBezTo>
                    <a:cubicBezTo>
                      <a:pt x="6906" y="1229"/>
                      <a:pt x="6488" y="902"/>
                      <a:pt x="6071" y="611"/>
                    </a:cubicBezTo>
                    <a:cubicBezTo>
                      <a:pt x="5645" y="298"/>
                      <a:pt x="5239" y="0"/>
                      <a:pt x="460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65"/>
              <p:cNvSpPr/>
              <p:nvPr/>
            </p:nvSpPr>
            <p:spPr>
              <a:xfrm>
                <a:off x="5018000" y="3810557"/>
                <a:ext cx="3454328" cy="267016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184" extrusionOk="0">
                    <a:moveTo>
                      <a:pt x="11082" y="1"/>
                    </a:moveTo>
                    <a:cubicBezTo>
                      <a:pt x="10396" y="1"/>
                      <a:pt x="9846" y="272"/>
                      <a:pt x="9316" y="548"/>
                    </a:cubicBezTo>
                    <a:cubicBezTo>
                      <a:pt x="8790" y="800"/>
                      <a:pt x="8268" y="1074"/>
                      <a:pt x="7593" y="1092"/>
                    </a:cubicBezTo>
                    <a:cubicBezTo>
                      <a:pt x="7573" y="1092"/>
                      <a:pt x="7552" y="1092"/>
                      <a:pt x="7532" y="1092"/>
                    </a:cubicBezTo>
                    <a:cubicBezTo>
                      <a:pt x="6892" y="1092"/>
                      <a:pt x="6403" y="831"/>
                      <a:pt x="5927" y="583"/>
                    </a:cubicBezTo>
                    <a:cubicBezTo>
                      <a:pt x="5458" y="340"/>
                      <a:pt x="4976" y="86"/>
                      <a:pt x="4351" y="86"/>
                    </a:cubicBezTo>
                    <a:cubicBezTo>
                      <a:pt x="4181" y="86"/>
                      <a:pt x="4001" y="105"/>
                      <a:pt x="3808" y="147"/>
                    </a:cubicBezTo>
                    <a:cubicBezTo>
                      <a:pt x="3442" y="239"/>
                      <a:pt x="3133" y="422"/>
                      <a:pt x="2846" y="600"/>
                    </a:cubicBezTo>
                    <a:cubicBezTo>
                      <a:pt x="2589" y="765"/>
                      <a:pt x="2337" y="926"/>
                      <a:pt x="2028" y="1000"/>
                    </a:cubicBezTo>
                    <a:cubicBezTo>
                      <a:pt x="1628" y="1131"/>
                      <a:pt x="1136" y="1145"/>
                      <a:pt x="667" y="1145"/>
                    </a:cubicBezTo>
                    <a:cubicBezTo>
                      <a:pt x="544" y="1145"/>
                      <a:pt x="423" y="1144"/>
                      <a:pt x="305" y="1144"/>
                    </a:cubicBezTo>
                    <a:lnTo>
                      <a:pt x="0" y="1144"/>
                    </a:lnTo>
                    <a:lnTo>
                      <a:pt x="0" y="1183"/>
                    </a:lnTo>
                    <a:lnTo>
                      <a:pt x="561" y="1183"/>
                    </a:lnTo>
                    <a:cubicBezTo>
                      <a:pt x="1066" y="1183"/>
                      <a:pt x="1593" y="1166"/>
                      <a:pt x="2045" y="1035"/>
                    </a:cubicBezTo>
                    <a:cubicBezTo>
                      <a:pt x="2337" y="965"/>
                      <a:pt x="2611" y="783"/>
                      <a:pt x="2863" y="639"/>
                    </a:cubicBezTo>
                    <a:cubicBezTo>
                      <a:pt x="3155" y="456"/>
                      <a:pt x="3459" y="274"/>
                      <a:pt x="3808" y="187"/>
                    </a:cubicBezTo>
                    <a:cubicBezTo>
                      <a:pt x="4007" y="143"/>
                      <a:pt x="4190" y="123"/>
                      <a:pt x="4361" y="123"/>
                    </a:cubicBezTo>
                    <a:cubicBezTo>
                      <a:pt x="4969" y="123"/>
                      <a:pt x="5427" y="367"/>
                      <a:pt x="5909" y="622"/>
                    </a:cubicBezTo>
                    <a:cubicBezTo>
                      <a:pt x="6382" y="866"/>
                      <a:pt x="6874" y="1127"/>
                      <a:pt x="7530" y="1127"/>
                    </a:cubicBezTo>
                    <a:cubicBezTo>
                      <a:pt x="7551" y="1127"/>
                      <a:pt x="7572" y="1127"/>
                      <a:pt x="7593" y="1126"/>
                    </a:cubicBezTo>
                    <a:cubicBezTo>
                      <a:pt x="8268" y="1109"/>
                      <a:pt x="8812" y="839"/>
                      <a:pt x="9334" y="583"/>
                    </a:cubicBezTo>
                    <a:cubicBezTo>
                      <a:pt x="9883" y="292"/>
                      <a:pt x="10412" y="36"/>
                      <a:pt x="11079" y="36"/>
                    </a:cubicBezTo>
                    <a:cubicBezTo>
                      <a:pt x="11120" y="36"/>
                      <a:pt x="11162" y="37"/>
                      <a:pt x="11205" y="39"/>
                    </a:cubicBezTo>
                    <a:cubicBezTo>
                      <a:pt x="11709" y="78"/>
                      <a:pt x="12018" y="256"/>
                      <a:pt x="12362" y="456"/>
                    </a:cubicBezTo>
                    <a:cubicBezTo>
                      <a:pt x="12528" y="548"/>
                      <a:pt x="12689" y="639"/>
                      <a:pt x="12871" y="731"/>
                    </a:cubicBezTo>
                    <a:cubicBezTo>
                      <a:pt x="13742" y="1092"/>
                      <a:pt x="14194" y="1126"/>
                      <a:pt x="15317" y="1126"/>
                    </a:cubicBezTo>
                    <a:lnTo>
                      <a:pt x="15317" y="1092"/>
                    </a:lnTo>
                    <a:cubicBezTo>
                      <a:pt x="14211" y="1092"/>
                      <a:pt x="13742" y="1057"/>
                      <a:pt x="12889" y="691"/>
                    </a:cubicBezTo>
                    <a:cubicBezTo>
                      <a:pt x="12706" y="622"/>
                      <a:pt x="12545" y="513"/>
                      <a:pt x="12380" y="422"/>
                    </a:cubicBezTo>
                    <a:cubicBezTo>
                      <a:pt x="12036" y="221"/>
                      <a:pt x="11709" y="39"/>
                      <a:pt x="11205" y="4"/>
                    </a:cubicBezTo>
                    <a:cubicBezTo>
                      <a:pt x="11163" y="2"/>
                      <a:pt x="11123" y="1"/>
                      <a:pt x="110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65"/>
              <p:cNvSpPr/>
              <p:nvPr/>
            </p:nvSpPr>
            <p:spPr>
              <a:xfrm>
                <a:off x="5061977" y="3692386"/>
                <a:ext cx="3361413" cy="278066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233" extrusionOk="0">
                    <a:moveTo>
                      <a:pt x="10875" y="1"/>
                    </a:moveTo>
                    <a:cubicBezTo>
                      <a:pt x="10195" y="1"/>
                      <a:pt x="9668" y="284"/>
                      <a:pt x="9160" y="563"/>
                    </a:cubicBezTo>
                    <a:cubicBezTo>
                      <a:pt x="8651" y="837"/>
                      <a:pt x="8125" y="1107"/>
                      <a:pt x="7472" y="1124"/>
                    </a:cubicBezTo>
                    <a:cubicBezTo>
                      <a:pt x="7445" y="1125"/>
                      <a:pt x="7419" y="1125"/>
                      <a:pt x="7393" y="1125"/>
                    </a:cubicBezTo>
                    <a:cubicBezTo>
                      <a:pt x="6761" y="1125"/>
                      <a:pt x="6273" y="880"/>
                      <a:pt x="5788" y="654"/>
                    </a:cubicBezTo>
                    <a:cubicBezTo>
                      <a:pt x="5307" y="421"/>
                      <a:pt x="4804" y="190"/>
                      <a:pt x="4185" y="190"/>
                    </a:cubicBezTo>
                    <a:cubicBezTo>
                      <a:pt x="4031" y="190"/>
                      <a:pt x="3869" y="204"/>
                      <a:pt x="3700" y="236"/>
                    </a:cubicBezTo>
                    <a:cubicBezTo>
                      <a:pt x="3321" y="293"/>
                      <a:pt x="3012" y="471"/>
                      <a:pt x="2703" y="654"/>
                    </a:cubicBezTo>
                    <a:cubicBezTo>
                      <a:pt x="2451" y="798"/>
                      <a:pt x="2233" y="928"/>
                      <a:pt x="1981" y="1015"/>
                    </a:cubicBezTo>
                    <a:cubicBezTo>
                      <a:pt x="1380" y="1198"/>
                      <a:pt x="784" y="1198"/>
                      <a:pt x="131" y="1198"/>
                    </a:cubicBezTo>
                    <a:lnTo>
                      <a:pt x="1" y="1198"/>
                    </a:lnTo>
                    <a:lnTo>
                      <a:pt x="1" y="1233"/>
                    </a:lnTo>
                    <a:lnTo>
                      <a:pt x="131" y="1233"/>
                    </a:lnTo>
                    <a:cubicBezTo>
                      <a:pt x="784" y="1233"/>
                      <a:pt x="1398" y="1233"/>
                      <a:pt x="1981" y="1037"/>
                    </a:cubicBezTo>
                    <a:cubicBezTo>
                      <a:pt x="2233" y="963"/>
                      <a:pt x="2486" y="819"/>
                      <a:pt x="2720" y="689"/>
                    </a:cubicBezTo>
                    <a:cubicBezTo>
                      <a:pt x="3029" y="510"/>
                      <a:pt x="3338" y="328"/>
                      <a:pt x="3721" y="275"/>
                    </a:cubicBezTo>
                    <a:cubicBezTo>
                      <a:pt x="3889" y="242"/>
                      <a:pt x="4047" y="227"/>
                      <a:pt x="4199" y="227"/>
                    </a:cubicBezTo>
                    <a:cubicBezTo>
                      <a:pt x="4800" y="227"/>
                      <a:pt x="5290" y="459"/>
                      <a:pt x="5766" y="689"/>
                    </a:cubicBezTo>
                    <a:cubicBezTo>
                      <a:pt x="6259" y="920"/>
                      <a:pt x="6767" y="1164"/>
                      <a:pt x="7407" y="1164"/>
                    </a:cubicBezTo>
                    <a:cubicBezTo>
                      <a:pt x="7428" y="1164"/>
                      <a:pt x="7450" y="1164"/>
                      <a:pt x="7472" y="1163"/>
                    </a:cubicBezTo>
                    <a:cubicBezTo>
                      <a:pt x="8142" y="1146"/>
                      <a:pt x="8669" y="854"/>
                      <a:pt x="9178" y="580"/>
                    </a:cubicBezTo>
                    <a:cubicBezTo>
                      <a:pt x="9705" y="302"/>
                      <a:pt x="10216" y="35"/>
                      <a:pt x="10874" y="35"/>
                    </a:cubicBezTo>
                    <a:cubicBezTo>
                      <a:pt x="10894" y="35"/>
                      <a:pt x="10915" y="36"/>
                      <a:pt x="10936" y="36"/>
                    </a:cubicBezTo>
                    <a:cubicBezTo>
                      <a:pt x="11480" y="36"/>
                      <a:pt x="11789" y="236"/>
                      <a:pt x="12132" y="436"/>
                    </a:cubicBezTo>
                    <a:cubicBezTo>
                      <a:pt x="12259" y="528"/>
                      <a:pt x="12402" y="619"/>
                      <a:pt x="12567" y="689"/>
                    </a:cubicBezTo>
                    <a:cubicBezTo>
                      <a:pt x="13420" y="1107"/>
                      <a:pt x="13764" y="1181"/>
                      <a:pt x="14904" y="1181"/>
                    </a:cubicBezTo>
                    <a:lnTo>
                      <a:pt x="14904" y="1146"/>
                    </a:lnTo>
                    <a:cubicBezTo>
                      <a:pt x="13781" y="1146"/>
                      <a:pt x="13420" y="1072"/>
                      <a:pt x="12567" y="654"/>
                    </a:cubicBezTo>
                    <a:cubicBezTo>
                      <a:pt x="12424" y="580"/>
                      <a:pt x="12276" y="493"/>
                      <a:pt x="12150" y="419"/>
                    </a:cubicBezTo>
                    <a:cubicBezTo>
                      <a:pt x="11806" y="201"/>
                      <a:pt x="11497" y="19"/>
                      <a:pt x="10936" y="1"/>
                    </a:cubicBezTo>
                    <a:cubicBezTo>
                      <a:pt x="10915" y="1"/>
                      <a:pt x="10895" y="1"/>
                      <a:pt x="108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5"/>
              <p:cNvSpPr/>
              <p:nvPr/>
            </p:nvSpPr>
            <p:spPr>
              <a:xfrm>
                <a:off x="5091520" y="3576469"/>
                <a:ext cx="3291501" cy="30084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334" extrusionOk="0">
                    <a:moveTo>
                      <a:pt x="10757" y="1"/>
                    </a:moveTo>
                    <a:cubicBezTo>
                      <a:pt x="10058" y="1"/>
                      <a:pt x="9536" y="320"/>
                      <a:pt x="9029" y="624"/>
                    </a:cubicBezTo>
                    <a:cubicBezTo>
                      <a:pt x="8520" y="933"/>
                      <a:pt x="8011" y="1242"/>
                      <a:pt x="7324" y="1259"/>
                    </a:cubicBezTo>
                    <a:cubicBezTo>
                      <a:pt x="7281" y="1262"/>
                      <a:pt x="7240" y="1263"/>
                      <a:pt x="7199" y="1263"/>
                    </a:cubicBezTo>
                    <a:cubicBezTo>
                      <a:pt x="6626" y="1263"/>
                      <a:pt x="6183" y="1042"/>
                      <a:pt x="5692" y="807"/>
                    </a:cubicBezTo>
                    <a:cubicBezTo>
                      <a:pt x="5198" y="566"/>
                      <a:pt x="4690" y="329"/>
                      <a:pt x="4029" y="329"/>
                    </a:cubicBezTo>
                    <a:cubicBezTo>
                      <a:pt x="3985" y="329"/>
                      <a:pt x="3940" y="330"/>
                      <a:pt x="3895" y="333"/>
                    </a:cubicBezTo>
                    <a:cubicBezTo>
                      <a:pt x="3225" y="498"/>
                      <a:pt x="2589" y="715"/>
                      <a:pt x="2046" y="1007"/>
                    </a:cubicBezTo>
                    <a:cubicBezTo>
                      <a:pt x="1556" y="1203"/>
                      <a:pt x="1041" y="1302"/>
                      <a:pt x="489" y="1302"/>
                    </a:cubicBezTo>
                    <a:cubicBezTo>
                      <a:pt x="329" y="1302"/>
                      <a:pt x="166" y="1293"/>
                      <a:pt x="0" y="1277"/>
                    </a:cubicBezTo>
                    <a:lnTo>
                      <a:pt x="0" y="1312"/>
                    </a:lnTo>
                    <a:cubicBezTo>
                      <a:pt x="161" y="1312"/>
                      <a:pt x="327" y="1333"/>
                      <a:pt x="488" y="1333"/>
                    </a:cubicBezTo>
                    <a:cubicBezTo>
                      <a:pt x="1049" y="1333"/>
                      <a:pt x="1576" y="1225"/>
                      <a:pt x="2067" y="1042"/>
                    </a:cubicBezTo>
                    <a:cubicBezTo>
                      <a:pt x="2611" y="750"/>
                      <a:pt x="3225" y="533"/>
                      <a:pt x="3895" y="372"/>
                    </a:cubicBezTo>
                    <a:cubicBezTo>
                      <a:pt x="3945" y="369"/>
                      <a:pt x="3994" y="368"/>
                      <a:pt x="4042" y="368"/>
                    </a:cubicBezTo>
                    <a:cubicBezTo>
                      <a:pt x="4696" y="368"/>
                      <a:pt x="5202" y="607"/>
                      <a:pt x="5692" y="842"/>
                    </a:cubicBezTo>
                    <a:cubicBezTo>
                      <a:pt x="6146" y="1061"/>
                      <a:pt x="6619" y="1298"/>
                      <a:pt x="7195" y="1298"/>
                    </a:cubicBezTo>
                    <a:cubicBezTo>
                      <a:pt x="7237" y="1298"/>
                      <a:pt x="7280" y="1297"/>
                      <a:pt x="7324" y="1294"/>
                    </a:cubicBezTo>
                    <a:cubicBezTo>
                      <a:pt x="8011" y="1277"/>
                      <a:pt x="8538" y="968"/>
                      <a:pt x="9047" y="659"/>
                    </a:cubicBezTo>
                    <a:cubicBezTo>
                      <a:pt x="9565" y="342"/>
                      <a:pt x="10069" y="39"/>
                      <a:pt x="10742" y="39"/>
                    </a:cubicBezTo>
                    <a:cubicBezTo>
                      <a:pt x="10798" y="39"/>
                      <a:pt x="10855" y="41"/>
                      <a:pt x="10914" y="45"/>
                    </a:cubicBezTo>
                    <a:cubicBezTo>
                      <a:pt x="11584" y="224"/>
                      <a:pt x="12145" y="498"/>
                      <a:pt x="12597" y="876"/>
                    </a:cubicBezTo>
                    <a:cubicBezTo>
                      <a:pt x="13015" y="1143"/>
                      <a:pt x="13509" y="1280"/>
                      <a:pt x="14068" y="1280"/>
                    </a:cubicBezTo>
                    <a:cubicBezTo>
                      <a:pt x="14237" y="1280"/>
                      <a:pt x="14413" y="1267"/>
                      <a:pt x="14595" y="1242"/>
                    </a:cubicBezTo>
                    <a:lnTo>
                      <a:pt x="14577" y="1203"/>
                    </a:lnTo>
                    <a:cubicBezTo>
                      <a:pt x="14391" y="1230"/>
                      <a:pt x="14210" y="1243"/>
                      <a:pt x="14037" y="1243"/>
                    </a:cubicBezTo>
                    <a:cubicBezTo>
                      <a:pt x="13502" y="1243"/>
                      <a:pt x="13030" y="1114"/>
                      <a:pt x="12619" y="842"/>
                    </a:cubicBezTo>
                    <a:cubicBezTo>
                      <a:pt x="12162" y="481"/>
                      <a:pt x="11601" y="189"/>
                      <a:pt x="10914" y="6"/>
                    </a:cubicBezTo>
                    <a:cubicBezTo>
                      <a:pt x="10860" y="3"/>
                      <a:pt x="10808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5"/>
              <p:cNvSpPr/>
              <p:nvPr/>
            </p:nvSpPr>
            <p:spPr>
              <a:xfrm>
                <a:off x="5107306" y="3479496"/>
                <a:ext cx="323061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346" extrusionOk="0">
                    <a:moveTo>
                      <a:pt x="10678" y="0"/>
                    </a:moveTo>
                    <a:cubicBezTo>
                      <a:pt x="9963" y="0"/>
                      <a:pt x="9434" y="318"/>
                      <a:pt x="8938" y="636"/>
                    </a:cubicBezTo>
                    <a:cubicBezTo>
                      <a:pt x="8450" y="963"/>
                      <a:pt x="7941" y="1272"/>
                      <a:pt x="7254" y="1306"/>
                    </a:cubicBezTo>
                    <a:cubicBezTo>
                      <a:pt x="7206" y="1310"/>
                      <a:pt x="7159" y="1311"/>
                      <a:pt x="7113" y="1311"/>
                    </a:cubicBezTo>
                    <a:cubicBezTo>
                      <a:pt x="6576" y="1311"/>
                      <a:pt x="6124" y="1111"/>
                      <a:pt x="5639" y="911"/>
                    </a:cubicBezTo>
                    <a:cubicBezTo>
                      <a:pt x="5164" y="708"/>
                      <a:pt x="4678" y="489"/>
                      <a:pt x="4085" y="489"/>
                    </a:cubicBezTo>
                    <a:cubicBezTo>
                      <a:pt x="4042" y="489"/>
                      <a:pt x="3999" y="490"/>
                      <a:pt x="3955" y="493"/>
                    </a:cubicBezTo>
                    <a:cubicBezTo>
                      <a:pt x="3264" y="510"/>
                      <a:pt x="2667" y="693"/>
                      <a:pt x="2084" y="871"/>
                    </a:cubicBezTo>
                    <a:cubicBezTo>
                      <a:pt x="1471" y="1054"/>
                      <a:pt x="801" y="1254"/>
                      <a:pt x="0" y="1272"/>
                    </a:cubicBezTo>
                    <a:lnTo>
                      <a:pt x="0" y="1306"/>
                    </a:lnTo>
                    <a:cubicBezTo>
                      <a:pt x="818" y="1289"/>
                      <a:pt x="1471" y="1089"/>
                      <a:pt x="2106" y="911"/>
                    </a:cubicBezTo>
                    <a:cubicBezTo>
                      <a:pt x="2702" y="728"/>
                      <a:pt x="3281" y="545"/>
                      <a:pt x="3955" y="528"/>
                    </a:cubicBezTo>
                    <a:cubicBezTo>
                      <a:pt x="3999" y="525"/>
                      <a:pt x="4042" y="524"/>
                      <a:pt x="4085" y="524"/>
                    </a:cubicBezTo>
                    <a:cubicBezTo>
                      <a:pt x="4678" y="524"/>
                      <a:pt x="5163" y="742"/>
                      <a:pt x="5622" y="945"/>
                    </a:cubicBezTo>
                    <a:cubicBezTo>
                      <a:pt x="6092" y="1145"/>
                      <a:pt x="6584" y="1346"/>
                      <a:pt x="7145" y="1346"/>
                    </a:cubicBezTo>
                    <a:lnTo>
                      <a:pt x="7254" y="1346"/>
                    </a:lnTo>
                    <a:cubicBezTo>
                      <a:pt x="7941" y="1306"/>
                      <a:pt x="8450" y="980"/>
                      <a:pt x="8959" y="676"/>
                    </a:cubicBezTo>
                    <a:cubicBezTo>
                      <a:pt x="9473" y="347"/>
                      <a:pt x="9952" y="37"/>
                      <a:pt x="10617" y="37"/>
                    </a:cubicBezTo>
                    <a:cubicBezTo>
                      <a:pt x="10655" y="37"/>
                      <a:pt x="10695" y="38"/>
                      <a:pt x="10735" y="40"/>
                    </a:cubicBezTo>
                    <a:cubicBezTo>
                      <a:pt x="11422" y="184"/>
                      <a:pt x="11966" y="436"/>
                      <a:pt x="12401" y="802"/>
                    </a:cubicBezTo>
                    <a:cubicBezTo>
                      <a:pt x="12799" y="1122"/>
                      <a:pt x="13303" y="1280"/>
                      <a:pt x="13894" y="1280"/>
                    </a:cubicBezTo>
                    <a:cubicBezTo>
                      <a:pt x="14033" y="1280"/>
                      <a:pt x="14176" y="1272"/>
                      <a:pt x="14325" y="1254"/>
                    </a:cubicBezTo>
                    <a:lnTo>
                      <a:pt x="14325" y="1219"/>
                    </a:lnTo>
                    <a:cubicBezTo>
                      <a:pt x="14178" y="1236"/>
                      <a:pt x="14036" y="1244"/>
                      <a:pt x="13900" y="1244"/>
                    </a:cubicBezTo>
                    <a:cubicBezTo>
                      <a:pt x="13311" y="1244"/>
                      <a:pt x="12818" y="1092"/>
                      <a:pt x="12419" y="784"/>
                    </a:cubicBezTo>
                    <a:cubicBezTo>
                      <a:pt x="12005" y="401"/>
                      <a:pt x="11422" y="149"/>
                      <a:pt x="10735" y="1"/>
                    </a:cubicBezTo>
                    <a:cubicBezTo>
                      <a:pt x="10716" y="1"/>
                      <a:pt x="10697" y="0"/>
                      <a:pt x="106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5"/>
              <p:cNvSpPr/>
              <p:nvPr/>
            </p:nvSpPr>
            <p:spPr>
              <a:xfrm>
                <a:off x="5131662" y="3386357"/>
                <a:ext cx="3164983" cy="310316"/>
              </a:xfrm>
              <a:custGeom>
                <a:avLst/>
                <a:gdLst/>
                <a:ahLst/>
                <a:cxnLst/>
                <a:rect l="l" t="t" r="r" b="b"/>
                <a:pathLst>
                  <a:path w="14034" h="1376" extrusionOk="0">
                    <a:moveTo>
                      <a:pt x="10535" y="1"/>
                    </a:moveTo>
                    <a:cubicBezTo>
                      <a:pt x="9830" y="1"/>
                      <a:pt x="9321" y="344"/>
                      <a:pt x="8830" y="671"/>
                    </a:cubicBezTo>
                    <a:cubicBezTo>
                      <a:pt x="8342" y="980"/>
                      <a:pt x="7851" y="1324"/>
                      <a:pt x="7146" y="1341"/>
                    </a:cubicBezTo>
                    <a:cubicBezTo>
                      <a:pt x="7122" y="1342"/>
                      <a:pt x="7098" y="1342"/>
                      <a:pt x="7075" y="1342"/>
                    </a:cubicBezTo>
                    <a:cubicBezTo>
                      <a:pt x="6525" y="1342"/>
                      <a:pt x="6037" y="1151"/>
                      <a:pt x="5549" y="980"/>
                    </a:cubicBezTo>
                    <a:cubicBezTo>
                      <a:pt x="5081" y="788"/>
                      <a:pt x="4594" y="596"/>
                      <a:pt x="4029" y="596"/>
                    </a:cubicBezTo>
                    <a:cubicBezTo>
                      <a:pt x="4005" y="596"/>
                      <a:pt x="3981" y="596"/>
                      <a:pt x="3956" y="597"/>
                    </a:cubicBezTo>
                    <a:cubicBezTo>
                      <a:pt x="3264" y="597"/>
                      <a:pt x="2612" y="780"/>
                      <a:pt x="1976" y="941"/>
                    </a:cubicBezTo>
                    <a:cubicBezTo>
                      <a:pt x="1363" y="1089"/>
                      <a:pt x="710" y="1267"/>
                      <a:pt x="1" y="1284"/>
                    </a:cubicBezTo>
                    <a:lnTo>
                      <a:pt x="1" y="1324"/>
                    </a:lnTo>
                    <a:cubicBezTo>
                      <a:pt x="728" y="1306"/>
                      <a:pt x="1363" y="1123"/>
                      <a:pt x="1998" y="958"/>
                    </a:cubicBezTo>
                    <a:cubicBezTo>
                      <a:pt x="2651" y="797"/>
                      <a:pt x="3264" y="632"/>
                      <a:pt x="3956" y="632"/>
                    </a:cubicBezTo>
                    <a:cubicBezTo>
                      <a:pt x="3981" y="631"/>
                      <a:pt x="4005" y="631"/>
                      <a:pt x="4029" y="631"/>
                    </a:cubicBezTo>
                    <a:cubicBezTo>
                      <a:pt x="4594" y="631"/>
                      <a:pt x="5081" y="822"/>
                      <a:pt x="5549" y="997"/>
                    </a:cubicBezTo>
                    <a:cubicBezTo>
                      <a:pt x="6023" y="1197"/>
                      <a:pt x="6493" y="1376"/>
                      <a:pt x="7054" y="1376"/>
                    </a:cubicBezTo>
                    <a:lnTo>
                      <a:pt x="7146" y="1376"/>
                    </a:lnTo>
                    <a:cubicBezTo>
                      <a:pt x="7851" y="1358"/>
                      <a:pt x="8360" y="1015"/>
                      <a:pt x="8851" y="688"/>
                    </a:cubicBezTo>
                    <a:cubicBezTo>
                      <a:pt x="9356" y="362"/>
                      <a:pt x="9830" y="36"/>
                      <a:pt x="10535" y="36"/>
                    </a:cubicBezTo>
                    <a:cubicBezTo>
                      <a:pt x="11205" y="144"/>
                      <a:pt x="11767" y="379"/>
                      <a:pt x="12167" y="740"/>
                    </a:cubicBezTo>
                    <a:cubicBezTo>
                      <a:pt x="12566" y="1093"/>
                      <a:pt x="13107" y="1277"/>
                      <a:pt x="13762" y="1277"/>
                    </a:cubicBezTo>
                    <a:cubicBezTo>
                      <a:pt x="13851" y="1277"/>
                      <a:pt x="13941" y="1274"/>
                      <a:pt x="14034" y="1267"/>
                    </a:cubicBezTo>
                    <a:lnTo>
                      <a:pt x="14034" y="1232"/>
                    </a:lnTo>
                    <a:cubicBezTo>
                      <a:pt x="13947" y="1238"/>
                      <a:pt x="13863" y="1241"/>
                      <a:pt x="13780" y="1241"/>
                    </a:cubicBezTo>
                    <a:cubicBezTo>
                      <a:pt x="13131" y="1241"/>
                      <a:pt x="12586" y="1061"/>
                      <a:pt x="12185" y="706"/>
                    </a:cubicBezTo>
                    <a:cubicBezTo>
                      <a:pt x="11789" y="344"/>
                      <a:pt x="11223" y="110"/>
                      <a:pt x="105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5"/>
              <p:cNvSpPr/>
              <p:nvPr/>
            </p:nvSpPr>
            <p:spPr>
              <a:xfrm>
                <a:off x="5169098" y="3318475"/>
                <a:ext cx="3091237" cy="280096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1242" extrusionOk="0">
                    <a:moveTo>
                      <a:pt x="10298" y="0"/>
                    </a:moveTo>
                    <a:cubicBezTo>
                      <a:pt x="10215" y="0"/>
                      <a:pt x="10130" y="3"/>
                      <a:pt x="10043" y="10"/>
                    </a:cubicBezTo>
                    <a:cubicBezTo>
                      <a:pt x="9464" y="84"/>
                      <a:pt x="9047" y="354"/>
                      <a:pt x="8646" y="589"/>
                    </a:cubicBezTo>
                    <a:cubicBezTo>
                      <a:pt x="8176" y="880"/>
                      <a:pt x="7685" y="1189"/>
                      <a:pt x="6980" y="1207"/>
                    </a:cubicBezTo>
                    <a:cubicBezTo>
                      <a:pt x="6953" y="1208"/>
                      <a:pt x="6927" y="1208"/>
                      <a:pt x="6900" y="1208"/>
                    </a:cubicBezTo>
                    <a:cubicBezTo>
                      <a:pt x="6336" y="1208"/>
                      <a:pt x="5871" y="1034"/>
                      <a:pt x="5422" y="863"/>
                    </a:cubicBezTo>
                    <a:cubicBezTo>
                      <a:pt x="5004" y="715"/>
                      <a:pt x="4586" y="554"/>
                      <a:pt x="4095" y="519"/>
                    </a:cubicBezTo>
                    <a:cubicBezTo>
                      <a:pt x="4006" y="513"/>
                      <a:pt x="3916" y="510"/>
                      <a:pt x="3826" y="510"/>
                    </a:cubicBezTo>
                    <a:cubicBezTo>
                      <a:pt x="3147" y="510"/>
                      <a:pt x="2448" y="686"/>
                      <a:pt x="1776" y="863"/>
                    </a:cubicBezTo>
                    <a:cubicBezTo>
                      <a:pt x="1197" y="1007"/>
                      <a:pt x="579" y="1172"/>
                      <a:pt x="0" y="1207"/>
                    </a:cubicBezTo>
                    <a:lnTo>
                      <a:pt x="0" y="1242"/>
                    </a:lnTo>
                    <a:cubicBezTo>
                      <a:pt x="596" y="1207"/>
                      <a:pt x="1197" y="1041"/>
                      <a:pt x="1776" y="898"/>
                    </a:cubicBezTo>
                    <a:cubicBezTo>
                      <a:pt x="2448" y="721"/>
                      <a:pt x="3147" y="544"/>
                      <a:pt x="3826" y="544"/>
                    </a:cubicBezTo>
                    <a:cubicBezTo>
                      <a:pt x="3916" y="544"/>
                      <a:pt x="4006" y="547"/>
                      <a:pt x="4095" y="554"/>
                    </a:cubicBezTo>
                    <a:cubicBezTo>
                      <a:pt x="4569" y="589"/>
                      <a:pt x="5004" y="754"/>
                      <a:pt x="5400" y="898"/>
                    </a:cubicBezTo>
                    <a:cubicBezTo>
                      <a:pt x="5857" y="1063"/>
                      <a:pt x="6327" y="1242"/>
                      <a:pt x="6888" y="1242"/>
                    </a:cubicBezTo>
                    <a:lnTo>
                      <a:pt x="6980" y="1242"/>
                    </a:lnTo>
                    <a:cubicBezTo>
                      <a:pt x="7706" y="1224"/>
                      <a:pt x="8194" y="915"/>
                      <a:pt x="8664" y="628"/>
                    </a:cubicBezTo>
                    <a:cubicBezTo>
                      <a:pt x="9064" y="371"/>
                      <a:pt x="9482" y="119"/>
                      <a:pt x="10043" y="45"/>
                    </a:cubicBezTo>
                    <a:cubicBezTo>
                      <a:pt x="10132" y="39"/>
                      <a:pt x="10218" y="35"/>
                      <a:pt x="10303" y="35"/>
                    </a:cubicBezTo>
                    <a:cubicBezTo>
                      <a:pt x="10909" y="35"/>
                      <a:pt x="11399" y="201"/>
                      <a:pt x="11766" y="537"/>
                    </a:cubicBezTo>
                    <a:cubicBezTo>
                      <a:pt x="12236" y="954"/>
                      <a:pt x="12889" y="1172"/>
                      <a:pt x="13707" y="1189"/>
                    </a:cubicBezTo>
                    <a:lnTo>
                      <a:pt x="13707" y="1150"/>
                    </a:lnTo>
                    <a:cubicBezTo>
                      <a:pt x="12906" y="1133"/>
                      <a:pt x="12253" y="915"/>
                      <a:pt x="11801" y="519"/>
                    </a:cubicBezTo>
                    <a:cubicBezTo>
                      <a:pt x="11418" y="182"/>
                      <a:pt x="10910" y="0"/>
                      <a:pt x="1029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5"/>
              <p:cNvSpPr/>
              <p:nvPr/>
            </p:nvSpPr>
            <p:spPr>
              <a:xfrm>
                <a:off x="5205407" y="3265253"/>
                <a:ext cx="3017717" cy="251906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1117" extrusionOk="0">
                    <a:moveTo>
                      <a:pt x="10108" y="1"/>
                    </a:moveTo>
                    <a:cubicBezTo>
                      <a:pt x="9991" y="1"/>
                      <a:pt x="9874" y="10"/>
                      <a:pt x="9756" y="29"/>
                    </a:cubicBezTo>
                    <a:cubicBezTo>
                      <a:pt x="9229" y="103"/>
                      <a:pt x="8829" y="320"/>
                      <a:pt x="8450" y="538"/>
                    </a:cubicBezTo>
                    <a:cubicBezTo>
                      <a:pt x="7981" y="790"/>
                      <a:pt x="7506" y="1042"/>
                      <a:pt x="6819" y="1060"/>
                    </a:cubicBezTo>
                    <a:cubicBezTo>
                      <a:pt x="6240" y="1060"/>
                      <a:pt x="5748" y="881"/>
                      <a:pt x="5278" y="716"/>
                    </a:cubicBezTo>
                    <a:cubicBezTo>
                      <a:pt x="4878" y="573"/>
                      <a:pt x="4460" y="407"/>
                      <a:pt x="3990" y="372"/>
                    </a:cubicBezTo>
                    <a:cubicBezTo>
                      <a:pt x="3884" y="362"/>
                      <a:pt x="3778" y="358"/>
                      <a:pt x="3670" y="358"/>
                    </a:cubicBezTo>
                    <a:cubicBezTo>
                      <a:pt x="2989" y="358"/>
                      <a:pt x="2287" y="546"/>
                      <a:pt x="1615" y="734"/>
                    </a:cubicBezTo>
                    <a:cubicBezTo>
                      <a:pt x="1071" y="881"/>
                      <a:pt x="527" y="1025"/>
                      <a:pt x="0" y="1082"/>
                    </a:cubicBezTo>
                    <a:lnTo>
                      <a:pt x="0" y="1116"/>
                    </a:lnTo>
                    <a:cubicBezTo>
                      <a:pt x="527" y="1060"/>
                      <a:pt x="1088" y="916"/>
                      <a:pt x="1615" y="773"/>
                    </a:cubicBezTo>
                    <a:cubicBezTo>
                      <a:pt x="2308" y="583"/>
                      <a:pt x="3017" y="394"/>
                      <a:pt x="3692" y="394"/>
                    </a:cubicBezTo>
                    <a:cubicBezTo>
                      <a:pt x="3792" y="394"/>
                      <a:pt x="3892" y="398"/>
                      <a:pt x="3990" y="407"/>
                    </a:cubicBezTo>
                    <a:cubicBezTo>
                      <a:pt x="4460" y="446"/>
                      <a:pt x="4861" y="607"/>
                      <a:pt x="5261" y="755"/>
                    </a:cubicBezTo>
                    <a:cubicBezTo>
                      <a:pt x="5731" y="916"/>
                      <a:pt x="6218" y="1099"/>
                      <a:pt x="6819" y="1099"/>
                    </a:cubicBezTo>
                    <a:cubicBezTo>
                      <a:pt x="7506" y="1082"/>
                      <a:pt x="7998" y="808"/>
                      <a:pt x="8468" y="573"/>
                    </a:cubicBezTo>
                    <a:cubicBezTo>
                      <a:pt x="8851" y="355"/>
                      <a:pt x="9247" y="137"/>
                      <a:pt x="9756" y="63"/>
                    </a:cubicBezTo>
                    <a:cubicBezTo>
                      <a:pt x="9874" y="44"/>
                      <a:pt x="9991" y="36"/>
                      <a:pt x="10107" y="36"/>
                    </a:cubicBezTo>
                    <a:cubicBezTo>
                      <a:pt x="10759" y="36"/>
                      <a:pt x="11389" y="310"/>
                      <a:pt x="12005" y="573"/>
                    </a:cubicBezTo>
                    <a:cubicBezTo>
                      <a:pt x="12475" y="790"/>
                      <a:pt x="12928" y="973"/>
                      <a:pt x="13380" y="1060"/>
                    </a:cubicBezTo>
                    <a:lnTo>
                      <a:pt x="13380" y="1025"/>
                    </a:lnTo>
                    <a:cubicBezTo>
                      <a:pt x="12945" y="934"/>
                      <a:pt x="12493" y="755"/>
                      <a:pt x="12023" y="538"/>
                    </a:cubicBezTo>
                    <a:cubicBezTo>
                      <a:pt x="11406" y="276"/>
                      <a:pt x="10764" y="1"/>
                      <a:pt x="101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65"/>
              <p:cNvSpPr/>
              <p:nvPr/>
            </p:nvSpPr>
            <p:spPr>
              <a:xfrm>
                <a:off x="5238783" y="3222179"/>
                <a:ext cx="2951864" cy="213567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947" extrusionOk="0">
                    <a:moveTo>
                      <a:pt x="9908" y="0"/>
                    </a:moveTo>
                    <a:cubicBezTo>
                      <a:pt x="9767" y="0"/>
                      <a:pt x="9624" y="12"/>
                      <a:pt x="9482" y="37"/>
                    </a:cubicBezTo>
                    <a:cubicBezTo>
                      <a:pt x="9007" y="111"/>
                      <a:pt x="8629" y="272"/>
                      <a:pt x="8268" y="437"/>
                    </a:cubicBezTo>
                    <a:cubicBezTo>
                      <a:pt x="7776" y="672"/>
                      <a:pt x="7323" y="872"/>
                      <a:pt x="6671" y="872"/>
                    </a:cubicBezTo>
                    <a:cubicBezTo>
                      <a:pt x="6646" y="873"/>
                      <a:pt x="6621" y="873"/>
                      <a:pt x="6596" y="873"/>
                    </a:cubicBezTo>
                    <a:cubicBezTo>
                      <a:pt x="6067" y="873"/>
                      <a:pt x="5615" y="699"/>
                      <a:pt x="5183" y="529"/>
                    </a:cubicBezTo>
                    <a:cubicBezTo>
                      <a:pt x="4804" y="381"/>
                      <a:pt x="4386" y="237"/>
                      <a:pt x="3916" y="202"/>
                    </a:cubicBezTo>
                    <a:cubicBezTo>
                      <a:pt x="3809" y="193"/>
                      <a:pt x="3702" y="188"/>
                      <a:pt x="3595" y="188"/>
                    </a:cubicBezTo>
                    <a:cubicBezTo>
                      <a:pt x="2871" y="188"/>
                      <a:pt x="2161" y="391"/>
                      <a:pt x="1467" y="581"/>
                    </a:cubicBezTo>
                    <a:cubicBezTo>
                      <a:pt x="997" y="707"/>
                      <a:pt x="488" y="855"/>
                      <a:pt x="0" y="907"/>
                    </a:cubicBezTo>
                    <a:lnTo>
                      <a:pt x="0" y="946"/>
                    </a:lnTo>
                    <a:cubicBezTo>
                      <a:pt x="488" y="890"/>
                      <a:pt x="997" y="746"/>
                      <a:pt x="1484" y="620"/>
                    </a:cubicBezTo>
                    <a:cubicBezTo>
                      <a:pt x="2183" y="430"/>
                      <a:pt x="2892" y="223"/>
                      <a:pt x="3606" y="223"/>
                    </a:cubicBezTo>
                    <a:cubicBezTo>
                      <a:pt x="3709" y="223"/>
                      <a:pt x="3813" y="228"/>
                      <a:pt x="3916" y="237"/>
                    </a:cubicBezTo>
                    <a:cubicBezTo>
                      <a:pt x="4386" y="272"/>
                      <a:pt x="4787" y="420"/>
                      <a:pt x="5183" y="563"/>
                    </a:cubicBezTo>
                    <a:cubicBezTo>
                      <a:pt x="5618" y="746"/>
                      <a:pt x="6092" y="907"/>
                      <a:pt x="6653" y="907"/>
                    </a:cubicBezTo>
                    <a:lnTo>
                      <a:pt x="6671" y="907"/>
                    </a:lnTo>
                    <a:cubicBezTo>
                      <a:pt x="7323" y="907"/>
                      <a:pt x="7811" y="690"/>
                      <a:pt x="8285" y="472"/>
                    </a:cubicBezTo>
                    <a:cubicBezTo>
                      <a:pt x="8646" y="311"/>
                      <a:pt x="9029" y="146"/>
                      <a:pt x="9482" y="76"/>
                    </a:cubicBezTo>
                    <a:cubicBezTo>
                      <a:pt x="9627" y="50"/>
                      <a:pt x="9772" y="38"/>
                      <a:pt x="9916" y="38"/>
                    </a:cubicBezTo>
                    <a:cubicBezTo>
                      <a:pt x="10574" y="38"/>
                      <a:pt x="11211" y="286"/>
                      <a:pt x="11836" y="511"/>
                    </a:cubicBezTo>
                    <a:cubicBezTo>
                      <a:pt x="12271" y="672"/>
                      <a:pt x="12671" y="816"/>
                      <a:pt x="13089" y="890"/>
                    </a:cubicBezTo>
                    <a:lnTo>
                      <a:pt x="13089" y="855"/>
                    </a:lnTo>
                    <a:cubicBezTo>
                      <a:pt x="12689" y="781"/>
                      <a:pt x="12293" y="637"/>
                      <a:pt x="11857" y="472"/>
                    </a:cubicBezTo>
                    <a:cubicBezTo>
                      <a:pt x="11230" y="250"/>
                      <a:pt x="10575" y="0"/>
                      <a:pt x="99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65"/>
              <p:cNvSpPr/>
              <p:nvPr/>
            </p:nvSpPr>
            <p:spPr>
              <a:xfrm>
                <a:off x="5271033" y="3176850"/>
                <a:ext cx="2887365" cy="185152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821" extrusionOk="0">
                    <a:moveTo>
                      <a:pt x="9704" y="0"/>
                    </a:moveTo>
                    <a:cubicBezTo>
                      <a:pt x="9472" y="0"/>
                      <a:pt x="9236" y="23"/>
                      <a:pt x="8995" y="77"/>
                    </a:cubicBezTo>
                    <a:cubicBezTo>
                      <a:pt x="8669" y="146"/>
                      <a:pt x="8360" y="277"/>
                      <a:pt x="8068" y="386"/>
                    </a:cubicBezTo>
                    <a:cubicBezTo>
                      <a:pt x="7581" y="564"/>
                      <a:pt x="7124" y="747"/>
                      <a:pt x="6528" y="764"/>
                    </a:cubicBezTo>
                    <a:lnTo>
                      <a:pt x="6493" y="764"/>
                    </a:lnTo>
                    <a:cubicBezTo>
                      <a:pt x="5949" y="764"/>
                      <a:pt x="5475" y="582"/>
                      <a:pt x="5040" y="403"/>
                    </a:cubicBezTo>
                    <a:cubicBezTo>
                      <a:pt x="4731" y="294"/>
                      <a:pt x="4404" y="168"/>
                      <a:pt x="4061" y="94"/>
                    </a:cubicBezTo>
                    <a:cubicBezTo>
                      <a:pt x="3863" y="59"/>
                      <a:pt x="3664" y="44"/>
                      <a:pt x="3465" y="44"/>
                    </a:cubicBezTo>
                    <a:cubicBezTo>
                      <a:pt x="2717" y="44"/>
                      <a:pt x="1964" y="260"/>
                      <a:pt x="1232" y="473"/>
                    </a:cubicBezTo>
                    <a:cubicBezTo>
                      <a:pt x="797" y="582"/>
                      <a:pt x="401" y="712"/>
                      <a:pt x="1" y="782"/>
                    </a:cubicBezTo>
                    <a:lnTo>
                      <a:pt x="1" y="821"/>
                    </a:lnTo>
                    <a:cubicBezTo>
                      <a:pt x="401" y="747"/>
                      <a:pt x="814" y="621"/>
                      <a:pt x="1250" y="512"/>
                    </a:cubicBezTo>
                    <a:cubicBezTo>
                      <a:pt x="1983" y="295"/>
                      <a:pt x="2728" y="81"/>
                      <a:pt x="3473" y="81"/>
                    </a:cubicBezTo>
                    <a:cubicBezTo>
                      <a:pt x="3669" y="81"/>
                      <a:pt x="3865" y="96"/>
                      <a:pt x="4061" y="129"/>
                    </a:cubicBezTo>
                    <a:cubicBezTo>
                      <a:pt x="4387" y="203"/>
                      <a:pt x="4713" y="312"/>
                      <a:pt x="5022" y="438"/>
                    </a:cubicBezTo>
                    <a:cubicBezTo>
                      <a:pt x="5475" y="621"/>
                      <a:pt x="5966" y="799"/>
                      <a:pt x="6528" y="799"/>
                    </a:cubicBezTo>
                    <a:cubicBezTo>
                      <a:pt x="7124" y="782"/>
                      <a:pt x="7616" y="603"/>
                      <a:pt x="8068" y="421"/>
                    </a:cubicBezTo>
                    <a:cubicBezTo>
                      <a:pt x="8377" y="294"/>
                      <a:pt x="8669" y="186"/>
                      <a:pt x="9012" y="112"/>
                    </a:cubicBezTo>
                    <a:cubicBezTo>
                      <a:pt x="9248" y="58"/>
                      <a:pt x="9479" y="36"/>
                      <a:pt x="9706" y="36"/>
                    </a:cubicBezTo>
                    <a:cubicBezTo>
                      <a:pt x="10407" y="36"/>
                      <a:pt x="11071" y="252"/>
                      <a:pt x="11714" y="455"/>
                    </a:cubicBezTo>
                    <a:cubicBezTo>
                      <a:pt x="12058" y="564"/>
                      <a:pt x="12437" y="690"/>
                      <a:pt x="12781" y="764"/>
                    </a:cubicBezTo>
                    <a:lnTo>
                      <a:pt x="12802" y="730"/>
                    </a:lnTo>
                    <a:cubicBezTo>
                      <a:pt x="12437" y="656"/>
                      <a:pt x="12076" y="529"/>
                      <a:pt x="11732" y="421"/>
                    </a:cubicBezTo>
                    <a:cubicBezTo>
                      <a:pt x="11076" y="214"/>
                      <a:pt x="10411" y="0"/>
                      <a:pt x="97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5"/>
              <p:cNvSpPr/>
              <p:nvPr/>
            </p:nvSpPr>
            <p:spPr>
              <a:xfrm>
                <a:off x="5303507" y="3110547"/>
                <a:ext cx="2821512" cy="177935"/>
              </a:xfrm>
              <a:custGeom>
                <a:avLst/>
                <a:gdLst/>
                <a:ahLst/>
                <a:cxnLst/>
                <a:rect l="l" t="t" r="r" b="b"/>
                <a:pathLst>
                  <a:path w="12511" h="789" extrusionOk="0">
                    <a:moveTo>
                      <a:pt x="9546" y="1"/>
                    </a:moveTo>
                    <a:cubicBezTo>
                      <a:pt x="9305" y="1"/>
                      <a:pt x="9056" y="24"/>
                      <a:pt x="8794" y="79"/>
                    </a:cubicBezTo>
                    <a:cubicBezTo>
                      <a:pt x="8468" y="153"/>
                      <a:pt x="8176" y="262"/>
                      <a:pt x="7889" y="371"/>
                    </a:cubicBezTo>
                    <a:cubicBezTo>
                      <a:pt x="7415" y="549"/>
                      <a:pt x="6962" y="732"/>
                      <a:pt x="6384" y="732"/>
                    </a:cubicBezTo>
                    <a:lnTo>
                      <a:pt x="6349" y="732"/>
                    </a:lnTo>
                    <a:cubicBezTo>
                      <a:pt x="5822" y="732"/>
                      <a:pt x="5370" y="549"/>
                      <a:pt x="4913" y="388"/>
                    </a:cubicBezTo>
                    <a:cubicBezTo>
                      <a:pt x="4626" y="262"/>
                      <a:pt x="4299" y="153"/>
                      <a:pt x="3973" y="79"/>
                    </a:cubicBezTo>
                    <a:cubicBezTo>
                      <a:pt x="3757" y="40"/>
                      <a:pt x="3542" y="22"/>
                      <a:pt x="3329" y="22"/>
                    </a:cubicBezTo>
                    <a:cubicBezTo>
                      <a:pt x="2561" y="22"/>
                      <a:pt x="1814" y="248"/>
                      <a:pt x="1088" y="462"/>
                    </a:cubicBezTo>
                    <a:cubicBezTo>
                      <a:pt x="710" y="571"/>
                      <a:pt x="366" y="680"/>
                      <a:pt x="0" y="749"/>
                    </a:cubicBezTo>
                    <a:lnTo>
                      <a:pt x="0" y="789"/>
                    </a:lnTo>
                    <a:cubicBezTo>
                      <a:pt x="366" y="715"/>
                      <a:pt x="744" y="606"/>
                      <a:pt x="1106" y="497"/>
                    </a:cubicBezTo>
                    <a:cubicBezTo>
                      <a:pt x="1833" y="282"/>
                      <a:pt x="2571" y="59"/>
                      <a:pt x="3336" y="59"/>
                    </a:cubicBezTo>
                    <a:cubicBezTo>
                      <a:pt x="3546" y="59"/>
                      <a:pt x="3758" y="76"/>
                      <a:pt x="3973" y="114"/>
                    </a:cubicBezTo>
                    <a:cubicBezTo>
                      <a:pt x="4299" y="188"/>
                      <a:pt x="4608" y="297"/>
                      <a:pt x="4913" y="423"/>
                    </a:cubicBezTo>
                    <a:cubicBezTo>
                      <a:pt x="5348" y="588"/>
                      <a:pt x="5822" y="767"/>
                      <a:pt x="6384" y="767"/>
                    </a:cubicBezTo>
                    <a:cubicBezTo>
                      <a:pt x="6962" y="767"/>
                      <a:pt x="7437" y="588"/>
                      <a:pt x="7907" y="406"/>
                    </a:cubicBezTo>
                    <a:cubicBezTo>
                      <a:pt x="8176" y="297"/>
                      <a:pt x="8468" y="188"/>
                      <a:pt x="8794" y="114"/>
                    </a:cubicBezTo>
                    <a:cubicBezTo>
                      <a:pt x="9050" y="59"/>
                      <a:pt x="9296" y="36"/>
                      <a:pt x="9536" y="36"/>
                    </a:cubicBezTo>
                    <a:cubicBezTo>
                      <a:pt x="10249" y="36"/>
                      <a:pt x="10907" y="244"/>
                      <a:pt x="11588" y="462"/>
                    </a:cubicBezTo>
                    <a:cubicBezTo>
                      <a:pt x="11875" y="549"/>
                      <a:pt x="12184" y="641"/>
                      <a:pt x="12510" y="732"/>
                    </a:cubicBezTo>
                    <a:lnTo>
                      <a:pt x="12510" y="697"/>
                    </a:lnTo>
                    <a:cubicBezTo>
                      <a:pt x="12201" y="623"/>
                      <a:pt x="11897" y="514"/>
                      <a:pt x="11588" y="423"/>
                    </a:cubicBezTo>
                    <a:cubicBezTo>
                      <a:pt x="10908" y="208"/>
                      <a:pt x="10262" y="1"/>
                      <a:pt x="95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5"/>
              <p:cNvSpPr/>
              <p:nvPr/>
            </p:nvSpPr>
            <p:spPr>
              <a:xfrm>
                <a:off x="5340718" y="3044470"/>
                <a:ext cx="2755885" cy="170493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756" extrusionOk="0">
                    <a:moveTo>
                      <a:pt x="9426" y="1"/>
                    </a:moveTo>
                    <a:cubicBezTo>
                      <a:pt x="9154" y="1"/>
                      <a:pt x="8873" y="31"/>
                      <a:pt x="8577" y="103"/>
                    </a:cubicBezTo>
                    <a:cubicBezTo>
                      <a:pt x="8268" y="155"/>
                      <a:pt x="7994" y="264"/>
                      <a:pt x="7724" y="372"/>
                    </a:cubicBezTo>
                    <a:cubicBezTo>
                      <a:pt x="7233" y="555"/>
                      <a:pt x="6797" y="716"/>
                      <a:pt x="6219" y="716"/>
                    </a:cubicBezTo>
                    <a:lnTo>
                      <a:pt x="6201" y="716"/>
                    </a:lnTo>
                    <a:cubicBezTo>
                      <a:pt x="5657" y="716"/>
                      <a:pt x="5205" y="538"/>
                      <a:pt x="4770" y="372"/>
                    </a:cubicBezTo>
                    <a:cubicBezTo>
                      <a:pt x="4478" y="264"/>
                      <a:pt x="4169" y="155"/>
                      <a:pt x="3860" y="81"/>
                    </a:cubicBezTo>
                    <a:cubicBezTo>
                      <a:pt x="3625" y="36"/>
                      <a:pt x="3392" y="17"/>
                      <a:pt x="3164" y="17"/>
                    </a:cubicBezTo>
                    <a:cubicBezTo>
                      <a:pt x="2392" y="17"/>
                      <a:pt x="1661" y="239"/>
                      <a:pt x="962" y="464"/>
                    </a:cubicBezTo>
                    <a:cubicBezTo>
                      <a:pt x="636" y="555"/>
                      <a:pt x="327" y="646"/>
                      <a:pt x="1" y="716"/>
                    </a:cubicBezTo>
                    <a:lnTo>
                      <a:pt x="18" y="755"/>
                    </a:lnTo>
                    <a:cubicBezTo>
                      <a:pt x="327" y="681"/>
                      <a:pt x="653" y="590"/>
                      <a:pt x="962" y="499"/>
                    </a:cubicBezTo>
                    <a:cubicBezTo>
                      <a:pt x="1672" y="277"/>
                      <a:pt x="2395" y="54"/>
                      <a:pt x="3153" y="54"/>
                    </a:cubicBezTo>
                    <a:cubicBezTo>
                      <a:pt x="3380" y="54"/>
                      <a:pt x="3609" y="74"/>
                      <a:pt x="3843" y="120"/>
                    </a:cubicBezTo>
                    <a:cubicBezTo>
                      <a:pt x="4169" y="172"/>
                      <a:pt x="4461" y="298"/>
                      <a:pt x="4748" y="407"/>
                    </a:cubicBezTo>
                    <a:cubicBezTo>
                      <a:pt x="5183" y="572"/>
                      <a:pt x="5657" y="755"/>
                      <a:pt x="6201" y="755"/>
                    </a:cubicBezTo>
                    <a:lnTo>
                      <a:pt x="6219" y="755"/>
                    </a:lnTo>
                    <a:cubicBezTo>
                      <a:pt x="6797" y="755"/>
                      <a:pt x="7272" y="572"/>
                      <a:pt x="7724" y="407"/>
                    </a:cubicBezTo>
                    <a:cubicBezTo>
                      <a:pt x="7994" y="298"/>
                      <a:pt x="8286" y="190"/>
                      <a:pt x="8577" y="137"/>
                    </a:cubicBezTo>
                    <a:cubicBezTo>
                      <a:pt x="8873" y="67"/>
                      <a:pt x="9152" y="38"/>
                      <a:pt x="9421" y="38"/>
                    </a:cubicBezTo>
                    <a:cubicBezTo>
                      <a:pt x="10122" y="38"/>
                      <a:pt x="10753" y="240"/>
                      <a:pt x="11423" y="464"/>
                    </a:cubicBezTo>
                    <a:cubicBezTo>
                      <a:pt x="11675" y="538"/>
                      <a:pt x="11928" y="625"/>
                      <a:pt x="12202" y="699"/>
                    </a:cubicBezTo>
                    <a:lnTo>
                      <a:pt x="12219" y="664"/>
                    </a:lnTo>
                    <a:cubicBezTo>
                      <a:pt x="11949" y="590"/>
                      <a:pt x="11675" y="499"/>
                      <a:pt x="11423" y="429"/>
                    </a:cubicBezTo>
                    <a:cubicBezTo>
                      <a:pt x="10766" y="206"/>
                      <a:pt x="10130" y="1"/>
                      <a:pt x="94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5"/>
              <p:cNvSpPr/>
              <p:nvPr/>
            </p:nvSpPr>
            <p:spPr>
              <a:xfrm>
                <a:off x="5385822" y="2979295"/>
                <a:ext cx="2682139" cy="169817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753" extrusionOk="0">
                    <a:moveTo>
                      <a:pt x="9192" y="0"/>
                    </a:moveTo>
                    <a:cubicBezTo>
                      <a:pt x="8915" y="0"/>
                      <a:pt x="8627" y="30"/>
                      <a:pt x="8321" y="100"/>
                    </a:cubicBezTo>
                    <a:cubicBezTo>
                      <a:pt x="8029" y="174"/>
                      <a:pt x="7777" y="283"/>
                      <a:pt x="7507" y="370"/>
                    </a:cubicBezTo>
                    <a:cubicBezTo>
                      <a:pt x="7033" y="553"/>
                      <a:pt x="6580" y="718"/>
                      <a:pt x="6019" y="718"/>
                    </a:cubicBezTo>
                    <a:lnTo>
                      <a:pt x="6001" y="718"/>
                    </a:lnTo>
                    <a:cubicBezTo>
                      <a:pt x="5457" y="718"/>
                      <a:pt x="5005" y="535"/>
                      <a:pt x="4570" y="370"/>
                    </a:cubicBezTo>
                    <a:cubicBezTo>
                      <a:pt x="4296" y="261"/>
                      <a:pt x="4004" y="152"/>
                      <a:pt x="3699" y="100"/>
                    </a:cubicBezTo>
                    <a:cubicBezTo>
                      <a:pt x="3438" y="42"/>
                      <a:pt x="3185" y="17"/>
                      <a:pt x="2938" y="17"/>
                    </a:cubicBezTo>
                    <a:cubicBezTo>
                      <a:pt x="2188" y="17"/>
                      <a:pt x="1495" y="245"/>
                      <a:pt x="815" y="461"/>
                    </a:cubicBezTo>
                    <a:cubicBezTo>
                      <a:pt x="545" y="553"/>
                      <a:pt x="271" y="627"/>
                      <a:pt x="1" y="696"/>
                    </a:cubicBezTo>
                    <a:lnTo>
                      <a:pt x="1" y="735"/>
                    </a:lnTo>
                    <a:cubicBezTo>
                      <a:pt x="288" y="661"/>
                      <a:pt x="562" y="570"/>
                      <a:pt x="815" y="500"/>
                    </a:cubicBezTo>
                    <a:cubicBezTo>
                      <a:pt x="1522" y="269"/>
                      <a:pt x="2198" y="57"/>
                      <a:pt x="2936" y="57"/>
                    </a:cubicBezTo>
                    <a:cubicBezTo>
                      <a:pt x="3183" y="57"/>
                      <a:pt x="3436" y="80"/>
                      <a:pt x="3699" y="135"/>
                    </a:cubicBezTo>
                    <a:cubicBezTo>
                      <a:pt x="4004" y="191"/>
                      <a:pt x="4278" y="300"/>
                      <a:pt x="4570" y="409"/>
                    </a:cubicBezTo>
                    <a:cubicBezTo>
                      <a:pt x="5005" y="570"/>
                      <a:pt x="5457" y="753"/>
                      <a:pt x="6001" y="753"/>
                    </a:cubicBezTo>
                    <a:lnTo>
                      <a:pt x="6019" y="753"/>
                    </a:lnTo>
                    <a:cubicBezTo>
                      <a:pt x="6597" y="753"/>
                      <a:pt x="7072" y="570"/>
                      <a:pt x="7524" y="409"/>
                    </a:cubicBezTo>
                    <a:cubicBezTo>
                      <a:pt x="7777" y="300"/>
                      <a:pt x="8051" y="209"/>
                      <a:pt x="8321" y="135"/>
                    </a:cubicBezTo>
                    <a:cubicBezTo>
                      <a:pt x="8627" y="65"/>
                      <a:pt x="8915" y="35"/>
                      <a:pt x="9191" y="35"/>
                    </a:cubicBezTo>
                    <a:cubicBezTo>
                      <a:pt x="9911" y="35"/>
                      <a:pt x="10548" y="238"/>
                      <a:pt x="11205" y="461"/>
                    </a:cubicBezTo>
                    <a:cubicBezTo>
                      <a:pt x="11423" y="535"/>
                      <a:pt x="11658" y="609"/>
                      <a:pt x="11876" y="679"/>
                    </a:cubicBezTo>
                    <a:lnTo>
                      <a:pt x="11893" y="644"/>
                    </a:lnTo>
                    <a:cubicBezTo>
                      <a:pt x="11658" y="570"/>
                      <a:pt x="11440" y="500"/>
                      <a:pt x="11223" y="426"/>
                    </a:cubicBezTo>
                    <a:cubicBezTo>
                      <a:pt x="10553" y="203"/>
                      <a:pt x="9913" y="0"/>
                      <a:pt x="91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5"/>
              <p:cNvSpPr/>
              <p:nvPr/>
            </p:nvSpPr>
            <p:spPr>
              <a:xfrm>
                <a:off x="5426190" y="2910061"/>
                <a:ext cx="2613355" cy="169366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751" extrusionOk="0">
                    <a:moveTo>
                      <a:pt x="2767" y="1"/>
                    </a:moveTo>
                    <a:cubicBezTo>
                      <a:pt x="2048" y="1"/>
                      <a:pt x="1321" y="262"/>
                      <a:pt x="653" y="498"/>
                    </a:cubicBezTo>
                    <a:cubicBezTo>
                      <a:pt x="418" y="568"/>
                      <a:pt x="200" y="642"/>
                      <a:pt x="0" y="716"/>
                    </a:cubicBezTo>
                    <a:lnTo>
                      <a:pt x="18" y="751"/>
                    </a:lnTo>
                    <a:cubicBezTo>
                      <a:pt x="218" y="677"/>
                      <a:pt x="435" y="607"/>
                      <a:pt x="670" y="533"/>
                    </a:cubicBezTo>
                    <a:cubicBezTo>
                      <a:pt x="1319" y="302"/>
                      <a:pt x="2055" y="39"/>
                      <a:pt x="2759" y="39"/>
                    </a:cubicBezTo>
                    <a:cubicBezTo>
                      <a:pt x="2825" y="39"/>
                      <a:pt x="2890" y="41"/>
                      <a:pt x="2955" y="46"/>
                    </a:cubicBezTo>
                    <a:cubicBezTo>
                      <a:pt x="3464" y="81"/>
                      <a:pt x="3899" y="242"/>
                      <a:pt x="4317" y="390"/>
                    </a:cubicBezTo>
                    <a:cubicBezTo>
                      <a:pt x="4769" y="568"/>
                      <a:pt x="5261" y="733"/>
                      <a:pt x="5840" y="751"/>
                    </a:cubicBezTo>
                    <a:lnTo>
                      <a:pt x="5857" y="751"/>
                    </a:lnTo>
                    <a:cubicBezTo>
                      <a:pt x="6436" y="751"/>
                      <a:pt x="6871" y="590"/>
                      <a:pt x="7328" y="424"/>
                    </a:cubicBezTo>
                    <a:cubicBezTo>
                      <a:pt x="7632" y="316"/>
                      <a:pt x="7941" y="207"/>
                      <a:pt x="8285" y="155"/>
                    </a:cubicBezTo>
                    <a:cubicBezTo>
                      <a:pt x="8560" y="105"/>
                      <a:pt x="8815" y="83"/>
                      <a:pt x="9057" y="83"/>
                    </a:cubicBezTo>
                    <a:cubicBezTo>
                      <a:pt x="9789" y="83"/>
                      <a:pt x="10398" y="284"/>
                      <a:pt x="11079" y="516"/>
                    </a:cubicBezTo>
                    <a:cubicBezTo>
                      <a:pt x="11244" y="568"/>
                      <a:pt x="11405" y="625"/>
                      <a:pt x="11588" y="677"/>
                    </a:cubicBezTo>
                    <a:lnTo>
                      <a:pt x="11588" y="642"/>
                    </a:lnTo>
                    <a:cubicBezTo>
                      <a:pt x="11405" y="590"/>
                      <a:pt x="11244" y="533"/>
                      <a:pt x="11079" y="481"/>
                    </a:cubicBezTo>
                    <a:cubicBezTo>
                      <a:pt x="10396" y="248"/>
                      <a:pt x="9785" y="45"/>
                      <a:pt x="9050" y="45"/>
                    </a:cubicBezTo>
                    <a:cubicBezTo>
                      <a:pt x="8811" y="45"/>
                      <a:pt x="8558" y="66"/>
                      <a:pt x="8285" y="115"/>
                    </a:cubicBezTo>
                    <a:cubicBezTo>
                      <a:pt x="7924" y="172"/>
                      <a:pt x="7615" y="298"/>
                      <a:pt x="7328" y="390"/>
                    </a:cubicBezTo>
                    <a:cubicBezTo>
                      <a:pt x="6854" y="551"/>
                      <a:pt x="6418" y="716"/>
                      <a:pt x="5857" y="716"/>
                    </a:cubicBezTo>
                    <a:lnTo>
                      <a:pt x="5840" y="716"/>
                    </a:lnTo>
                    <a:cubicBezTo>
                      <a:pt x="5261" y="699"/>
                      <a:pt x="4787" y="533"/>
                      <a:pt x="4317" y="372"/>
                    </a:cubicBezTo>
                    <a:cubicBezTo>
                      <a:pt x="3899" y="207"/>
                      <a:pt x="3464" y="46"/>
                      <a:pt x="2955" y="7"/>
                    </a:cubicBezTo>
                    <a:cubicBezTo>
                      <a:pt x="2892" y="3"/>
                      <a:pt x="2829" y="1"/>
                      <a:pt x="276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5"/>
              <p:cNvSpPr/>
              <p:nvPr/>
            </p:nvSpPr>
            <p:spPr>
              <a:xfrm>
                <a:off x="5463400" y="2851877"/>
                <a:ext cx="2551562" cy="166659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739" extrusionOk="0">
                    <a:moveTo>
                      <a:pt x="2594" y="1"/>
                    </a:moveTo>
                    <a:cubicBezTo>
                      <a:pt x="1896" y="1"/>
                      <a:pt x="1191" y="257"/>
                      <a:pt x="562" y="482"/>
                    </a:cubicBezTo>
                    <a:cubicBezTo>
                      <a:pt x="362" y="556"/>
                      <a:pt x="179" y="608"/>
                      <a:pt x="1" y="682"/>
                    </a:cubicBezTo>
                    <a:lnTo>
                      <a:pt x="18" y="700"/>
                    </a:lnTo>
                    <a:cubicBezTo>
                      <a:pt x="201" y="648"/>
                      <a:pt x="379" y="591"/>
                      <a:pt x="579" y="521"/>
                    </a:cubicBezTo>
                    <a:cubicBezTo>
                      <a:pt x="1196" y="291"/>
                      <a:pt x="1903" y="37"/>
                      <a:pt x="2604" y="37"/>
                    </a:cubicBezTo>
                    <a:cubicBezTo>
                      <a:pt x="2685" y="37"/>
                      <a:pt x="2766" y="40"/>
                      <a:pt x="2846" y="47"/>
                    </a:cubicBezTo>
                    <a:cubicBezTo>
                      <a:pt x="3334" y="86"/>
                      <a:pt x="3751" y="247"/>
                      <a:pt x="4152" y="391"/>
                    </a:cubicBezTo>
                    <a:cubicBezTo>
                      <a:pt x="4604" y="556"/>
                      <a:pt x="5096" y="739"/>
                      <a:pt x="5675" y="739"/>
                    </a:cubicBezTo>
                    <a:lnTo>
                      <a:pt x="5692" y="739"/>
                    </a:lnTo>
                    <a:cubicBezTo>
                      <a:pt x="6271" y="739"/>
                      <a:pt x="6706" y="591"/>
                      <a:pt x="7163" y="430"/>
                    </a:cubicBezTo>
                    <a:cubicBezTo>
                      <a:pt x="7450" y="321"/>
                      <a:pt x="7742" y="212"/>
                      <a:pt x="8068" y="156"/>
                    </a:cubicBezTo>
                    <a:cubicBezTo>
                      <a:pt x="8375" y="97"/>
                      <a:pt x="8653" y="72"/>
                      <a:pt x="8915" y="72"/>
                    </a:cubicBezTo>
                    <a:cubicBezTo>
                      <a:pt x="9623" y="72"/>
                      <a:pt x="10206" y="261"/>
                      <a:pt x="10896" y="500"/>
                    </a:cubicBezTo>
                    <a:cubicBezTo>
                      <a:pt x="11022" y="556"/>
                      <a:pt x="11149" y="591"/>
                      <a:pt x="11297" y="648"/>
                    </a:cubicBezTo>
                    <a:lnTo>
                      <a:pt x="11314" y="608"/>
                    </a:lnTo>
                    <a:cubicBezTo>
                      <a:pt x="11166" y="556"/>
                      <a:pt x="11022" y="521"/>
                      <a:pt x="10896" y="465"/>
                    </a:cubicBezTo>
                    <a:cubicBezTo>
                      <a:pt x="10199" y="237"/>
                      <a:pt x="9611" y="39"/>
                      <a:pt x="8892" y="39"/>
                    </a:cubicBezTo>
                    <a:cubicBezTo>
                      <a:pt x="8637" y="39"/>
                      <a:pt x="8366" y="64"/>
                      <a:pt x="8068" y="121"/>
                    </a:cubicBezTo>
                    <a:cubicBezTo>
                      <a:pt x="7724" y="173"/>
                      <a:pt x="7433" y="282"/>
                      <a:pt x="7141" y="391"/>
                    </a:cubicBezTo>
                    <a:cubicBezTo>
                      <a:pt x="6689" y="556"/>
                      <a:pt x="6253" y="700"/>
                      <a:pt x="5692" y="700"/>
                    </a:cubicBezTo>
                    <a:lnTo>
                      <a:pt x="5675" y="700"/>
                    </a:lnTo>
                    <a:cubicBezTo>
                      <a:pt x="5096" y="700"/>
                      <a:pt x="4622" y="521"/>
                      <a:pt x="4169" y="356"/>
                    </a:cubicBezTo>
                    <a:cubicBezTo>
                      <a:pt x="3751" y="212"/>
                      <a:pt x="3334" y="47"/>
                      <a:pt x="2846" y="12"/>
                    </a:cubicBezTo>
                    <a:cubicBezTo>
                      <a:pt x="2763" y="4"/>
                      <a:pt x="2678" y="1"/>
                      <a:pt x="259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5"/>
              <p:cNvSpPr/>
              <p:nvPr/>
            </p:nvSpPr>
            <p:spPr>
              <a:xfrm>
                <a:off x="7843075" y="2879165"/>
                <a:ext cx="813685" cy="2130487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9447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997" y="2920"/>
                      <a:pt x="2137" y="5840"/>
                      <a:pt x="3264" y="8668"/>
                    </a:cubicBezTo>
                    <a:lnTo>
                      <a:pt x="3573" y="9447"/>
                    </a:lnTo>
                    <a:lnTo>
                      <a:pt x="3608" y="9429"/>
                    </a:lnTo>
                    <a:lnTo>
                      <a:pt x="3299" y="8646"/>
                    </a:lnTo>
                    <a:cubicBezTo>
                      <a:pt x="2176" y="5818"/>
                      <a:pt x="1032" y="290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5"/>
              <p:cNvSpPr/>
              <p:nvPr/>
            </p:nvSpPr>
            <p:spPr>
              <a:xfrm>
                <a:off x="7707764" y="2837895"/>
                <a:ext cx="707690" cy="2171758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9630" extrusionOk="0">
                    <a:moveTo>
                      <a:pt x="0" y="0"/>
                    </a:moveTo>
                    <a:cubicBezTo>
                      <a:pt x="1127" y="3699"/>
                      <a:pt x="2123" y="6745"/>
                      <a:pt x="3103" y="9630"/>
                    </a:cubicBezTo>
                    <a:lnTo>
                      <a:pt x="3137" y="9630"/>
                    </a:lnTo>
                    <a:cubicBezTo>
                      <a:pt x="2158" y="6745"/>
                      <a:pt x="1162" y="3682"/>
                      <a:pt x="3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5"/>
              <p:cNvSpPr/>
              <p:nvPr/>
            </p:nvSpPr>
            <p:spPr>
              <a:xfrm>
                <a:off x="7569295" y="2809480"/>
                <a:ext cx="608685" cy="2200173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9756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379" y="1340"/>
                      <a:pt x="723" y="2685"/>
                      <a:pt x="1088" y="3973"/>
                    </a:cubicBezTo>
                    <a:cubicBezTo>
                      <a:pt x="1576" y="5857"/>
                      <a:pt x="2102" y="7815"/>
                      <a:pt x="2663" y="9756"/>
                    </a:cubicBezTo>
                    <a:lnTo>
                      <a:pt x="2698" y="9756"/>
                    </a:lnTo>
                    <a:cubicBezTo>
                      <a:pt x="2137" y="7815"/>
                      <a:pt x="1610" y="5857"/>
                      <a:pt x="1106" y="3951"/>
                    </a:cubicBezTo>
                    <a:cubicBezTo>
                      <a:pt x="762" y="2668"/>
                      <a:pt x="414" y="1323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5"/>
              <p:cNvSpPr/>
              <p:nvPr/>
            </p:nvSpPr>
            <p:spPr>
              <a:xfrm>
                <a:off x="7433984" y="2809480"/>
                <a:ext cx="503592" cy="2138381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9482" extrusionOk="0">
                    <a:moveTo>
                      <a:pt x="0" y="0"/>
                    </a:moveTo>
                    <a:cubicBezTo>
                      <a:pt x="144" y="635"/>
                      <a:pt x="361" y="1232"/>
                      <a:pt x="579" y="1815"/>
                    </a:cubicBezTo>
                    <a:cubicBezTo>
                      <a:pt x="870" y="2611"/>
                      <a:pt x="1162" y="3429"/>
                      <a:pt x="1288" y="4260"/>
                    </a:cubicBezTo>
                    <a:cubicBezTo>
                      <a:pt x="1362" y="4660"/>
                      <a:pt x="1414" y="5061"/>
                      <a:pt x="1488" y="5457"/>
                    </a:cubicBezTo>
                    <a:cubicBezTo>
                      <a:pt x="1688" y="6819"/>
                      <a:pt x="1884" y="8124"/>
                      <a:pt x="2193" y="9482"/>
                    </a:cubicBezTo>
                    <a:lnTo>
                      <a:pt x="2232" y="9482"/>
                    </a:lnTo>
                    <a:cubicBezTo>
                      <a:pt x="1923" y="8107"/>
                      <a:pt x="1723" y="6819"/>
                      <a:pt x="1523" y="5439"/>
                    </a:cubicBezTo>
                    <a:cubicBezTo>
                      <a:pt x="1449" y="5061"/>
                      <a:pt x="1397" y="4660"/>
                      <a:pt x="1323" y="4260"/>
                    </a:cubicBezTo>
                    <a:cubicBezTo>
                      <a:pt x="1197" y="3407"/>
                      <a:pt x="905" y="2594"/>
                      <a:pt x="618" y="1815"/>
                    </a:cubicBezTo>
                    <a:cubicBezTo>
                      <a:pt x="400" y="1214"/>
                      <a:pt x="183" y="618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65"/>
              <p:cNvSpPr/>
              <p:nvPr/>
            </p:nvSpPr>
            <p:spPr>
              <a:xfrm>
                <a:off x="7290554" y="2822109"/>
                <a:ext cx="413383" cy="206486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9156" extrusionOk="0">
                    <a:moveTo>
                      <a:pt x="1" y="1"/>
                    </a:moveTo>
                    <a:cubicBezTo>
                      <a:pt x="127" y="614"/>
                      <a:pt x="327" y="1197"/>
                      <a:pt x="527" y="1776"/>
                    </a:cubicBezTo>
                    <a:cubicBezTo>
                      <a:pt x="780" y="2481"/>
                      <a:pt x="1054" y="3208"/>
                      <a:pt x="1145" y="3969"/>
                    </a:cubicBezTo>
                    <a:cubicBezTo>
                      <a:pt x="1215" y="4548"/>
                      <a:pt x="1289" y="5166"/>
                      <a:pt x="1345" y="5744"/>
                    </a:cubicBezTo>
                    <a:cubicBezTo>
                      <a:pt x="1471" y="6854"/>
                      <a:pt x="1580" y="8011"/>
                      <a:pt x="1798" y="9156"/>
                    </a:cubicBezTo>
                    <a:lnTo>
                      <a:pt x="1833" y="9138"/>
                    </a:lnTo>
                    <a:cubicBezTo>
                      <a:pt x="1615" y="7994"/>
                      <a:pt x="1506" y="6854"/>
                      <a:pt x="1380" y="5727"/>
                    </a:cubicBezTo>
                    <a:cubicBezTo>
                      <a:pt x="1324" y="5148"/>
                      <a:pt x="1254" y="4548"/>
                      <a:pt x="1180" y="3952"/>
                    </a:cubicBezTo>
                    <a:cubicBezTo>
                      <a:pt x="1089" y="3208"/>
                      <a:pt x="819" y="2464"/>
                      <a:pt x="562" y="1759"/>
                    </a:cubicBezTo>
                    <a:cubicBezTo>
                      <a:pt x="366" y="1176"/>
                      <a:pt x="166" y="597"/>
                      <a:pt x="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65"/>
              <p:cNvSpPr/>
              <p:nvPr/>
            </p:nvSpPr>
            <p:spPr>
              <a:xfrm>
                <a:off x="7152311" y="2858417"/>
                <a:ext cx="314153" cy="2004196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8887" extrusionOk="0">
                    <a:moveTo>
                      <a:pt x="35" y="1"/>
                    </a:moveTo>
                    <a:lnTo>
                      <a:pt x="0" y="18"/>
                    </a:lnTo>
                    <a:cubicBezTo>
                      <a:pt x="87" y="619"/>
                      <a:pt x="270" y="1215"/>
                      <a:pt x="435" y="1798"/>
                    </a:cubicBezTo>
                    <a:cubicBezTo>
                      <a:pt x="631" y="2503"/>
                      <a:pt x="831" y="3212"/>
                      <a:pt x="905" y="3934"/>
                    </a:cubicBezTo>
                    <a:cubicBezTo>
                      <a:pt x="957" y="4552"/>
                      <a:pt x="1014" y="5205"/>
                      <a:pt x="1049" y="5823"/>
                    </a:cubicBezTo>
                    <a:cubicBezTo>
                      <a:pt x="1123" y="6837"/>
                      <a:pt x="1214" y="7868"/>
                      <a:pt x="1358" y="8886"/>
                    </a:cubicBezTo>
                    <a:lnTo>
                      <a:pt x="1393" y="8869"/>
                    </a:lnTo>
                    <a:cubicBezTo>
                      <a:pt x="1249" y="7868"/>
                      <a:pt x="1158" y="6819"/>
                      <a:pt x="1088" y="5823"/>
                    </a:cubicBezTo>
                    <a:cubicBezTo>
                      <a:pt x="1049" y="5205"/>
                      <a:pt x="997" y="4552"/>
                      <a:pt x="940" y="3934"/>
                    </a:cubicBezTo>
                    <a:cubicBezTo>
                      <a:pt x="870" y="3212"/>
                      <a:pt x="670" y="2485"/>
                      <a:pt x="470" y="1798"/>
                    </a:cubicBezTo>
                    <a:cubicBezTo>
                      <a:pt x="305" y="1215"/>
                      <a:pt x="126" y="601"/>
                      <a:pt x="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5"/>
              <p:cNvSpPr/>
              <p:nvPr/>
            </p:nvSpPr>
            <p:spPr>
              <a:xfrm>
                <a:off x="7012940" y="2907580"/>
                <a:ext cx="216953" cy="200013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869" extrusionOk="0">
                    <a:moveTo>
                      <a:pt x="0" y="0"/>
                    </a:moveTo>
                    <a:cubicBezTo>
                      <a:pt x="53" y="562"/>
                      <a:pt x="161" y="1162"/>
                      <a:pt x="270" y="1723"/>
                    </a:cubicBezTo>
                    <a:cubicBezTo>
                      <a:pt x="418" y="2520"/>
                      <a:pt x="579" y="3355"/>
                      <a:pt x="596" y="4151"/>
                    </a:cubicBezTo>
                    <a:cubicBezTo>
                      <a:pt x="596" y="4460"/>
                      <a:pt x="579" y="4787"/>
                      <a:pt x="544" y="5096"/>
                    </a:cubicBezTo>
                    <a:cubicBezTo>
                      <a:pt x="509" y="5531"/>
                      <a:pt x="470" y="6001"/>
                      <a:pt x="544" y="6475"/>
                    </a:cubicBezTo>
                    <a:cubicBezTo>
                      <a:pt x="579" y="6710"/>
                      <a:pt x="618" y="6928"/>
                      <a:pt x="670" y="7180"/>
                    </a:cubicBezTo>
                    <a:cubicBezTo>
                      <a:pt x="762" y="7741"/>
                      <a:pt x="871" y="8324"/>
                      <a:pt x="923" y="8868"/>
                    </a:cubicBezTo>
                    <a:lnTo>
                      <a:pt x="962" y="8868"/>
                    </a:lnTo>
                    <a:cubicBezTo>
                      <a:pt x="905" y="8324"/>
                      <a:pt x="797" y="7741"/>
                      <a:pt x="688" y="7163"/>
                    </a:cubicBezTo>
                    <a:cubicBezTo>
                      <a:pt x="653" y="6928"/>
                      <a:pt x="618" y="6693"/>
                      <a:pt x="579" y="6475"/>
                    </a:cubicBezTo>
                    <a:cubicBezTo>
                      <a:pt x="509" y="6001"/>
                      <a:pt x="544" y="5531"/>
                      <a:pt x="579" y="5096"/>
                    </a:cubicBezTo>
                    <a:cubicBezTo>
                      <a:pt x="618" y="4787"/>
                      <a:pt x="636" y="4460"/>
                      <a:pt x="636" y="4151"/>
                    </a:cubicBezTo>
                    <a:cubicBezTo>
                      <a:pt x="618" y="3338"/>
                      <a:pt x="453" y="2520"/>
                      <a:pt x="309" y="1706"/>
                    </a:cubicBezTo>
                    <a:cubicBezTo>
                      <a:pt x="200" y="1145"/>
                      <a:pt x="92" y="56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5"/>
              <p:cNvSpPr/>
              <p:nvPr/>
            </p:nvSpPr>
            <p:spPr>
              <a:xfrm>
                <a:off x="6869736" y="2944791"/>
                <a:ext cx="122684" cy="2031484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008" extrusionOk="0">
                    <a:moveTo>
                      <a:pt x="17" y="1"/>
                    </a:moveTo>
                    <a:cubicBezTo>
                      <a:pt x="57" y="523"/>
                      <a:pt x="109" y="1049"/>
                      <a:pt x="165" y="1576"/>
                    </a:cubicBezTo>
                    <a:cubicBezTo>
                      <a:pt x="252" y="2520"/>
                      <a:pt x="361" y="3499"/>
                      <a:pt x="309" y="4422"/>
                    </a:cubicBezTo>
                    <a:cubicBezTo>
                      <a:pt x="292" y="4713"/>
                      <a:pt x="235" y="5005"/>
                      <a:pt x="183" y="5257"/>
                    </a:cubicBezTo>
                    <a:cubicBezTo>
                      <a:pt x="91" y="5727"/>
                      <a:pt x="0" y="6179"/>
                      <a:pt x="91" y="6689"/>
                    </a:cubicBezTo>
                    <a:cubicBezTo>
                      <a:pt x="144" y="6871"/>
                      <a:pt x="183" y="7071"/>
                      <a:pt x="218" y="7250"/>
                    </a:cubicBezTo>
                    <a:cubicBezTo>
                      <a:pt x="344" y="7833"/>
                      <a:pt x="470" y="8412"/>
                      <a:pt x="509" y="9008"/>
                    </a:cubicBezTo>
                    <a:lnTo>
                      <a:pt x="544" y="9008"/>
                    </a:lnTo>
                    <a:cubicBezTo>
                      <a:pt x="509" y="8412"/>
                      <a:pt x="383" y="7811"/>
                      <a:pt x="252" y="7250"/>
                    </a:cubicBezTo>
                    <a:cubicBezTo>
                      <a:pt x="218" y="7050"/>
                      <a:pt x="183" y="6871"/>
                      <a:pt x="126" y="6671"/>
                    </a:cubicBezTo>
                    <a:cubicBezTo>
                      <a:pt x="35" y="6179"/>
                      <a:pt x="126" y="5727"/>
                      <a:pt x="218" y="5274"/>
                    </a:cubicBezTo>
                    <a:cubicBezTo>
                      <a:pt x="274" y="5005"/>
                      <a:pt x="326" y="4730"/>
                      <a:pt x="344" y="4439"/>
                    </a:cubicBezTo>
                    <a:cubicBezTo>
                      <a:pt x="400" y="3499"/>
                      <a:pt x="292" y="2520"/>
                      <a:pt x="200" y="1576"/>
                    </a:cubicBezTo>
                    <a:cubicBezTo>
                      <a:pt x="144" y="1049"/>
                      <a:pt x="91" y="505"/>
                      <a:pt x="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5"/>
              <p:cNvSpPr/>
              <p:nvPr/>
            </p:nvSpPr>
            <p:spPr>
              <a:xfrm>
                <a:off x="6624371" y="2956518"/>
                <a:ext cx="151326" cy="205313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9104" extrusionOk="0">
                    <a:moveTo>
                      <a:pt x="492" y="1"/>
                    </a:moveTo>
                    <a:cubicBezTo>
                      <a:pt x="509" y="493"/>
                      <a:pt x="527" y="980"/>
                      <a:pt x="544" y="1472"/>
                    </a:cubicBezTo>
                    <a:cubicBezTo>
                      <a:pt x="579" y="2503"/>
                      <a:pt x="635" y="3573"/>
                      <a:pt x="509" y="4587"/>
                    </a:cubicBezTo>
                    <a:cubicBezTo>
                      <a:pt x="470" y="4844"/>
                      <a:pt x="383" y="5096"/>
                      <a:pt x="292" y="5349"/>
                    </a:cubicBezTo>
                    <a:cubicBezTo>
                      <a:pt x="144" y="5784"/>
                      <a:pt x="0" y="6236"/>
                      <a:pt x="144" y="6711"/>
                    </a:cubicBezTo>
                    <a:cubicBezTo>
                      <a:pt x="383" y="7489"/>
                      <a:pt x="527" y="8177"/>
                      <a:pt x="527" y="9104"/>
                    </a:cubicBezTo>
                    <a:lnTo>
                      <a:pt x="562" y="9104"/>
                    </a:lnTo>
                    <a:cubicBezTo>
                      <a:pt x="562" y="8177"/>
                      <a:pt x="418" y="7489"/>
                      <a:pt x="183" y="6693"/>
                    </a:cubicBezTo>
                    <a:cubicBezTo>
                      <a:pt x="35" y="6236"/>
                      <a:pt x="183" y="5801"/>
                      <a:pt x="327" y="5366"/>
                    </a:cubicBezTo>
                    <a:cubicBezTo>
                      <a:pt x="418" y="5114"/>
                      <a:pt x="509" y="4861"/>
                      <a:pt x="544" y="4587"/>
                    </a:cubicBezTo>
                    <a:cubicBezTo>
                      <a:pt x="670" y="3573"/>
                      <a:pt x="618" y="2503"/>
                      <a:pt x="579" y="1472"/>
                    </a:cubicBezTo>
                    <a:cubicBezTo>
                      <a:pt x="562" y="980"/>
                      <a:pt x="544" y="493"/>
                      <a:pt x="5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5"/>
              <p:cNvSpPr/>
              <p:nvPr/>
            </p:nvSpPr>
            <p:spPr>
              <a:xfrm>
                <a:off x="6440799" y="2939829"/>
                <a:ext cx="167112" cy="203261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9013" extrusionOk="0">
                    <a:moveTo>
                      <a:pt x="705" y="1"/>
                    </a:moveTo>
                    <a:cubicBezTo>
                      <a:pt x="688" y="475"/>
                      <a:pt x="671" y="963"/>
                      <a:pt x="671" y="1437"/>
                    </a:cubicBezTo>
                    <a:cubicBezTo>
                      <a:pt x="671" y="2433"/>
                      <a:pt x="671" y="3465"/>
                      <a:pt x="470" y="4461"/>
                    </a:cubicBezTo>
                    <a:cubicBezTo>
                      <a:pt x="436" y="4718"/>
                      <a:pt x="362" y="4935"/>
                      <a:pt x="288" y="5170"/>
                    </a:cubicBezTo>
                    <a:cubicBezTo>
                      <a:pt x="144" y="5640"/>
                      <a:pt x="1" y="6093"/>
                      <a:pt x="127" y="6602"/>
                    </a:cubicBezTo>
                    <a:cubicBezTo>
                      <a:pt x="327" y="7472"/>
                      <a:pt x="327" y="8268"/>
                      <a:pt x="288" y="9012"/>
                    </a:cubicBezTo>
                    <a:lnTo>
                      <a:pt x="327" y="9012"/>
                    </a:lnTo>
                    <a:cubicBezTo>
                      <a:pt x="362" y="8268"/>
                      <a:pt x="362" y="7472"/>
                      <a:pt x="162" y="6602"/>
                    </a:cubicBezTo>
                    <a:cubicBezTo>
                      <a:pt x="35" y="6093"/>
                      <a:pt x="179" y="5640"/>
                      <a:pt x="327" y="5170"/>
                    </a:cubicBezTo>
                    <a:cubicBezTo>
                      <a:pt x="396" y="4953"/>
                      <a:pt x="470" y="4718"/>
                      <a:pt x="505" y="4483"/>
                    </a:cubicBezTo>
                    <a:cubicBezTo>
                      <a:pt x="705" y="3482"/>
                      <a:pt x="705" y="2433"/>
                      <a:pt x="705" y="1437"/>
                    </a:cubicBezTo>
                    <a:cubicBezTo>
                      <a:pt x="705" y="963"/>
                      <a:pt x="705" y="475"/>
                      <a:pt x="7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5"/>
              <p:cNvSpPr/>
              <p:nvPr/>
            </p:nvSpPr>
            <p:spPr>
              <a:xfrm>
                <a:off x="6269179" y="2903521"/>
                <a:ext cx="200264" cy="198750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13" extrusionOk="0">
                    <a:moveTo>
                      <a:pt x="849" y="1"/>
                    </a:moveTo>
                    <a:cubicBezTo>
                      <a:pt x="814" y="379"/>
                      <a:pt x="779" y="762"/>
                      <a:pt x="762" y="1141"/>
                    </a:cubicBezTo>
                    <a:cubicBezTo>
                      <a:pt x="670" y="2159"/>
                      <a:pt x="596" y="3230"/>
                      <a:pt x="361" y="4243"/>
                    </a:cubicBezTo>
                    <a:cubicBezTo>
                      <a:pt x="144" y="5205"/>
                      <a:pt x="126" y="6184"/>
                      <a:pt x="87" y="7124"/>
                    </a:cubicBezTo>
                    <a:cubicBezTo>
                      <a:pt x="70" y="7668"/>
                      <a:pt x="52" y="8251"/>
                      <a:pt x="0" y="8812"/>
                    </a:cubicBezTo>
                    <a:lnTo>
                      <a:pt x="35" y="8812"/>
                    </a:lnTo>
                    <a:cubicBezTo>
                      <a:pt x="87" y="8251"/>
                      <a:pt x="109" y="7668"/>
                      <a:pt x="126" y="7124"/>
                    </a:cubicBezTo>
                    <a:cubicBezTo>
                      <a:pt x="161" y="6184"/>
                      <a:pt x="178" y="5222"/>
                      <a:pt x="396" y="4243"/>
                    </a:cubicBezTo>
                    <a:cubicBezTo>
                      <a:pt x="631" y="3230"/>
                      <a:pt x="705" y="2177"/>
                      <a:pt x="796" y="1141"/>
                    </a:cubicBezTo>
                    <a:cubicBezTo>
                      <a:pt x="814" y="780"/>
                      <a:pt x="849" y="379"/>
                      <a:pt x="88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5"/>
              <p:cNvSpPr/>
              <p:nvPr/>
            </p:nvSpPr>
            <p:spPr>
              <a:xfrm>
                <a:off x="6031708" y="2854583"/>
                <a:ext cx="298366" cy="19951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8847" extrusionOk="0">
                    <a:moveTo>
                      <a:pt x="1288" y="0"/>
                    </a:moveTo>
                    <a:cubicBezTo>
                      <a:pt x="1271" y="161"/>
                      <a:pt x="1231" y="344"/>
                      <a:pt x="1214" y="509"/>
                    </a:cubicBezTo>
                    <a:cubicBezTo>
                      <a:pt x="1031" y="1684"/>
                      <a:pt x="870" y="2920"/>
                      <a:pt x="544" y="4117"/>
                    </a:cubicBezTo>
                    <a:cubicBezTo>
                      <a:pt x="292" y="5078"/>
                      <a:pt x="235" y="6057"/>
                      <a:pt x="161" y="7015"/>
                    </a:cubicBezTo>
                    <a:cubicBezTo>
                      <a:pt x="126" y="7615"/>
                      <a:pt x="91" y="8233"/>
                      <a:pt x="0" y="8829"/>
                    </a:cubicBezTo>
                    <a:lnTo>
                      <a:pt x="35" y="8846"/>
                    </a:lnTo>
                    <a:cubicBezTo>
                      <a:pt x="126" y="8233"/>
                      <a:pt x="161" y="7615"/>
                      <a:pt x="200" y="7015"/>
                    </a:cubicBezTo>
                    <a:cubicBezTo>
                      <a:pt x="270" y="6075"/>
                      <a:pt x="326" y="5078"/>
                      <a:pt x="579" y="4117"/>
                    </a:cubicBezTo>
                    <a:cubicBezTo>
                      <a:pt x="905" y="2920"/>
                      <a:pt x="1070" y="1706"/>
                      <a:pt x="1249" y="509"/>
                    </a:cubicBezTo>
                    <a:cubicBezTo>
                      <a:pt x="1271" y="344"/>
                      <a:pt x="1305" y="183"/>
                      <a:pt x="13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5"/>
              <p:cNvSpPr/>
              <p:nvPr/>
            </p:nvSpPr>
            <p:spPr>
              <a:xfrm>
                <a:off x="5794011" y="2813313"/>
                <a:ext cx="396694" cy="20815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9230" extrusionOk="0">
                    <a:moveTo>
                      <a:pt x="1724" y="1"/>
                    </a:moveTo>
                    <a:cubicBezTo>
                      <a:pt x="1180" y="2759"/>
                      <a:pt x="636" y="5675"/>
                      <a:pt x="1" y="9212"/>
                    </a:cubicBezTo>
                    <a:lnTo>
                      <a:pt x="40" y="9230"/>
                    </a:lnTo>
                    <a:cubicBezTo>
                      <a:pt x="671" y="5675"/>
                      <a:pt x="1215" y="2759"/>
                      <a:pt x="17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5"/>
              <p:cNvSpPr/>
              <p:nvPr/>
            </p:nvSpPr>
            <p:spPr>
              <a:xfrm>
                <a:off x="5561501" y="2797527"/>
                <a:ext cx="490962" cy="215439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9553" extrusionOk="0">
                    <a:moveTo>
                      <a:pt x="2137" y="1"/>
                    </a:moveTo>
                    <a:cubicBezTo>
                      <a:pt x="1541" y="2520"/>
                      <a:pt x="1015" y="4914"/>
                      <a:pt x="453" y="7468"/>
                    </a:cubicBezTo>
                    <a:cubicBezTo>
                      <a:pt x="310" y="8160"/>
                      <a:pt x="162" y="8847"/>
                      <a:pt x="1" y="9552"/>
                    </a:cubicBezTo>
                    <a:lnTo>
                      <a:pt x="36" y="9552"/>
                    </a:lnTo>
                    <a:cubicBezTo>
                      <a:pt x="179" y="8865"/>
                      <a:pt x="344" y="8177"/>
                      <a:pt x="488" y="7468"/>
                    </a:cubicBezTo>
                    <a:cubicBezTo>
                      <a:pt x="1049" y="4931"/>
                      <a:pt x="1576" y="2520"/>
                      <a:pt x="21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5"/>
              <p:cNvSpPr/>
              <p:nvPr/>
            </p:nvSpPr>
            <p:spPr>
              <a:xfrm>
                <a:off x="5324030" y="2809480"/>
                <a:ext cx="592899" cy="2196339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9739" extrusionOk="0">
                    <a:moveTo>
                      <a:pt x="2594" y="0"/>
                    </a:moveTo>
                    <a:cubicBezTo>
                      <a:pt x="2102" y="1706"/>
                      <a:pt x="1667" y="3407"/>
                      <a:pt x="1232" y="5061"/>
                    </a:cubicBezTo>
                    <a:cubicBezTo>
                      <a:pt x="854" y="6584"/>
                      <a:pt x="436" y="8159"/>
                      <a:pt x="1" y="9717"/>
                    </a:cubicBezTo>
                    <a:lnTo>
                      <a:pt x="36" y="9738"/>
                    </a:lnTo>
                    <a:cubicBezTo>
                      <a:pt x="471" y="8159"/>
                      <a:pt x="871" y="6584"/>
                      <a:pt x="1271" y="5061"/>
                    </a:cubicBezTo>
                    <a:cubicBezTo>
                      <a:pt x="1689" y="3407"/>
                      <a:pt x="2142" y="1706"/>
                      <a:pt x="2629" y="18"/>
                    </a:cubicBezTo>
                    <a:lnTo>
                      <a:pt x="2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5"/>
              <p:cNvSpPr/>
              <p:nvPr/>
            </p:nvSpPr>
            <p:spPr>
              <a:xfrm>
                <a:off x="5078665" y="2850524"/>
                <a:ext cx="700022" cy="2170856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626" extrusionOk="0">
                    <a:moveTo>
                      <a:pt x="3064" y="1"/>
                    </a:moveTo>
                    <a:cubicBezTo>
                      <a:pt x="2412" y="1794"/>
                      <a:pt x="1868" y="3626"/>
                      <a:pt x="1324" y="5401"/>
                    </a:cubicBezTo>
                    <a:cubicBezTo>
                      <a:pt x="906" y="6798"/>
                      <a:pt x="471" y="8212"/>
                      <a:pt x="1" y="9626"/>
                    </a:cubicBezTo>
                    <a:lnTo>
                      <a:pt x="36" y="9626"/>
                    </a:lnTo>
                    <a:cubicBezTo>
                      <a:pt x="510" y="8229"/>
                      <a:pt x="945" y="6798"/>
                      <a:pt x="1363" y="5423"/>
                    </a:cubicBezTo>
                    <a:cubicBezTo>
                      <a:pt x="1907" y="3643"/>
                      <a:pt x="2451" y="1811"/>
                      <a:pt x="31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5"/>
              <p:cNvSpPr/>
              <p:nvPr/>
            </p:nvSpPr>
            <p:spPr>
              <a:xfrm>
                <a:off x="4841194" y="2899687"/>
                <a:ext cx="798124" cy="212575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9426" extrusionOk="0">
                    <a:moveTo>
                      <a:pt x="3504" y="0"/>
                    </a:moveTo>
                    <a:cubicBezTo>
                      <a:pt x="2668" y="1902"/>
                      <a:pt x="1981" y="3860"/>
                      <a:pt x="1328" y="5766"/>
                    </a:cubicBezTo>
                    <a:cubicBezTo>
                      <a:pt x="910" y="6963"/>
                      <a:pt x="475" y="8194"/>
                      <a:pt x="1" y="9408"/>
                    </a:cubicBezTo>
                    <a:lnTo>
                      <a:pt x="40" y="9425"/>
                    </a:lnTo>
                    <a:cubicBezTo>
                      <a:pt x="510" y="8211"/>
                      <a:pt x="945" y="6963"/>
                      <a:pt x="1363" y="5766"/>
                    </a:cubicBezTo>
                    <a:cubicBezTo>
                      <a:pt x="2016" y="3877"/>
                      <a:pt x="2703" y="1919"/>
                      <a:pt x="3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7" name="Google Shape;3527;p65"/>
            <p:cNvSpPr/>
            <p:nvPr/>
          </p:nvSpPr>
          <p:spPr>
            <a:xfrm>
              <a:off x="7740675" y="1448000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5"/>
            <p:cNvSpPr/>
            <p:nvPr/>
          </p:nvSpPr>
          <p:spPr>
            <a:xfrm rot="5807906">
              <a:off x="6551024" y="517729"/>
              <a:ext cx="1031452" cy="1031452"/>
            </a:xfrm>
            <a:prstGeom prst="ellipse">
              <a:avLst/>
            </a:prstGeom>
            <a:gradFill>
              <a:gsLst>
                <a:gs pos="0">
                  <a:srgbClr val="EC2519">
                    <a:alpha val="24705"/>
                  </a:srgbClr>
                </a:gs>
                <a:gs pos="100000">
                  <a:srgbClr val="FF7300">
                    <a:alpha val="7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9" name="Google Shape;3529;p65"/>
            <p:cNvGrpSpPr/>
            <p:nvPr/>
          </p:nvGrpSpPr>
          <p:grpSpPr>
            <a:xfrm>
              <a:off x="5922618" y="1128595"/>
              <a:ext cx="623386" cy="646336"/>
              <a:chOff x="3948618" y="3970418"/>
              <a:chExt cx="623386" cy="646336"/>
            </a:xfrm>
          </p:grpSpPr>
          <p:sp>
            <p:nvSpPr>
              <p:cNvPr id="3530" name="Google Shape;3530;p65"/>
              <p:cNvSpPr/>
              <p:nvPr/>
            </p:nvSpPr>
            <p:spPr>
              <a:xfrm>
                <a:off x="3948618" y="4119997"/>
                <a:ext cx="25774" cy="3589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5" extrusionOk="0">
                    <a:moveTo>
                      <a:pt x="218" y="0"/>
                    </a:moveTo>
                    <a:lnTo>
                      <a:pt x="35" y="161"/>
                    </a:lnTo>
                    <a:lnTo>
                      <a:pt x="1" y="252"/>
                    </a:lnTo>
                    <a:lnTo>
                      <a:pt x="53" y="30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5"/>
              <p:cNvSpPr/>
              <p:nvPr/>
            </p:nvSpPr>
            <p:spPr>
              <a:xfrm>
                <a:off x="3982983" y="4008784"/>
                <a:ext cx="102506" cy="18147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542" extrusionOk="0">
                    <a:moveTo>
                      <a:pt x="870" y="1"/>
                    </a:moveTo>
                    <a:lnTo>
                      <a:pt x="688" y="162"/>
                    </a:lnTo>
                    <a:lnTo>
                      <a:pt x="0" y="1489"/>
                    </a:lnTo>
                    <a:lnTo>
                      <a:pt x="52" y="1541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5"/>
              <p:cNvSpPr/>
              <p:nvPr/>
            </p:nvSpPr>
            <p:spPr>
              <a:xfrm>
                <a:off x="4018759" y="3987365"/>
                <a:ext cx="126161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3" extrusionOk="0">
                    <a:moveTo>
                      <a:pt x="1019" y="0"/>
                    </a:moveTo>
                    <a:lnTo>
                      <a:pt x="1" y="1976"/>
                    </a:lnTo>
                    <a:lnTo>
                      <a:pt x="57" y="2032"/>
                    </a:lnTo>
                    <a:lnTo>
                      <a:pt x="1071" y="5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5"/>
              <p:cNvSpPr/>
              <p:nvPr/>
            </p:nvSpPr>
            <p:spPr>
              <a:xfrm>
                <a:off x="3952737" y="4397031"/>
                <a:ext cx="38484" cy="62021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27" extrusionOk="0">
                    <a:moveTo>
                      <a:pt x="327" y="0"/>
                    </a:moveTo>
                    <a:lnTo>
                      <a:pt x="166" y="183"/>
                    </a:lnTo>
                    <a:lnTo>
                      <a:pt x="0" y="474"/>
                    </a:lnTo>
                    <a:lnTo>
                      <a:pt x="57" y="52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5"/>
              <p:cNvSpPr/>
              <p:nvPr/>
            </p:nvSpPr>
            <p:spPr>
              <a:xfrm>
                <a:off x="4055125" y="4023612"/>
                <a:ext cx="126161" cy="23937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4" extrusionOk="0">
                    <a:moveTo>
                      <a:pt x="1019" y="1"/>
                    </a:moveTo>
                    <a:lnTo>
                      <a:pt x="1" y="1976"/>
                    </a:lnTo>
                    <a:lnTo>
                      <a:pt x="57" y="2033"/>
                    </a:lnTo>
                    <a:lnTo>
                      <a:pt x="1071" y="5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5"/>
              <p:cNvSpPr/>
              <p:nvPr/>
            </p:nvSpPr>
            <p:spPr>
              <a:xfrm>
                <a:off x="3989102" y="4057977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853" y="1976"/>
                    </a:lnTo>
                    <a:lnTo>
                      <a:pt x="888" y="2011"/>
                    </a:lnTo>
                    <a:lnTo>
                      <a:pt x="797" y="2120"/>
                    </a:lnTo>
                    <a:lnTo>
                      <a:pt x="0" y="3643"/>
                    </a:lnTo>
                    <a:lnTo>
                      <a:pt x="57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5"/>
              <p:cNvSpPr/>
              <p:nvPr/>
            </p:nvSpPr>
            <p:spPr>
              <a:xfrm>
                <a:off x="4025468" y="4094342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0" y="3642"/>
                    </a:lnTo>
                    <a:lnTo>
                      <a:pt x="53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5"/>
              <p:cNvSpPr/>
              <p:nvPr/>
            </p:nvSpPr>
            <p:spPr>
              <a:xfrm>
                <a:off x="4059714" y="4066215"/>
                <a:ext cx="264444" cy="497347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226" extrusionOk="0">
                    <a:moveTo>
                      <a:pt x="2246" y="0"/>
                    </a:moveTo>
                    <a:lnTo>
                      <a:pt x="2068" y="165"/>
                    </a:lnTo>
                    <a:lnTo>
                      <a:pt x="1" y="4173"/>
                    </a:lnTo>
                    <a:lnTo>
                      <a:pt x="53" y="4225"/>
                    </a:lnTo>
                    <a:lnTo>
                      <a:pt x="2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65"/>
              <p:cNvSpPr/>
              <p:nvPr/>
            </p:nvSpPr>
            <p:spPr>
              <a:xfrm>
                <a:off x="4095609" y="3970418"/>
                <a:ext cx="328819" cy="62951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5349" extrusionOk="0">
                    <a:moveTo>
                      <a:pt x="2742" y="0"/>
                    </a:moveTo>
                    <a:lnTo>
                      <a:pt x="2703" y="35"/>
                    </a:lnTo>
                    <a:lnTo>
                      <a:pt x="0" y="5296"/>
                    </a:lnTo>
                    <a:lnTo>
                      <a:pt x="57" y="5348"/>
                    </a:lnTo>
                    <a:lnTo>
                      <a:pt x="2794" y="53"/>
                    </a:lnTo>
                    <a:lnTo>
                      <a:pt x="27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5"/>
              <p:cNvSpPr/>
              <p:nvPr/>
            </p:nvSpPr>
            <p:spPr>
              <a:xfrm>
                <a:off x="4151392" y="4004665"/>
                <a:ext cx="307400" cy="58443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4966" extrusionOk="0">
                    <a:moveTo>
                      <a:pt x="2555" y="1"/>
                    </a:moveTo>
                    <a:lnTo>
                      <a:pt x="1" y="4966"/>
                    </a:lnTo>
                    <a:lnTo>
                      <a:pt x="179" y="4805"/>
                    </a:lnTo>
                    <a:lnTo>
                      <a:pt x="2612" y="53"/>
                    </a:lnTo>
                    <a:lnTo>
                      <a:pt x="2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5"/>
              <p:cNvSpPr/>
              <p:nvPr/>
            </p:nvSpPr>
            <p:spPr>
              <a:xfrm>
                <a:off x="4262017" y="4040559"/>
                <a:ext cx="233139" cy="43791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721" extrusionOk="0">
                    <a:moveTo>
                      <a:pt x="1924" y="1"/>
                    </a:moveTo>
                    <a:lnTo>
                      <a:pt x="1" y="3721"/>
                    </a:lnTo>
                    <a:lnTo>
                      <a:pt x="75" y="3664"/>
                    </a:lnTo>
                    <a:lnTo>
                      <a:pt x="92" y="3699"/>
                    </a:lnTo>
                    <a:lnTo>
                      <a:pt x="1980" y="57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5"/>
              <p:cNvSpPr/>
              <p:nvPr/>
            </p:nvSpPr>
            <p:spPr>
              <a:xfrm>
                <a:off x="4302972" y="4076924"/>
                <a:ext cx="225960" cy="433325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3682" extrusionOk="0">
                    <a:moveTo>
                      <a:pt x="1867" y="0"/>
                    </a:moveTo>
                    <a:lnTo>
                      <a:pt x="1" y="3629"/>
                    </a:lnTo>
                    <a:lnTo>
                      <a:pt x="53" y="3682"/>
                    </a:lnTo>
                    <a:lnTo>
                      <a:pt x="1920" y="40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5"/>
              <p:cNvSpPr/>
              <p:nvPr/>
            </p:nvSpPr>
            <p:spPr>
              <a:xfrm>
                <a:off x="4484327" y="4111289"/>
                <a:ext cx="80969" cy="14499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32" extrusionOk="0">
                    <a:moveTo>
                      <a:pt x="635" y="0"/>
                    </a:moveTo>
                    <a:lnTo>
                      <a:pt x="0" y="1231"/>
                    </a:lnTo>
                    <a:lnTo>
                      <a:pt x="161" y="1070"/>
                    </a:lnTo>
                    <a:lnTo>
                      <a:pt x="688" y="52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5"/>
              <p:cNvSpPr/>
              <p:nvPr/>
            </p:nvSpPr>
            <p:spPr>
              <a:xfrm>
                <a:off x="4338867" y="4307354"/>
                <a:ext cx="126043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033" extrusionOk="0">
                    <a:moveTo>
                      <a:pt x="1019" y="1"/>
                    </a:moveTo>
                    <a:lnTo>
                      <a:pt x="0" y="1976"/>
                    </a:lnTo>
                    <a:lnTo>
                      <a:pt x="57" y="2033"/>
                    </a:lnTo>
                    <a:lnTo>
                      <a:pt x="1071" y="57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65"/>
              <p:cNvSpPr/>
              <p:nvPr/>
            </p:nvSpPr>
            <p:spPr>
              <a:xfrm>
                <a:off x="4373113" y="4343719"/>
                <a:ext cx="126161" cy="2372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16" extrusionOk="0">
                    <a:moveTo>
                      <a:pt x="1015" y="1"/>
                    </a:moveTo>
                    <a:lnTo>
                      <a:pt x="1" y="1959"/>
                    </a:lnTo>
                    <a:lnTo>
                      <a:pt x="57" y="2015"/>
                    </a:lnTo>
                    <a:lnTo>
                      <a:pt x="1071" y="57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65"/>
              <p:cNvSpPr/>
              <p:nvPr/>
            </p:nvSpPr>
            <p:spPr>
              <a:xfrm>
                <a:off x="4409479" y="4378084"/>
                <a:ext cx="126161" cy="23867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28" extrusionOk="0">
                    <a:moveTo>
                      <a:pt x="1015" y="0"/>
                    </a:moveTo>
                    <a:lnTo>
                      <a:pt x="1" y="1976"/>
                    </a:lnTo>
                    <a:lnTo>
                      <a:pt x="53" y="2028"/>
                    </a:lnTo>
                    <a:lnTo>
                      <a:pt x="1071" y="52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65"/>
              <p:cNvSpPr/>
              <p:nvPr/>
            </p:nvSpPr>
            <p:spPr>
              <a:xfrm>
                <a:off x="4501156" y="4414331"/>
                <a:ext cx="70848" cy="12157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33" extrusionOk="0">
                    <a:moveTo>
                      <a:pt x="545" y="1"/>
                    </a:moveTo>
                    <a:lnTo>
                      <a:pt x="1" y="1032"/>
                    </a:lnTo>
                    <a:lnTo>
                      <a:pt x="183" y="871"/>
                    </a:lnTo>
                    <a:lnTo>
                      <a:pt x="601" y="53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7" name="Google Shape;3547;p65"/>
            <p:cNvGrpSpPr/>
            <p:nvPr/>
          </p:nvGrpSpPr>
          <p:grpSpPr>
            <a:xfrm>
              <a:off x="7469904" y="200458"/>
              <a:ext cx="1179125" cy="1047024"/>
              <a:chOff x="7595029" y="282856"/>
              <a:chExt cx="1179125" cy="1047024"/>
            </a:xfrm>
          </p:grpSpPr>
          <p:sp>
            <p:nvSpPr>
              <p:cNvPr id="3548" name="Google Shape;3548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53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5"/>
              <p:cNvSpPr/>
              <p:nvPr/>
            </p:nvSpPr>
            <p:spPr>
              <a:xfrm>
                <a:off x="795021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53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5"/>
              <p:cNvSpPr/>
              <p:nvPr/>
            </p:nvSpPr>
            <p:spPr>
              <a:xfrm>
                <a:off x="795021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27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27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53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1"/>
                    </a:moveTo>
                    <a:lnTo>
                      <a:pt x="1" y="35"/>
                    </a:lnTo>
                    <a:lnTo>
                      <a:pt x="854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1"/>
                    </a:moveTo>
                    <a:lnTo>
                      <a:pt x="1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27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27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53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3"/>
                    </a:lnTo>
                    <a:lnTo>
                      <a:pt x="854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0" name="Google Shape;3580;p65"/>
            <p:cNvGrpSpPr/>
            <p:nvPr/>
          </p:nvGrpSpPr>
          <p:grpSpPr>
            <a:xfrm rot="-5400000">
              <a:off x="6397039" y="1594044"/>
              <a:ext cx="1339428" cy="646295"/>
              <a:chOff x="5747281" y="232051"/>
              <a:chExt cx="1696122" cy="818406"/>
            </a:xfrm>
          </p:grpSpPr>
          <p:sp>
            <p:nvSpPr>
              <p:cNvPr id="3581" name="Google Shape;3581;p65"/>
              <p:cNvSpPr/>
              <p:nvPr/>
            </p:nvSpPr>
            <p:spPr>
              <a:xfrm rot="5400000">
                <a:off x="5738550" y="240782"/>
                <a:ext cx="818406" cy="80094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2" extrusionOk="0">
                    <a:moveTo>
                      <a:pt x="1937" y="70"/>
                    </a:moveTo>
                    <a:cubicBezTo>
                      <a:pt x="2773" y="70"/>
                      <a:pt x="3443" y="744"/>
                      <a:pt x="3443" y="1575"/>
                    </a:cubicBezTo>
                    <a:lnTo>
                      <a:pt x="3443" y="1884"/>
                    </a:lnTo>
                    <a:cubicBezTo>
                      <a:pt x="3443" y="2702"/>
                      <a:pt x="2773" y="3372"/>
                      <a:pt x="1937" y="3372"/>
                    </a:cubicBezTo>
                    <a:lnTo>
                      <a:pt x="1559" y="3372"/>
                    </a:lnTo>
                    <a:cubicBezTo>
                      <a:pt x="741" y="3372"/>
                      <a:pt x="70" y="2702"/>
                      <a:pt x="70" y="1884"/>
                    </a:cubicBezTo>
                    <a:lnTo>
                      <a:pt x="70" y="1575"/>
                    </a:lnTo>
                    <a:cubicBezTo>
                      <a:pt x="70" y="744"/>
                      <a:pt x="741" y="70"/>
                      <a:pt x="1559" y="70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5"/>
                      <a:pt x="1" y="1575"/>
                    </a:cubicBezTo>
                    <a:lnTo>
                      <a:pt x="1" y="1884"/>
                    </a:lnTo>
                    <a:cubicBezTo>
                      <a:pt x="1" y="2737"/>
                      <a:pt x="688" y="3442"/>
                      <a:pt x="1559" y="3442"/>
                    </a:cubicBezTo>
                    <a:lnTo>
                      <a:pt x="1937" y="3442"/>
                    </a:lnTo>
                    <a:cubicBezTo>
                      <a:pt x="2807" y="3442"/>
                      <a:pt x="3517" y="2737"/>
                      <a:pt x="3517" y="1884"/>
                    </a:cubicBezTo>
                    <a:lnTo>
                      <a:pt x="3517" y="1575"/>
                    </a:lnTo>
                    <a:cubicBezTo>
                      <a:pt x="3517" y="705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5"/>
              <p:cNvSpPr/>
              <p:nvPr/>
            </p:nvSpPr>
            <p:spPr>
              <a:xfrm rot="5400000">
                <a:off x="5915747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5"/>
                      <a:pt x="3443" y="1558"/>
                    </a:cubicBezTo>
                    <a:lnTo>
                      <a:pt x="3443" y="1867"/>
                    </a:lnTo>
                    <a:cubicBezTo>
                      <a:pt x="3443" y="2703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703"/>
                      <a:pt x="70" y="1867"/>
                    </a:cubicBezTo>
                    <a:lnTo>
                      <a:pt x="70" y="1558"/>
                    </a:lnTo>
                    <a:cubicBezTo>
                      <a:pt x="70" y="745"/>
                      <a:pt x="741" y="70"/>
                      <a:pt x="1559" y="70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06"/>
                      <a:pt x="1" y="1558"/>
                    </a:cubicBezTo>
                    <a:lnTo>
                      <a:pt x="1" y="1867"/>
                    </a:lnTo>
                    <a:cubicBezTo>
                      <a:pt x="1" y="2738"/>
                      <a:pt x="688" y="3443"/>
                      <a:pt x="1559" y="3443"/>
                    </a:cubicBezTo>
                    <a:lnTo>
                      <a:pt x="1937" y="3443"/>
                    </a:lnTo>
                    <a:cubicBezTo>
                      <a:pt x="2807" y="3443"/>
                      <a:pt x="3517" y="2738"/>
                      <a:pt x="3517" y="1867"/>
                    </a:cubicBezTo>
                    <a:lnTo>
                      <a:pt x="3517" y="1558"/>
                    </a:lnTo>
                    <a:cubicBezTo>
                      <a:pt x="3517" y="706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5"/>
              <p:cNvSpPr/>
              <p:nvPr/>
            </p:nvSpPr>
            <p:spPr>
              <a:xfrm rot="5400000">
                <a:off x="6097017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1"/>
                      <a:pt x="3443" y="1576"/>
                    </a:cubicBezTo>
                    <a:lnTo>
                      <a:pt x="3443" y="1885"/>
                    </a:lnTo>
                    <a:cubicBezTo>
                      <a:pt x="3443" y="2699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699"/>
                      <a:pt x="70" y="1885"/>
                    </a:cubicBezTo>
                    <a:lnTo>
                      <a:pt x="70" y="1576"/>
                    </a:lnTo>
                    <a:cubicBezTo>
                      <a:pt x="70" y="741"/>
                      <a:pt x="741" y="70"/>
                      <a:pt x="1559" y="70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06"/>
                      <a:pt x="1" y="1576"/>
                    </a:cubicBezTo>
                    <a:lnTo>
                      <a:pt x="1" y="1885"/>
                    </a:lnTo>
                    <a:cubicBezTo>
                      <a:pt x="1" y="2738"/>
                      <a:pt x="688" y="3443"/>
                      <a:pt x="1559" y="3443"/>
                    </a:cubicBezTo>
                    <a:lnTo>
                      <a:pt x="1937" y="3443"/>
                    </a:lnTo>
                    <a:cubicBezTo>
                      <a:pt x="2807" y="3443"/>
                      <a:pt x="3517" y="2738"/>
                      <a:pt x="3517" y="1885"/>
                    </a:cubicBezTo>
                    <a:lnTo>
                      <a:pt x="3517" y="1576"/>
                    </a:lnTo>
                    <a:cubicBezTo>
                      <a:pt x="3517" y="706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5"/>
              <p:cNvSpPr/>
              <p:nvPr/>
            </p:nvSpPr>
            <p:spPr>
              <a:xfrm rot="5400000">
                <a:off x="6274098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0"/>
                      <a:pt x="3443" y="1558"/>
                    </a:cubicBezTo>
                    <a:lnTo>
                      <a:pt x="3443" y="1867"/>
                    </a:lnTo>
                    <a:cubicBezTo>
                      <a:pt x="3443" y="2698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698"/>
                      <a:pt x="70" y="1867"/>
                    </a:cubicBezTo>
                    <a:lnTo>
                      <a:pt x="70" y="1558"/>
                    </a:lnTo>
                    <a:cubicBezTo>
                      <a:pt x="70" y="740"/>
                      <a:pt x="741" y="70"/>
                      <a:pt x="1559" y="70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5"/>
                      <a:pt x="1" y="1558"/>
                    </a:cubicBezTo>
                    <a:lnTo>
                      <a:pt x="1" y="1867"/>
                    </a:lnTo>
                    <a:cubicBezTo>
                      <a:pt x="1" y="2737"/>
                      <a:pt x="688" y="3442"/>
                      <a:pt x="1559" y="3442"/>
                    </a:cubicBezTo>
                    <a:lnTo>
                      <a:pt x="1937" y="3442"/>
                    </a:lnTo>
                    <a:cubicBezTo>
                      <a:pt x="2807" y="3442"/>
                      <a:pt x="3517" y="2737"/>
                      <a:pt x="3517" y="1867"/>
                    </a:cubicBezTo>
                    <a:lnTo>
                      <a:pt x="3517" y="1558"/>
                    </a:lnTo>
                    <a:cubicBezTo>
                      <a:pt x="3517" y="705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5"/>
              <p:cNvSpPr/>
              <p:nvPr/>
            </p:nvSpPr>
            <p:spPr>
              <a:xfrm rot="5400000">
                <a:off x="6455832" y="240200"/>
                <a:ext cx="818406" cy="8021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7" extrusionOk="0">
                    <a:moveTo>
                      <a:pt x="1937" y="74"/>
                    </a:moveTo>
                    <a:cubicBezTo>
                      <a:pt x="2773" y="74"/>
                      <a:pt x="3443" y="744"/>
                      <a:pt x="3443" y="1580"/>
                    </a:cubicBezTo>
                    <a:lnTo>
                      <a:pt x="3443" y="1889"/>
                    </a:lnTo>
                    <a:cubicBezTo>
                      <a:pt x="3443" y="2702"/>
                      <a:pt x="2773" y="3372"/>
                      <a:pt x="1937" y="3372"/>
                    </a:cubicBezTo>
                    <a:lnTo>
                      <a:pt x="1559" y="3372"/>
                    </a:lnTo>
                    <a:cubicBezTo>
                      <a:pt x="741" y="3372"/>
                      <a:pt x="70" y="2702"/>
                      <a:pt x="70" y="1889"/>
                    </a:cubicBezTo>
                    <a:lnTo>
                      <a:pt x="70" y="1580"/>
                    </a:lnTo>
                    <a:cubicBezTo>
                      <a:pt x="70" y="744"/>
                      <a:pt x="741" y="74"/>
                      <a:pt x="1559" y="74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9"/>
                      <a:pt x="1" y="1580"/>
                    </a:cubicBezTo>
                    <a:lnTo>
                      <a:pt x="1" y="1889"/>
                    </a:lnTo>
                    <a:cubicBezTo>
                      <a:pt x="1" y="2741"/>
                      <a:pt x="688" y="3446"/>
                      <a:pt x="1559" y="3446"/>
                    </a:cubicBezTo>
                    <a:lnTo>
                      <a:pt x="1937" y="3446"/>
                    </a:lnTo>
                    <a:cubicBezTo>
                      <a:pt x="2807" y="3446"/>
                      <a:pt x="3517" y="2741"/>
                      <a:pt x="3517" y="1889"/>
                    </a:cubicBezTo>
                    <a:lnTo>
                      <a:pt x="3517" y="1580"/>
                    </a:lnTo>
                    <a:cubicBezTo>
                      <a:pt x="3517" y="709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5"/>
              <p:cNvSpPr/>
              <p:nvPr/>
            </p:nvSpPr>
            <p:spPr>
              <a:xfrm rot="5400000">
                <a:off x="6633146" y="240200"/>
                <a:ext cx="818406" cy="8021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7" extrusionOk="0">
                    <a:moveTo>
                      <a:pt x="1937" y="75"/>
                    </a:moveTo>
                    <a:cubicBezTo>
                      <a:pt x="2773" y="75"/>
                      <a:pt x="3443" y="745"/>
                      <a:pt x="3443" y="1563"/>
                    </a:cubicBezTo>
                    <a:lnTo>
                      <a:pt x="3443" y="1872"/>
                    </a:lnTo>
                    <a:cubicBezTo>
                      <a:pt x="3443" y="2703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703"/>
                      <a:pt x="70" y="1872"/>
                    </a:cubicBezTo>
                    <a:lnTo>
                      <a:pt x="70" y="1563"/>
                    </a:lnTo>
                    <a:cubicBezTo>
                      <a:pt x="70" y="745"/>
                      <a:pt x="741" y="75"/>
                      <a:pt x="1559" y="75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10"/>
                      <a:pt x="1" y="1563"/>
                    </a:cubicBezTo>
                    <a:lnTo>
                      <a:pt x="1" y="1872"/>
                    </a:lnTo>
                    <a:cubicBezTo>
                      <a:pt x="1" y="2742"/>
                      <a:pt x="688" y="3447"/>
                      <a:pt x="1559" y="3447"/>
                    </a:cubicBezTo>
                    <a:lnTo>
                      <a:pt x="1937" y="3447"/>
                    </a:lnTo>
                    <a:cubicBezTo>
                      <a:pt x="2807" y="3447"/>
                      <a:pt x="3517" y="2742"/>
                      <a:pt x="3517" y="1872"/>
                    </a:cubicBezTo>
                    <a:lnTo>
                      <a:pt x="3517" y="1563"/>
                    </a:lnTo>
                    <a:cubicBezTo>
                      <a:pt x="3517" y="710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7" name="Google Shape;3587;p65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65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9" name="Google Shape;3589;p65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0" name="Google Shape;3590;p65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83348" y="956209"/>
            <a:ext cx="6110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The program adapts an energy usage estimation formula to the supermarket scenario:</a:t>
            </a:r>
          </a:p>
          <a:p>
            <a:r>
              <a:rPr lang="en-GB" sz="1800" dirty="0">
                <a:solidFill>
                  <a:schemeClr val="bg1"/>
                </a:solidFill>
              </a:rPr>
              <a:t>Substitutions:</a:t>
            </a:r>
          </a:p>
          <a:p>
            <a:r>
              <a:rPr lang="en-GB" sz="1800" dirty="0">
                <a:solidFill>
                  <a:schemeClr val="bg1"/>
                </a:solidFill>
              </a:rPr>
              <a:t>Processors are replaced by cashiers.</a:t>
            </a:r>
          </a:p>
          <a:p>
            <a:r>
              <a:rPr lang="en-GB" sz="1800" dirty="0">
                <a:solidFill>
                  <a:schemeClr val="bg1"/>
                </a:solidFill>
              </a:rPr>
              <a:t>Hours of operation replace hours of runtime.</a:t>
            </a:r>
          </a:p>
          <a:p>
            <a:r>
              <a:rPr lang="en-GB" sz="1800" dirty="0">
                <a:solidFill>
                  <a:schemeClr val="bg1"/>
                </a:solidFill>
              </a:rPr>
              <a:t>Energy usage(Watts) is replaced by the number of customers.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dirty="0" err="1">
                <a:solidFill>
                  <a:srgbClr val="FFC000"/>
                </a:solidFill>
              </a:rPr>
              <a:t>Formular</a:t>
            </a:r>
            <a:r>
              <a:rPr lang="en-GB" sz="1800" dirty="0">
                <a:solidFill>
                  <a:srgbClr val="FFC000"/>
                </a:solidFill>
              </a:rPr>
              <a:t>:</a:t>
            </a:r>
            <a:r>
              <a:rPr lang="en-GB" sz="1800" dirty="0">
                <a:solidFill>
                  <a:schemeClr val="bg1"/>
                </a:solidFill>
              </a:rPr>
              <a:t> P=(Number of Cashiers)*(Number of Customers) 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scenario</a:t>
            </a:r>
            <a:endParaRPr dirty="0"/>
          </a:p>
        </p:txBody>
      </p:sp>
      <p:sp>
        <p:nvSpPr>
          <p:cNvPr id="3470" name="Google Shape;3470;p64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7503696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Given: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Number of cashier =5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Number of Customers per cashier=12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Hours of operation=10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Calculation:P</a:t>
            </a:r>
            <a:r>
              <a:rPr lang="en-GB" sz="1800" dirty="0"/>
              <a:t>=5*12*10=600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Interpretation:Over</a:t>
            </a:r>
            <a:r>
              <a:rPr lang="en-GB" sz="1800" dirty="0"/>
              <a:t> the course of 10hrs ,5 cashiers can handle a total of 600 customers ,assuming each cashier can handle 12 customers per hour.</a:t>
            </a:r>
            <a:endParaRPr sz="1800" dirty="0"/>
          </a:p>
        </p:txBody>
      </p:sp>
      <p:sp>
        <p:nvSpPr>
          <p:cNvPr id="3472" name="Google Shape;3472;p64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64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4" name="Google Shape;3474;p64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5" name="Google Shape;3475;p64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ode structure</a:t>
            </a:r>
            <a:endParaRPr dirty="0"/>
          </a:p>
        </p:txBody>
      </p:sp>
      <p:sp>
        <p:nvSpPr>
          <p:cNvPr id="3472" name="Google Shape;3472;p64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64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4" name="Google Shape;3474;p64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5" name="Google Shape;3475;p64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83" y="1017600"/>
            <a:ext cx="7606030" cy="363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65"/>
          <p:cNvSpPr txBox="1">
            <a:spLocks noGrp="1"/>
          </p:cNvSpPr>
          <p:nvPr>
            <p:ph type="title"/>
          </p:nvPr>
        </p:nvSpPr>
        <p:spPr>
          <a:xfrm>
            <a:off x="775757" y="370747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structure overview</a:t>
            </a:r>
            <a:endParaRPr dirty="0"/>
          </a:p>
        </p:txBody>
      </p:sp>
      <p:grpSp>
        <p:nvGrpSpPr>
          <p:cNvPr id="3482" name="Google Shape;3482;p65"/>
          <p:cNvGrpSpPr/>
          <p:nvPr/>
        </p:nvGrpSpPr>
        <p:grpSpPr>
          <a:xfrm>
            <a:off x="4514500" y="200458"/>
            <a:ext cx="4289438" cy="4742583"/>
            <a:chOff x="4514500" y="200458"/>
            <a:chExt cx="4289438" cy="4742583"/>
          </a:xfrm>
        </p:grpSpPr>
        <p:sp>
          <p:nvSpPr>
            <p:cNvPr id="3483" name="Google Shape;3483;p65"/>
            <p:cNvSpPr/>
            <p:nvPr/>
          </p:nvSpPr>
          <p:spPr>
            <a:xfrm>
              <a:off x="6184662" y="1849886"/>
              <a:ext cx="597600" cy="597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72727">
                    <a:alpha val="52941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5"/>
            <p:cNvSpPr/>
            <p:nvPr/>
          </p:nvSpPr>
          <p:spPr>
            <a:xfrm>
              <a:off x="5689892" y="2174016"/>
              <a:ext cx="1003286" cy="1003286"/>
            </a:xfrm>
            <a:custGeom>
              <a:avLst/>
              <a:gdLst/>
              <a:ahLst/>
              <a:cxnLst/>
              <a:rect l="l" t="t" r="r" b="b"/>
              <a:pathLst>
                <a:path w="8525" h="8525" extrusionOk="0">
                  <a:moveTo>
                    <a:pt x="4264" y="74"/>
                  </a:moveTo>
                  <a:cubicBezTo>
                    <a:pt x="6566" y="74"/>
                    <a:pt x="8450" y="1958"/>
                    <a:pt x="8450" y="4260"/>
                  </a:cubicBezTo>
                  <a:cubicBezTo>
                    <a:pt x="8450" y="6566"/>
                    <a:pt x="6566" y="8451"/>
                    <a:pt x="4264" y="8451"/>
                  </a:cubicBezTo>
                  <a:cubicBezTo>
                    <a:pt x="1958" y="8451"/>
                    <a:pt x="74" y="6566"/>
                    <a:pt x="74" y="4260"/>
                  </a:cubicBezTo>
                  <a:cubicBezTo>
                    <a:pt x="74" y="1958"/>
                    <a:pt x="1958" y="74"/>
                    <a:pt x="4264" y="74"/>
                  </a:cubicBezTo>
                  <a:close/>
                  <a:moveTo>
                    <a:pt x="4264" y="0"/>
                  </a:moveTo>
                  <a:cubicBezTo>
                    <a:pt x="1923" y="0"/>
                    <a:pt x="0" y="1924"/>
                    <a:pt x="0" y="4260"/>
                  </a:cubicBezTo>
                  <a:cubicBezTo>
                    <a:pt x="0" y="6601"/>
                    <a:pt x="1923" y="8524"/>
                    <a:pt x="4264" y="8524"/>
                  </a:cubicBezTo>
                  <a:cubicBezTo>
                    <a:pt x="6618" y="8524"/>
                    <a:pt x="8524" y="6601"/>
                    <a:pt x="8524" y="4260"/>
                  </a:cubicBezTo>
                  <a:cubicBezTo>
                    <a:pt x="8524" y="1924"/>
                    <a:pt x="6618" y="0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5" name="Google Shape;3485;p65"/>
            <p:cNvGrpSpPr/>
            <p:nvPr/>
          </p:nvGrpSpPr>
          <p:grpSpPr>
            <a:xfrm>
              <a:off x="4514500" y="2560353"/>
              <a:ext cx="4289438" cy="2382689"/>
              <a:chOff x="4604850" y="2642751"/>
              <a:chExt cx="4289438" cy="2382689"/>
            </a:xfrm>
          </p:grpSpPr>
          <p:sp>
            <p:nvSpPr>
              <p:cNvPr id="3486" name="Google Shape;3486;p65"/>
              <p:cNvSpPr/>
              <p:nvPr/>
            </p:nvSpPr>
            <p:spPr>
              <a:xfrm>
                <a:off x="7360072" y="2642751"/>
                <a:ext cx="420900" cy="4209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5"/>
              <p:cNvSpPr/>
              <p:nvPr/>
            </p:nvSpPr>
            <p:spPr>
              <a:xfrm>
                <a:off x="6624665" y="4017195"/>
                <a:ext cx="763200" cy="7632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5"/>
              <p:cNvSpPr/>
              <p:nvPr/>
            </p:nvSpPr>
            <p:spPr>
              <a:xfrm>
                <a:off x="5683749" y="4280327"/>
                <a:ext cx="237000" cy="2370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5"/>
              <p:cNvSpPr/>
              <p:nvPr/>
            </p:nvSpPr>
            <p:spPr>
              <a:xfrm>
                <a:off x="4604850" y="2792791"/>
                <a:ext cx="4289438" cy="2232648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9900" extrusionOk="0">
                    <a:moveTo>
                      <a:pt x="6436" y="39"/>
                    </a:moveTo>
                    <a:cubicBezTo>
                      <a:pt x="6527" y="39"/>
                      <a:pt x="6619" y="57"/>
                      <a:pt x="6706" y="57"/>
                    </a:cubicBezTo>
                    <a:cubicBezTo>
                      <a:pt x="7180" y="109"/>
                      <a:pt x="7576" y="257"/>
                      <a:pt x="7959" y="401"/>
                    </a:cubicBezTo>
                    <a:cubicBezTo>
                      <a:pt x="8411" y="566"/>
                      <a:pt x="8903" y="744"/>
                      <a:pt x="9464" y="744"/>
                    </a:cubicBezTo>
                    <a:lnTo>
                      <a:pt x="9499" y="744"/>
                    </a:lnTo>
                    <a:cubicBezTo>
                      <a:pt x="10078" y="744"/>
                      <a:pt x="10496" y="601"/>
                      <a:pt x="10970" y="435"/>
                    </a:cubicBezTo>
                    <a:cubicBezTo>
                      <a:pt x="11240" y="327"/>
                      <a:pt x="11514" y="240"/>
                      <a:pt x="11818" y="166"/>
                    </a:cubicBezTo>
                    <a:cubicBezTo>
                      <a:pt x="12145" y="109"/>
                      <a:pt x="12436" y="74"/>
                      <a:pt x="12710" y="74"/>
                    </a:cubicBezTo>
                    <a:cubicBezTo>
                      <a:pt x="13415" y="74"/>
                      <a:pt x="13977" y="257"/>
                      <a:pt x="14686" y="509"/>
                    </a:cubicBezTo>
                    <a:cubicBezTo>
                      <a:pt x="14777" y="544"/>
                      <a:pt x="14886" y="583"/>
                      <a:pt x="14973" y="618"/>
                    </a:cubicBezTo>
                    <a:cubicBezTo>
                      <a:pt x="15882" y="2885"/>
                      <a:pt x="16914" y="5204"/>
                      <a:pt x="17910" y="7437"/>
                    </a:cubicBezTo>
                    <a:cubicBezTo>
                      <a:pt x="18258" y="8198"/>
                      <a:pt x="18619" y="9012"/>
                      <a:pt x="18963" y="9791"/>
                    </a:cubicBezTo>
                    <a:cubicBezTo>
                      <a:pt x="18654" y="9812"/>
                      <a:pt x="18310" y="9812"/>
                      <a:pt x="17984" y="9812"/>
                    </a:cubicBezTo>
                    <a:cubicBezTo>
                      <a:pt x="17623" y="9830"/>
                      <a:pt x="17240" y="9847"/>
                      <a:pt x="16879" y="9847"/>
                    </a:cubicBezTo>
                    <a:cubicBezTo>
                      <a:pt x="16535" y="9847"/>
                      <a:pt x="16226" y="9830"/>
                      <a:pt x="15952" y="9812"/>
                    </a:cubicBezTo>
                    <a:cubicBezTo>
                      <a:pt x="15408" y="9773"/>
                      <a:pt x="14973" y="9647"/>
                      <a:pt x="14521" y="9503"/>
                    </a:cubicBezTo>
                    <a:cubicBezTo>
                      <a:pt x="14268" y="9412"/>
                      <a:pt x="13977" y="9321"/>
                      <a:pt x="13689" y="9268"/>
                    </a:cubicBezTo>
                    <a:cubicBezTo>
                      <a:pt x="13380" y="9194"/>
                      <a:pt x="13106" y="9160"/>
                      <a:pt x="12837" y="9160"/>
                    </a:cubicBezTo>
                    <a:cubicBezTo>
                      <a:pt x="12236" y="9160"/>
                      <a:pt x="11766" y="9321"/>
                      <a:pt x="11257" y="9464"/>
                    </a:cubicBezTo>
                    <a:cubicBezTo>
                      <a:pt x="10752" y="9630"/>
                      <a:pt x="10208" y="9791"/>
                      <a:pt x="9499" y="9812"/>
                    </a:cubicBezTo>
                    <a:cubicBezTo>
                      <a:pt x="8920" y="9812"/>
                      <a:pt x="8485" y="9647"/>
                      <a:pt x="8011" y="9486"/>
                    </a:cubicBezTo>
                    <a:cubicBezTo>
                      <a:pt x="7850" y="9429"/>
                      <a:pt x="7667" y="9355"/>
                      <a:pt x="7467" y="9303"/>
                    </a:cubicBezTo>
                    <a:cubicBezTo>
                      <a:pt x="7054" y="9194"/>
                      <a:pt x="6688" y="9138"/>
                      <a:pt x="6362" y="9138"/>
                    </a:cubicBezTo>
                    <a:cubicBezTo>
                      <a:pt x="5909" y="9138"/>
                      <a:pt x="5474" y="9229"/>
                      <a:pt x="4895" y="9429"/>
                    </a:cubicBezTo>
                    <a:cubicBezTo>
                      <a:pt x="3590" y="9847"/>
                      <a:pt x="2376" y="9865"/>
                      <a:pt x="923" y="9865"/>
                    </a:cubicBezTo>
                    <a:lnTo>
                      <a:pt x="52" y="9865"/>
                    </a:lnTo>
                    <a:cubicBezTo>
                      <a:pt x="505" y="8794"/>
                      <a:pt x="940" y="7706"/>
                      <a:pt x="1358" y="6658"/>
                    </a:cubicBezTo>
                    <a:cubicBezTo>
                      <a:pt x="2119" y="4678"/>
                      <a:pt x="2920" y="2650"/>
                      <a:pt x="3969" y="692"/>
                    </a:cubicBezTo>
                    <a:cubicBezTo>
                      <a:pt x="4117" y="635"/>
                      <a:pt x="4278" y="583"/>
                      <a:pt x="4443" y="509"/>
                    </a:cubicBezTo>
                    <a:cubicBezTo>
                      <a:pt x="5039" y="292"/>
                      <a:pt x="5727" y="39"/>
                      <a:pt x="6436" y="39"/>
                    </a:cubicBezTo>
                    <a:close/>
                    <a:moveTo>
                      <a:pt x="6436" y="0"/>
                    </a:moveTo>
                    <a:cubicBezTo>
                      <a:pt x="5727" y="0"/>
                      <a:pt x="5039" y="257"/>
                      <a:pt x="4421" y="474"/>
                    </a:cubicBezTo>
                    <a:cubicBezTo>
                      <a:pt x="4260" y="544"/>
                      <a:pt x="4095" y="601"/>
                      <a:pt x="3951" y="653"/>
                    </a:cubicBezTo>
                    <a:lnTo>
                      <a:pt x="3934" y="653"/>
                    </a:lnTo>
                    <a:cubicBezTo>
                      <a:pt x="2898" y="2633"/>
                      <a:pt x="2084" y="4660"/>
                      <a:pt x="1323" y="6636"/>
                    </a:cubicBezTo>
                    <a:cubicBezTo>
                      <a:pt x="905" y="7706"/>
                      <a:pt x="470" y="8812"/>
                      <a:pt x="0" y="9882"/>
                    </a:cubicBezTo>
                    <a:lnTo>
                      <a:pt x="0" y="9899"/>
                    </a:lnTo>
                    <a:lnTo>
                      <a:pt x="923" y="9899"/>
                    </a:lnTo>
                    <a:cubicBezTo>
                      <a:pt x="2393" y="9899"/>
                      <a:pt x="3607" y="9882"/>
                      <a:pt x="4913" y="9464"/>
                    </a:cubicBezTo>
                    <a:cubicBezTo>
                      <a:pt x="5492" y="9268"/>
                      <a:pt x="5909" y="9177"/>
                      <a:pt x="6362" y="9177"/>
                    </a:cubicBezTo>
                    <a:cubicBezTo>
                      <a:pt x="6688" y="9177"/>
                      <a:pt x="7032" y="9229"/>
                      <a:pt x="7450" y="9338"/>
                    </a:cubicBezTo>
                    <a:cubicBezTo>
                      <a:pt x="7650" y="9395"/>
                      <a:pt x="7833" y="9464"/>
                      <a:pt x="8011" y="9521"/>
                    </a:cubicBezTo>
                    <a:cubicBezTo>
                      <a:pt x="8485" y="9682"/>
                      <a:pt x="8920" y="9847"/>
                      <a:pt x="9499" y="9847"/>
                    </a:cubicBezTo>
                    <a:cubicBezTo>
                      <a:pt x="10226" y="9830"/>
                      <a:pt x="10752" y="9664"/>
                      <a:pt x="11274" y="9503"/>
                    </a:cubicBezTo>
                    <a:cubicBezTo>
                      <a:pt x="11766" y="9355"/>
                      <a:pt x="12236" y="9194"/>
                      <a:pt x="12837" y="9194"/>
                    </a:cubicBezTo>
                    <a:cubicBezTo>
                      <a:pt x="13106" y="9194"/>
                      <a:pt x="13380" y="9229"/>
                      <a:pt x="13668" y="9303"/>
                    </a:cubicBezTo>
                    <a:cubicBezTo>
                      <a:pt x="13977" y="9355"/>
                      <a:pt x="14251" y="9447"/>
                      <a:pt x="14521" y="9538"/>
                    </a:cubicBezTo>
                    <a:cubicBezTo>
                      <a:pt x="14973" y="9682"/>
                      <a:pt x="15408" y="9812"/>
                      <a:pt x="15952" y="9847"/>
                    </a:cubicBezTo>
                    <a:cubicBezTo>
                      <a:pt x="16226" y="9865"/>
                      <a:pt x="16535" y="9882"/>
                      <a:pt x="16879" y="9882"/>
                    </a:cubicBezTo>
                    <a:cubicBezTo>
                      <a:pt x="17240" y="9882"/>
                      <a:pt x="17623" y="9865"/>
                      <a:pt x="17984" y="9847"/>
                    </a:cubicBezTo>
                    <a:cubicBezTo>
                      <a:pt x="18328" y="9847"/>
                      <a:pt x="18672" y="9847"/>
                      <a:pt x="18998" y="9830"/>
                    </a:cubicBezTo>
                    <a:lnTo>
                      <a:pt x="19020" y="9830"/>
                    </a:lnTo>
                    <a:lnTo>
                      <a:pt x="19020" y="9812"/>
                    </a:lnTo>
                    <a:cubicBezTo>
                      <a:pt x="18654" y="9012"/>
                      <a:pt x="18293" y="8198"/>
                      <a:pt x="17949" y="7419"/>
                    </a:cubicBezTo>
                    <a:cubicBezTo>
                      <a:pt x="16953" y="5187"/>
                      <a:pt x="15917" y="2868"/>
                      <a:pt x="15012" y="583"/>
                    </a:cubicBezTo>
                    <a:lnTo>
                      <a:pt x="14995" y="583"/>
                    </a:lnTo>
                    <a:cubicBezTo>
                      <a:pt x="14903" y="544"/>
                      <a:pt x="14795" y="509"/>
                      <a:pt x="14686" y="474"/>
                    </a:cubicBezTo>
                    <a:cubicBezTo>
                      <a:pt x="13977" y="240"/>
                      <a:pt x="13415" y="39"/>
                      <a:pt x="12710" y="39"/>
                    </a:cubicBezTo>
                    <a:cubicBezTo>
                      <a:pt x="12436" y="39"/>
                      <a:pt x="12127" y="74"/>
                      <a:pt x="11818" y="131"/>
                    </a:cubicBezTo>
                    <a:cubicBezTo>
                      <a:pt x="11514" y="200"/>
                      <a:pt x="11222" y="292"/>
                      <a:pt x="10948" y="401"/>
                    </a:cubicBezTo>
                    <a:cubicBezTo>
                      <a:pt x="10496" y="566"/>
                      <a:pt x="10060" y="709"/>
                      <a:pt x="9499" y="709"/>
                    </a:cubicBezTo>
                    <a:lnTo>
                      <a:pt x="9464" y="709"/>
                    </a:lnTo>
                    <a:cubicBezTo>
                      <a:pt x="8903" y="709"/>
                      <a:pt x="8429" y="527"/>
                      <a:pt x="7976" y="366"/>
                    </a:cubicBezTo>
                    <a:cubicBezTo>
                      <a:pt x="7576" y="218"/>
                      <a:pt x="7180" y="74"/>
                      <a:pt x="6706" y="22"/>
                    </a:cubicBezTo>
                    <a:cubicBezTo>
                      <a:pt x="6619" y="22"/>
                      <a:pt x="6527" y="0"/>
                      <a:pt x="64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5"/>
              <p:cNvSpPr/>
              <p:nvPr/>
            </p:nvSpPr>
            <p:spPr>
              <a:xfrm>
                <a:off x="4678369" y="4690306"/>
                <a:ext cx="4137436" cy="176131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781" extrusionOk="0">
                    <a:moveTo>
                      <a:pt x="12510" y="1"/>
                    </a:moveTo>
                    <a:cubicBezTo>
                      <a:pt x="11890" y="1"/>
                      <a:pt x="11369" y="184"/>
                      <a:pt x="10861" y="345"/>
                    </a:cubicBezTo>
                    <a:cubicBezTo>
                      <a:pt x="10352" y="528"/>
                      <a:pt x="9826" y="706"/>
                      <a:pt x="9173" y="706"/>
                    </a:cubicBezTo>
                    <a:cubicBezTo>
                      <a:pt x="8486" y="706"/>
                      <a:pt x="7942" y="528"/>
                      <a:pt x="7433" y="345"/>
                    </a:cubicBezTo>
                    <a:cubicBezTo>
                      <a:pt x="6945" y="188"/>
                      <a:pt x="6467" y="30"/>
                      <a:pt x="5883" y="30"/>
                    </a:cubicBezTo>
                    <a:cubicBezTo>
                      <a:pt x="5596" y="30"/>
                      <a:pt x="5283" y="68"/>
                      <a:pt x="4931" y="163"/>
                    </a:cubicBezTo>
                    <a:cubicBezTo>
                      <a:pt x="4730" y="219"/>
                      <a:pt x="4530" y="289"/>
                      <a:pt x="4352" y="345"/>
                    </a:cubicBezTo>
                    <a:cubicBezTo>
                      <a:pt x="3808" y="506"/>
                      <a:pt x="3281" y="672"/>
                      <a:pt x="2594" y="724"/>
                    </a:cubicBezTo>
                    <a:cubicBezTo>
                      <a:pt x="2285" y="745"/>
                      <a:pt x="1973" y="750"/>
                      <a:pt x="1658" y="750"/>
                    </a:cubicBezTo>
                    <a:cubicBezTo>
                      <a:pt x="1378" y="750"/>
                      <a:pt x="1097" y="746"/>
                      <a:pt x="814" y="746"/>
                    </a:cubicBezTo>
                    <a:lnTo>
                      <a:pt x="1" y="746"/>
                    </a:lnTo>
                    <a:lnTo>
                      <a:pt x="1" y="780"/>
                    </a:lnTo>
                    <a:lnTo>
                      <a:pt x="1558" y="780"/>
                    </a:lnTo>
                    <a:cubicBezTo>
                      <a:pt x="1902" y="780"/>
                      <a:pt x="2268" y="780"/>
                      <a:pt x="2594" y="763"/>
                    </a:cubicBezTo>
                    <a:cubicBezTo>
                      <a:pt x="3299" y="706"/>
                      <a:pt x="3808" y="546"/>
                      <a:pt x="4369" y="380"/>
                    </a:cubicBezTo>
                    <a:cubicBezTo>
                      <a:pt x="4552" y="328"/>
                      <a:pt x="4730" y="254"/>
                      <a:pt x="4948" y="202"/>
                    </a:cubicBezTo>
                    <a:cubicBezTo>
                      <a:pt x="5298" y="105"/>
                      <a:pt x="5607" y="66"/>
                      <a:pt x="5891" y="66"/>
                    </a:cubicBezTo>
                    <a:cubicBezTo>
                      <a:pt x="6462" y="66"/>
                      <a:pt x="6930" y="223"/>
                      <a:pt x="7415" y="380"/>
                    </a:cubicBezTo>
                    <a:cubicBezTo>
                      <a:pt x="7942" y="563"/>
                      <a:pt x="8468" y="746"/>
                      <a:pt x="9173" y="746"/>
                    </a:cubicBezTo>
                    <a:cubicBezTo>
                      <a:pt x="9826" y="746"/>
                      <a:pt x="10352" y="563"/>
                      <a:pt x="10879" y="380"/>
                    </a:cubicBezTo>
                    <a:cubicBezTo>
                      <a:pt x="11405" y="205"/>
                      <a:pt x="11906" y="41"/>
                      <a:pt x="12518" y="41"/>
                    </a:cubicBezTo>
                    <a:cubicBezTo>
                      <a:pt x="12665" y="41"/>
                      <a:pt x="12819" y="50"/>
                      <a:pt x="12981" y="71"/>
                    </a:cubicBezTo>
                    <a:cubicBezTo>
                      <a:pt x="13381" y="128"/>
                      <a:pt x="13742" y="254"/>
                      <a:pt x="14086" y="380"/>
                    </a:cubicBezTo>
                    <a:cubicBezTo>
                      <a:pt x="14451" y="506"/>
                      <a:pt x="14830" y="654"/>
                      <a:pt x="15265" y="706"/>
                    </a:cubicBezTo>
                    <a:cubicBezTo>
                      <a:pt x="15600" y="743"/>
                      <a:pt x="15954" y="758"/>
                      <a:pt x="16314" y="758"/>
                    </a:cubicBezTo>
                    <a:cubicBezTo>
                      <a:pt x="16675" y="758"/>
                      <a:pt x="17042" y="743"/>
                      <a:pt x="17406" y="724"/>
                    </a:cubicBezTo>
                    <a:cubicBezTo>
                      <a:pt x="17732" y="724"/>
                      <a:pt x="18058" y="706"/>
                      <a:pt x="18346" y="706"/>
                    </a:cubicBezTo>
                    <a:lnTo>
                      <a:pt x="18346" y="672"/>
                    </a:lnTo>
                    <a:cubicBezTo>
                      <a:pt x="18058" y="672"/>
                      <a:pt x="17732" y="689"/>
                      <a:pt x="17406" y="689"/>
                    </a:cubicBezTo>
                    <a:cubicBezTo>
                      <a:pt x="17035" y="707"/>
                      <a:pt x="16660" y="721"/>
                      <a:pt x="16295" y="721"/>
                    </a:cubicBezTo>
                    <a:cubicBezTo>
                      <a:pt x="15944" y="721"/>
                      <a:pt x="15602" y="708"/>
                      <a:pt x="15282" y="672"/>
                    </a:cubicBezTo>
                    <a:cubicBezTo>
                      <a:pt x="14847" y="615"/>
                      <a:pt x="14469" y="472"/>
                      <a:pt x="14086" y="345"/>
                    </a:cubicBezTo>
                    <a:cubicBezTo>
                      <a:pt x="13742" y="219"/>
                      <a:pt x="13381" y="93"/>
                      <a:pt x="12981" y="36"/>
                    </a:cubicBezTo>
                    <a:cubicBezTo>
                      <a:pt x="12817" y="12"/>
                      <a:pt x="12661" y="1"/>
                      <a:pt x="125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5"/>
              <p:cNvSpPr/>
              <p:nvPr/>
            </p:nvSpPr>
            <p:spPr>
              <a:xfrm>
                <a:off x="4743093" y="4538532"/>
                <a:ext cx="4007986" cy="176808"/>
              </a:xfrm>
              <a:custGeom>
                <a:avLst/>
                <a:gdLst/>
                <a:ahLst/>
                <a:cxnLst/>
                <a:rect l="l" t="t" r="r" b="b"/>
                <a:pathLst>
                  <a:path w="17772" h="784" extrusionOk="0">
                    <a:moveTo>
                      <a:pt x="12200" y="0"/>
                    </a:moveTo>
                    <a:cubicBezTo>
                      <a:pt x="11584" y="0"/>
                      <a:pt x="11056" y="180"/>
                      <a:pt x="10553" y="348"/>
                    </a:cubicBezTo>
                    <a:cubicBezTo>
                      <a:pt x="10048" y="527"/>
                      <a:pt x="9521" y="709"/>
                      <a:pt x="8886" y="709"/>
                    </a:cubicBezTo>
                    <a:cubicBezTo>
                      <a:pt x="8216" y="709"/>
                      <a:pt x="7690" y="527"/>
                      <a:pt x="7180" y="348"/>
                    </a:cubicBezTo>
                    <a:cubicBezTo>
                      <a:pt x="6687" y="173"/>
                      <a:pt x="6219" y="8"/>
                      <a:pt x="5647" y="8"/>
                    </a:cubicBezTo>
                    <a:cubicBezTo>
                      <a:pt x="5381" y="8"/>
                      <a:pt x="5093" y="44"/>
                      <a:pt x="4770" y="131"/>
                    </a:cubicBezTo>
                    <a:cubicBezTo>
                      <a:pt x="4517" y="200"/>
                      <a:pt x="4265" y="274"/>
                      <a:pt x="4047" y="348"/>
                    </a:cubicBezTo>
                    <a:cubicBezTo>
                      <a:pt x="3556" y="509"/>
                      <a:pt x="3103" y="657"/>
                      <a:pt x="2503" y="709"/>
                    </a:cubicBezTo>
                    <a:cubicBezTo>
                      <a:pt x="2185" y="741"/>
                      <a:pt x="1852" y="748"/>
                      <a:pt x="1513" y="748"/>
                    </a:cubicBezTo>
                    <a:cubicBezTo>
                      <a:pt x="1252" y="748"/>
                      <a:pt x="988" y="744"/>
                      <a:pt x="727" y="744"/>
                    </a:cubicBezTo>
                    <a:cubicBezTo>
                      <a:pt x="571" y="744"/>
                      <a:pt x="406" y="736"/>
                      <a:pt x="243" y="736"/>
                    </a:cubicBezTo>
                    <a:cubicBezTo>
                      <a:pt x="162" y="736"/>
                      <a:pt x="81" y="738"/>
                      <a:pt x="1" y="744"/>
                    </a:cubicBezTo>
                    <a:lnTo>
                      <a:pt x="1" y="783"/>
                    </a:lnTo>
                    <a:cubicBezTo>
                      <a:pt x="81" y="778"/>
                      <a:pt x="162" y="776"/>
                      <a:pt x="243" y="776"/>
                    </a:cubicBezTo>
                    <a:cubicBezTo>
                      <a:pt x="406" y="776"/>
                      <a:pt x="571" y="783"/>
                      <a:pt x="727" y="783"/>
                    </a:cubicBezTo>
                    <a:lnTo>
                      <a:pt x="1380" y="783"/>
                    </a:lnTo>
                    <a:cubicBezTo>
                      <a:pt x="1780" y="783"/>
                      <a:pt x="2159" y="783"/>
                      <a:pt x="2525" y="744"/>
                    </a:cubicBezTo>
                    <a:cubicBezTo>
                      <a:pt x="3103" y="692"/>
                      <a:pt x="3556" y="548"/>
                      <a:pt x="4047" y="383"/>
                    </a:cubicBezTo>
                    <a:cubicBezTo>
                      <a:pt x="4282" y="309"/>
                      <a:pt x="4517" y="239"/>
                      <a:pt x="4787" y="165"/>
                    </a:cubicBezTo>
                    <a:cubicBezTo>
                      <a:pt x="5103" y="80"/>
                      <a:pt x="5385" y="46"/>
                      <a:pt x="5646" y="46"/>
                    </a:cubicBezTo>
                    <a:cubicBezTo>
                      <a:pt x="6214" y="46"/>
                      <a:pt x="6680" y="210"/>
                      <a:pt x="7163" y="383"/>
                    </a:cubicBezTo>
                    <a:cubicBezTo>
                      <a:pt x="7690" y="566"/>
                      <a:pt x="8216" y="744"/>
                      <a:pt x="8886" y="744"/>
                    </a:cubicBezTo>
                    <a:cubicBezTo>
                      <a:pt x="9521" y="744"/>
                      <a:pt x="10048" y="566"/>
                      <a:pt x="10574" y="383"/>
                    </a:cubicBezTo>
                    <a:cubicBezTo>
                      <a:pt x="11069" y="203"/>
                      <a:pt x="11579" y="34"/>
                      <a:pt x="12183" y="34"/>
                    </a:cubicBezTo>
                    <a:cubicBezTo>
                      <a:pt x="12307" y="34"/>
                      <a:pt x="12435" y="41"/>
                      <a:pt x="12567" y="57"/>
                    </a:cubicBezTo>
                    <a:cubicBezTo>
                      <a:pt x="12985" y="92"/>
                      <a:pt x="13364" y="239"/>
                      <a:pt x="13729" y="366"/>
                    </a:cubicBezTo>
                    <a:cubicBezTo>
                      <a:pt x="14055" y="492"/>
                      <a:pt x="14399" y="618"/>
                      <a:pt x="14778" y="675"/>
                    </a:cubicBezTo>
                    <a:cubicBezTo>
                      <a:pt x="15131" y="732"/>
                      <a:pt x="15504" y="748"/>
                      <a:pt x="15888" y="748"/>
                    </a:cubicBezTo>
                    <a:cubicBezTo>
                      <a:pt x="16232" y="748"/>
                      <a:pt x="16584" y="735"/>
                      <a:pt x="16936" y="727"/>
                    </a:cubicBezTo>
                    <a:cubicBezTo>
                      <a:pt x="17228" y="709"/>
                      <a:pt x="17497" y="709"/>
                      <a:pt x="17771" y="709"/>
                    </a:cubicBezTo>
                    <a:lnTo>
                      <a:pt x="17771" y="675"/>
                    </a:lnTo>
                    <a:cubicBezTo>
                      <a:pt x="17497" y="675"/>
                      <a:pt x="17228" y="675"/>
                      <a:pt x="16936" y="692"/>
                    </a:cubicBezTo>
                    <a:cubicBezTo>
                      <a:pt x="16598" y="700"/>
                      <a:pt x="16260" y="711"/>
                      <a:pt x="15931" y="711"/>
                    </a:cubicBezTo>
                    <a:cubicBezTo>
                      <a:pt x="15535" y="711"/>
                      <a:pt x="15151" y="695"/>
                      <a:pt x="14795" y="635"/>
                    </a:cubicBezTo>
                    <a:cubicBezTo>
                      <a:pt x="14417" y="583"/>
                      <a:pt x="14073" y="457"/>
                      <a:pt x="13747" y="331"/>
                    </a:cubicBezTo>
                    <a:cubicBezTo>
                      <a:pt x="13381" y="200"/>
                      <a:pt x="13002" y="57"/>
                      <a:pt x="12567" y="22"/>
                    </a:cubicBezTo>
                    <a:cubicBezTo>
                      <a:pt x="12441" y="7"/>
                      <a:pt x="12319" y="0"/>
                      <a:pt x="122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5"/>
              <p:cNvSpPr/>
              <p:nvPr/>
            </p:nvSpPr>
            <p:spPr>
              <a:xfrm>
                <a:off x="4804885" y="4368716"/>
                <a:ext cx="3884400" cy="203419"/>
              </a:xfrm>
              <a:custGeom>
                <a:avLst/>
                <a:gdLst/>
                <a:ahLst/>
                <a:cxnLst/>
                <a:rect l="l" t="t" r="r" b="b"/>
                <a:pathLst>
                  <a:path w="17224" h="902" extrusionOk="0">
                    <a:moveTo>
                      <a:pt x="5407" y="1"/>
                    </a:moveTo>
                    <a:cubicBezTo>
                      <a:pt x="5117" y="1"/>
                      <a:pt x="4785" y="51"/>
                      <a:pt x="4387" y="174"/>
                    </a:cubicBezTo>
                    <a:cubicBezTo>
                      <a:pt x="4117" y="248"/>
                      <a:pt x="3900" y="340"/>
                      <a:pt x="3682" y="431"/>
                    </a:cubicBezTo>
                    <a:cubicBezTo>
                      <a:pt x="3317" y="575"/>
                      <a:pt x="2990" y="701"/>
                      <a:pt x="2555" y="792"/>
                    </a:cubicBezTo>
                    <a:cubicBezTo>
                      <a:pt x="2140" y="856"/>
                      <a:pt x="1698" y="875"/>
                      <a:pt x="1253" y="875"/>
                    </a:cubicBezTo>
                    <a:cubicBezTo>
                      <a:pt x="1059" y="875"/>
                      <a:pt x="864" y="872"/>
                      <a:pt x="671" y="866"/>
                    </a:cubicBezTo>
                    <a:lnTo>
                      <a:pt x="1" y="866"/>
                    </a:lnTo>
                    <a:lnTo>
                      <a:pt x="1" y="901"/>
                    </a:lnTo>
                    <a:lnTo>
                      <a:pt x="1289" y="901"/>
                    </a:lnTo>
                    <a:cubicBezTo>
                      <a:pt x="1724" y="901"/>
                      <a:pt x="2159" y="901"/>
                      <a:pt x="2555" y="827"/>
                    </a:cubicBezTo>
                    <a:cubicBezTo>
                      <a:pt x="2990" y="736"/>
                      <a:pt x="3338" y="610"/>
                      <a:pt x="3699" y="466"/>
                    </a:cubicBezTo>
                    <a:cubicBezTo>
                      <a:pt x="3917" y="375"/>
                      <a:pt x="4135" y="283"/>
                      <a:pt x="4387" y="214"/>
                    </a:cubicBezTo>
                    <a:cubicBezTo>
                      <a:pt x="4786" y="88"/>
                      <a:pt x="5114" y="38"/>
                      <a:pt x="5400" y="38"/>
                    </a:cubicBezTo>
                    <a:cubicBezTo>
                      <a:pt x="5945" y="38"/>
                      <a:pt x="6334" y="221"/>
                      <a:pt x="6763" y="409"/>
                    </a:cubicBezTo>
                    <a:cubicBezTo>
                      <a:pt x="7233" y="627"/>
                      <a:pt x="7707" y="845"/>
                      <a:pt x="8469" y="884"/>
                    </a:cubicBezTo>
                    <a:cubicBezTo>
                      <a:pt x="9139" y="884"/>
                      <a:pt x="9700" y="701"/>
                      <a:pt x="10244" y="501"/>
                    </a:cubicBezTo>
                    <a:cubicBezTo>
                      <a:pt x="10756" y="311"/>
                      <a:pt x="11291" y="122"/>
                      <a:pt x="11908" y="122"/>
                    </a:cubicBezTo>
                    <a:cubicBezTo>
                      <a:pt x="12056" y="122"/>
                      <a:pt x="12209" y="133"/>
                      <a:pt x="12367" y="157"/>
                    </a:cubicBezTo>
                    <a:cubicBezTo>
                      <a:pt x="12728" y="214"/>
                      <a:pt x="13055" y="340"/>
                      <a:pt x="13364" y="449"/>
                    </a:cubicBezTo>
                    <a:cubicBezTo>
                      <a:pt x="13616" y="557"/>
                      <a:pt x="13908" y="666"/>
                      <a:pt x="14177" y="718"/>
                    </a:cubicBezTo>
                    <a:cubicBezTo>
                      <a:pt x="14667" y="830"/>
                      <a:pt x="15223" y="858"/>
                      <a:pt x="15771" y="858"/>
                    </a:cubicBezTo>
                    <a:cubicBezTo>
                      <a:pt x="16036" y="858"/>
                      <a:pt x="16300" y="852"/>
                      <a:pt x="16553" y="845"/>
                    </a:cubicBezTo>
                    <a:cubicBezTo>
                      <a:pt x="16788" y="827"/>
                      <a:pt x="17006" y="827"/>
                      <a:pt x="17223" y="827"/>
                    </a:cubicBezTo>
                    <a:lnTo>
                      <a:pt x="17223" y="792"/>
                    </a:lnTo>
                    <a:cubicBezTo>
                      <a:pt x="17006" y="792"/>
                      <a:pt x="16788" y="792"/>
                      <a:pt x="16553" y="810"/>
                    </a:cubicBezTo>
                    <a:cubicBezTo>
                      <a:pt x="16310" y="815"/>
                      <a:pt x="16058" y="821"/>
                      <a:pt x="15804" y="821"/>
                    </a:cubicBezTo>
                    <a:cubicBezTo>
                      <a:pt x="15246" y="821"/>
                      <a:pt x="14683" y="794"/>
                      <a:pt x="14195" y="684"/>
                    </a:cubicBezTo>
                    <a:cubicBezTo>
                      <a:pt x="13908" y="627"/>
                      <a:pt x="13634" y="518"/>
                      <a:pt x="13381" y="431"/>
                    </a:cubicBezTo>
                    <a:cubicBezTo>
                      <a:pt x="13055" y="301"/>
                      <a:pt x="12728" y="174"/>
                      <a:pt x="12385" y="122"/>
                    </a:cubicBezTo>
                    <a:cubicBezTo>
                      <a:pt x="12220" y="98"/>
                      <a:pt x="12062" y="87"/>
                      <a:pt x="11911" y="87"/>
                    </a:cubicBezTo>
                    <a:cubicBezTo>
                      <a:pt x="11279" y="87"/>
                      <a:pt x="10753" y="276"/>
                      <a:pt x="10226" y="466"/>
                    </a:cubicBezTo>
                    <a:cubicBezTo>
                      <a:pt x="9683" y="666"/>
                      <a:pt x="9121" y="845"/>
                      <a:pt x="8469" y="845"/>
                    </a:cubicBezTo>
                    <a:cubicBezTo>
                      <a:pt x="7724" y="810"/>
                      <a:pt x="7233" y="592"/>
                      <a:pt x="6780" y="375"/>
                    </a:cubicBezTo>
                    <a:cubicBezTo>
                      <a:pt x="6363" y="183"/>
                      <a:pt x="5962" y="1"/>
                      <a:pt x="540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5"/>
              <p:cNvSpPr/>
              <p:nvPr/>
            </p:nvSpPr>
            <p:spPr>
              <a:xfrm>
                <a:off x="4865775" y="4162592"/>
                <a:ext cx="3762617" cy="290695"/>
              </a:xfrm>
              <a:custGeom>
                <a:avLst/>
                <a:gdLst/>
                <a:ahLst/>
                <a:cxnLst/>
                <a:rect l="l" t="t" r="r" b="b"/>
                <a:pathLst>
                  <a:path w="16684" h="1289" extrusionOk="0">
                    <a:moveTo>
                      <a:pt x="5130" y="1"/>
                    </a:moveTo>
                    <a:cubicBezTo>
                      <a:pt x="4872" y="1"/>
                      <a:pt x="4566" y="59"/>
                      <a:pt x="4191" y="201"/>
                    </a:cubicBezTo>
                    <a:cubicBezTo>
                      <a:pt x="3899" y="310"/>
                      <a:pt x="3647" y="453"/>
                      <a:pt x="3429" y="584"/>
                    </a:cubicBezTo>
                    <a:cubicBezTo>
                      <a:pt x="3138" y="762"/>
                      <a:pt x="2851" y="927"/>
                      <a:pt x="2450" y="1036"/>
                    </a:cubicBezTo>
                    <a:cubicBezTo>
                      <a:pt x="1999" y="1157"/>
                      <a:pt x="1507" y="1187"/>
                      <a:pt x="1021" y="1187"/>
                    </a:cubicBezTo>
                    <a:cubicBezTo>
                      <a:pt x="861" y="1187"/>
                      <a:pt x="702" y="1184"/>
                      <a:pt x="545" y="1180"/>
                    </a:cubicBezTo>
                    <a:lnTo>
                      <a:pt x="1" y="1180"/>
                    </a:lnTo>
                    <a:lnTo>
                      <a:pt x="1" y="1215"/>
                    </a:lnTo>
                    <a:lnTo>
                      <a:pt x="545" y="1215"/>
                    </a:lnTo>
                    <a:cubicBezTo>
                      <a:pt x="718" y="1220"/>
                      <a:pt x="892" y="1225"/>
                      <a:pt x="1065" y="1225"/>
                    </a:cubicBezTo>
                    <a:cubicBezTo>
                      <a:pt x="1542" y="1225"/>
                      <a:pt x="2014" y="1192"/>
                      <a:pt x="2468" y="1071"/>
                    </a:cubicBezTo>
                    <a:cubicBezTo>
                      <a:pt x="2851" y="962"/>
                      <a:pt x="3155" y="779"/>
                      <a:pt x="3447" y="618"/>
                    </a:cubicBezTo>
                    <a:cubicBezTo>
                      <a:pt x="3664" y="492"/>
                      <a:pt x="3917" y="344"/>
                      <a:pt x="4208" y="236"/>
                    </a:cubicBezTo>
                    <a:cubicBezTo>
                      <a:pt x="4583" y="97"/>
                      <a:pt x="4885" y="40"/>
                      <a:pt x="5138" y="40"/>
                    </a:cubicBezTo>
                    <a:cubicBezTo>
                      <a:pt x="5683" y="40"/>
                      <a:pt x="6007" y="304"/>
                      <a:pt x="6367" y="601"/>
                    </a:cubicBezTo>
                    <a:cubicBezTo>
                      <a:pt x="6767" y="910"/>
                      <a:pt x="7163" y="1254"/>
                      <a:pt x="7942" y="1289"/>
                    </a:cubicBezTo>
                    <a:lnTo>
                      <a:pt x="8072" y="1289"/>
                    </a:lnTo>
                    <a:cubicBezTo>
                      <a:pt x="8703" y="1289"/>
                      <a:pt x="9286" y="1071"/>
                      <a:pt x="9830" y="853"/>
                    </a:cubicBezTo>
                    <a:cubicBezTo>
                      <a:pt x="10382" y="655"/>
                      <a:pt x="10958" y="429"/>
                      <a:pt x="11616" y="429"/>
                    </a:cubicBezTo>
                    <a:cubicBezTo>
                      <a:pt x="11737" y="429"/>
                      <a:pt x="11861" y="436"/>
                      <a:pt x="11989" y="453"/>
                    </a:cubicBezTo>
                    <a:cubicBezTo>
                      <a:pt x="12350" y="492"/>
                      <a:pt x="12711" y="636"/>
                      <a:pt x="13037" y="762"/>
                    </a:cubicBezTo>
                    <a:cubicBezTo>
                      <a:pt x="13272" y="853"/>
                      <a:pt x="13511" y="945"/>
                      <a:pt x="13746" y="997"/>
                    </a:cubicBezTo>
                    <a:cubicBezTo>
                      <a:pt x="14386" y="1151"/>
                      <a:pt x="15063" y="1163"/>
                      <a:pt x="15724" y="1163"/>
                    </a:cubicBezTo>
                    <a:cubicBezTo>
                      <a:pt x="15850" y="1163"/>
                      <a:pt x="15976" y="1162"/>
                      <a:pt x="16100" y="1162"/>
                    </a:cubicBezTo>
                    <a:cubicBezTo>
                      <a:pt x="16301" y="1145"/>
                      <a:pt x="16501" y="1145"/>
                      <a:pt x="16684" y="1145"/>
                    </a:cubicBezTo>
                    <a:lnTo>
                      <a:pt x="16684" y="1106"/>
                    </a:lnTo>
                    <a:cubicBezTo>
                      <a:pt x="16501" y="1106"/>
                      <a:pt x="16301" y="1106"/>
                      <a:pt x="16100" y="1128"/>
                    </a:cubicBezTo>
                    <a:cubicBezTo>
                      <a:pt x="15976" y="1128"/>
                      <a:pt x="15850" y="1128"/>
                      <a:pt x="15724" y="1128"/>
                    </a:cubicBezTo>
                    <a:cubicBezTo>
                      <a:pt x="15063" y="1128"/>
                      <a:pt x="14386" y="1116"/>
                      <a:pt x="13746" y="962"/>
                    </a:cubicBezTo>
                    <a:cubicBezTo>
                      <a:pt x="13511" y="910"/>
                      <a:pt x="13272" y="819"/>
                      <a:pt x="13055" y="727"/>
                    </a:cubicBezTo>
                    <a:cubicBezTo>
                      <a:pt x="12711" y="601"/>
                      <a:pt x="12367" y="475"/>
                      <a:pt x="11989" y="418"/>
                    </a:cubicBezTo>
                    <a:cubicBezTo>
                      <a:pt x="11861" y="401"/>
                      <a:pt x="11737" y="394"/>
                      <a:pt x="11616" y="394"/>
                    </a:cubicBezTo>
                    <a:cubicBezTo>
                      <a:pt x="10957" y="394"/>
                      <a:pt x="10379" y="620"/>
                      <a:pt x="9813" y="819"/>
                    </a:cubicBezTo>
                    <a:cubicBezTo>
                      <a:pt x="9252" y="1045"/>
                      <a:pt x="8679" y="1255"/>
                      <a:pt x="8020" y="1255"/>
                    </a:cubicBezTo>
                    <a:cubicBezTo>
                      <a:pt x="7994" y="1255"/>
                      <a:pt x="7968" y="1254"/>
                      <a:pt x="7942" y="1254"/>
                    </a:cubicBezTo>
                    <a:cubicBezTo>
                      <a:pt x="7180" y="1215"/>
                      <a:pt x="6784" y="888"/>
                      <a:pt x="6384" y="562"/>
                    </a:cubicBezTo>
                    <a:cubicBezTo>
                      <a:pt x="6035" y="278"/>
                      <a:pt x="5696" y="1"/>
                      <a:pt x="51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5"/>
              <p:cNvSpPr/>
              <p:nvPr/>
            </p:nvSpPr>
            <p:spPr>
              <a:xfrm>
                <a:off x="4919674" y="4012397"/>
                <a:ext cx="3655720" cy="331063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468" extrusionOk="0">
                    <a:moveTo>
                      <a:pt x="4856" y="0"/>
                    </a:moveTo>
                    <a:cubicBezTo>
                      <a:pt x="4681" y="0"/>
                      <a:pt x="4485" y="27"/>
                      <a:pt x="4261" y="88"/>
                    </a:cubicBezTo>
                    <a:cubicBezTo>
                      <a:pt x="3808" y="214"/>
                      <a:pt x="3499" y="432"/>
                      <a:pt x="3208" y="649"/>
                    </a:cubicBezTo>
                    <a:cubicBezTo>
                      <a:pt x="2882" y="884"/>
                      <a:pt x="2538" y="1141"/>
                      <a:pt x="2046" y="1250"/>
                    </a:cubicBezTo>
                    <a:cubicBezTo>
                      <a:pt x="1816" y="1298"/>
                      <a:pt x="1540" y="1309"/>
                      <a:pt x="1253" y="1309"/>
                    </a:cubicBezTo>
                    <a:cubicBezTo>
                      <a:pt x="1023" y="1309"/>
                      <a:pt x="787" y="1302"/>
                      <a:pt x="562" y="1302"/>
                    </a:cubicBezTo>
                    <a:cubicBezTo>
                      <a:pt x="362" y="1284"/>
                      <a:pt x="162" y="1284"/>
                      <a:pt x="1" y="1284"/>
                    </a:cubicBezTo>
                    <a:lnTo>
                      <a:pt x="1" y="1319"/>
                    </a:lnTo>
                    <a:cubicBezTo>
                      <a:pt x="162" y="1319"/>
                      <a:pt x="362" y="1319"/>
                      <a:pt x="562" y="1337"/>
                    </a:cubicBezTo>
                    <a:cubicBezTo>
                      <a:pt x="773" y="1346"/>
                      <a:pt x="997" y="1354"/>
                      <a:pt x="1215" y="1354"/>
                    </a:cubicBezTo>
                    <a:cubicBezTo>
                      <a:pt x="1520" y="1354"/>
                      <a:pt x="1815" y="1338"/>
                      <a:pt x="2046" y="1284"/>
                    </a:cubicBezTo>
                    <a:cubicBezTo>
                      <a:pt x="2555" y="1176"/>
                      <a:pt x="2899" y="923"/>
                      <a:pt x="3225" y="684"/>
                    </a:cubicBezTo>
                    <a:cubicBezTo>
                      <a:pt x="3517" y="466"/>
                      <a:pt x="3826" y="249"/>
                      <a:pt x="4261" y="123"/>
                    </a:cubicBezTo>
                    <a:cubicBezTo>
                      <a:pt x="4475" y="68"/>
                      <a:pt x="4664" y="44"/>
                      <a:pt x="4832" y="44"/>
                    </a:cubicBezTo>
                    <a:cubicBezTo>
                      <a:pt x="5446" y="44"/>
                      <a:pt x="5790" y="364"/>
                      <a:pt x="6145" y="706"/>
                    </a:cubicBezTo>
                    <a:cubicBezTo>
                      <a:pt x="6528" y="1050"/>
                      <a:pt x="6907" y="1411"/>
                      <a:pt x="7616" y="1467"/>
                    </a:cubicBezTo>
                    <a:lnTo>
                      <a:pt x="7777" y="1467"/>
                    </a:lnTo>
                    <a:cubicBezTo>
                      <a:pt x="8412" y="1467"/>
                      <a:pt x="8973" y="1228"/>
                      <a:pt x="9535" y="993"/>
                    </a:cubicBezTo>
                    <a:cubicBezTo>
                      <a:pt x="10115" y="749"/>
                      <a:pt x="10692" y="505"/>
                      <a:pt x="11355" y="505"/>
                    </a:cubicBezTo>
                    <a:cubicBezTo>
                      <a:pt x="11378" y="505"/>
                      <a:pt x="11400" y="505"/>
                      <a:pt x="11423" y="506"/>
                    </a:cubicBezTo>
                    <a:cubicBezTo>
                      <a:pt x="11911" y="523"/>
                      <a:pt x="12363" y="684"/>
                      <a:pt x="12781" y="849"/>
                    </a:cubicBezTo>
                    <a:cubicBezTo>
                      <a:pt x="13072" y="958"/>
                      <a:pt x="13359" y="1067"/>
                      <a:pt x="13668" y="1119"/>
                    </a:cubicBezTo>
                    <a:cubicBezTo>
                      <a:pt x="14412" y="1267"/>
                      <a:pt x="15065" y="1267"/>
                      <a:pt x="15844" y="1267"/>
                    </a:cubicBezTo>
                    <a:cubicBezTo>
                      <a:pt x="15953" y="1267"/>
                      <a:pt x="16079" y="1250"/>
                      <a:pt x="16210" y="1250"/>
                    </a:cubicBezTo>
                    <a:lnTo>
                      <a:pt x="16210" y="1211"/>
                    </a:lnTo>
                    <a:cubicBezTo>
                      <a:pt x="16079" y="1211"/>
                      <a:pt x="15953" y="1228"/>
                      <a:pt x="15844" y="1228"/>
                    </a:cubicBezTo>
                    <a:cubicBezTo>
                      <a:pt x="15065" y="1228"/>
                      <a:pt x="14412" y="1228"/>
                      <a:pt x="13686" y="1084"/>
                    </a:cubicBezTo>
                    <a:cubicBezTo>
                      <a:pt x="13381" y="1032"/>
                      <a:pt x="13090" y="923"/>
                      <a:pt x="12798" y="815"/>
                    </a:cubicBezTo>
                    <a:cubicBezTo>
                      <a:pt x="12363" y="649"/>
                      <a:pt x="11928" y="488"/>
                      <a:pt x="11423" y="466"/>
                    </a:cubicBezTo>
                    <a:cubicBezTo>
                      <a:pt x="11401" y="466"/>
                      <a:pt x="11379" y="466"/>
                      <a:pt x="11356" y="466"/>
                    </a:cubicBezTo>
                    <a:cubicBezTo>
                      <a:pt x="10692" y="466"/>
                      <a:pt x="10098" y="714"/>
                      <a:pt x="9517" y="958"/>
                    </a:cubicBezTo>
                    <a:cubicBezTo>
                      <a:pt x="8942" y="1202"/>
                      <a:pt x="8413" y="1436"/>
                      <a:pt x="7808" y="1436"/>
                    </a:cubicBezTo>
                    <a:cubicBezTo>
                      <a:pt x="7745" y="1436"/>
                      <a:pt x="7681" y="1433"/>
                      <a:pt x="7616" y="1428"/>
                    </a:cubicBezTo>
                    <a:cubicBezTo>
                      <a:pt x="6924" y="1376"/>
                      <a:pt x="6545" y="1032"/>
                      <a:pt x="6180" y="684"/>
                    </a:cubicBezTo>
                    <a:cubicBezTo>
                      <a:pt x="5814" y="332"/>
                      <a:pt x="5469" y="0"/>
                      <a:pt x="48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5"/>
              <p:cNvSpPr/>
              <p:nvPr/>
            </p:nvSpPr>
            <p:spPr>
              <a:xfrm>
                <a:off x="4968837" y="3919032"/>
                <a:ext cx="3552656" cy="288891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1281" extrusionOk="0">
                    <a:moveTo>
                      <a:pt x="4603" y="0"/>
                    </a:moveTo>
                    <a:cubicBezTo>
                      <a:pt x="4460" y="0"/>
                      <a:pt x="4304" y="16"/>
                      <a:pt x="4134" y="49"/>
                    </a:cubicBezTo>
                    <a:cubicBezTo>
                      <a:pt x="3677" y="158"/>
                      <a:pt x="3351" y="376"/>
                      <a:pt x="3025" y="576"/>
                    </a:cubicBezTo>
                    <a:cubicBezTo>
                      <a:pt x="2738" y="793"/>
                      <a:pt x="2411" y="989"/>
                      <a:pt x="1993" y="1098"/>
                    </a:cubicBezTo>
                    <a:cubicBezTo>
                      <a:pt x="1691" y="1162"/>
                      <a:pt x="1318" y="1181"/>
                      <a:pt x="948" y="1181"/>
                    </a:cubicBezTo>
                    <a:cubicBezTo>
                      <a:pt x="786" y="1181"/>
                      <a:pt x="625" y="1177"/>
                      <a:pt x="470" y="1172"/>
                    </a:cubicBezTo>
                    <a:lnTo>
                      <a:pt x="1" y="1172"/>
                    </a:lnTo>
                    <a:lnTo>
                      <a:pt x="1" y="1207"/>
                    </a:lnTo>
                    <a:lnTo>
                      <a:pt x="470" y="1207"/>
                    </a:lnTo>
                    <a:cubicBezTo>
                      <a:pt x="637" y="1214"/>
                      <a:pt x="814" y="1219"/>
                      <a:pt x="990" y="1219"/>
                    </a:cubicBezTo>
                    <a:cubicBezTo>
                      <a:pt x="1351" y="1219"/>
                      <a:pt x="1713" y="1199"/>
                      <a:pt x="1993" y="1137"/>
                    </a:cubicBezTo>
                    <a:cubicBezTo>
                      <a:pt x="2429" y="1028"/>
                      <a:pt x="2738" y="811"/>
                      <a:pt x="3046" y="611"/>
                    </a:cubicBezTo>
                    <a:cubicBezTo>
                      <a:pt x="3373" y="393"/>
                      <a:pt x="3699" y="176"/>
                      <a:pt x="4152" y="84"/>
                    </a:cubicBezTo>
                    <a:cubicBezTo>
                      <a:pt x="4323" y="50"/>
                      <a:pt x="4478" y="34"/>
                      <a:pt x="4621" y="34"/>
                    </a:cubicBezTo>
                    <a:cubicBezTo>
                      <a:pt x="5236" y="34"/>
                      <a:pt x="5626" y="321"/>
                      <a:pt x="6053" y="628"/>
                    </a:cubicBezTo>
                    <a:cubicBezTo>
                      <a:pt x="6471" y="937"/>
                      <a:pt x="6906" y="1263"/>
                      <a:pt x="7594" y="1281"/>
                    </a:cubicBezTo>
                    <a:lnTo>
                      <a:pt x="7668" y="1281"/>
                    </a:lnTo>
                    <a:cubicBezTo>
                      <a:pt x="8338" y="1281"/>
                      <a:pt x="8899" y="1011"/>
                      <a:pt x="9443" y="737"/>
                    </a:cubicBezTo>
                    <a:cubicBezTo>
                      <a:pt x="9987" y="484"/>
                      <a:pt x="10552" y="210"/>
                      <a:pt x="11205" y="210"/>
                    </a:cubicBezTo>
                    <a:lnTo>
                      <a:pt x="11223" y="210"/>
                    </a:lnTo>
                    <a:cubicBezTo>
                      <a:pt x="11727" y="210"/>
                      <a:pt x="12162" y="410"/>
                      <a:pt x="12580" y="611"/>
                    </a:cubicBezTo>
                    <a:cubicBezTo>
                      <a:pt x="12837" y="737"/>
                      <a:pt x="13072" y="846"/>
                      <a:pt x="13324" y="920"/>
                    </a:cubicBezTo>
                    <a:cubicBezTo>
                      <a:pt x="13950" y="1104"/>
                      <a:pt x="14444" y="1144"/>
                      <a:pt x="15058" y="1144"/>
                    </a:cubicBezTo>
                    <a:cubicBezTo>
                      <a:pt x="15225" y="1144"/>
                      <a:pt x="15401" y="1141"/>
                      <a:pt x="15591" y="1137"/>
                    </a:cubicBezTo>
                    <a:lnTo>
                      <a:pt x="15752" y="1137"/>
                    </a:lnTo>
                    <a:lnTo>
                      <a:pt x="15752" y="1098"/>
                    </a:lnTo>
                    <a:lnTo>
                      <a:pt x="15591" y="1098"/>
                    </a:lnTo>
                    <a:cubicBezTo>
                      <a:pt x="15386" y="1103"/>
                      <a:pt x="15196" y="1107"/>
                      <a:pt x="15017" y="1107"/>
                    </a:cubicBezTo>
                    <a:cubicBezTo>
                      <a:pt x="14422" y="1107"/>
                      <a:pt x="13936" y="1064"/>
                      <a:pt x="13324" y="880"/>
                    </a:cubicBezTo>
                    <a:cubicBezTo>
                      <a:pt x="13089" y="811"/>
                      <a:pt x="12854" y="702"/>
                      <a:pt x="12598" y="576"/>
                    </a:cubicBezTo>
                    <a:cubicBezTo>
                      <a:pt x="12184" y="376"/>
                      <a:pt x="11749" y="176"/>
                      <a:pt x="11223" y="176"/>
                    </a:cubicBezTo>
                    <a:lnTo>
                      <a:pt x="11205" y="176"/>
                    </a:lnTo>
                    <a:cubicBezTo>
                      <a:pt x="10531" y="176"/>
                      <a:pt x="9969" y="445"/>
                      <a:pt x="9425" y="719"/>
                    </a:cubicBezTo>
                    <a:cubicBezTo>
                      <a:pt x="8881" y="981"/>
                      <a:pt x="8321" y="1247"/>
                      <a:pt x="7656" y="1247"/>
                    </a:cubicBezTo>
                    <a:cubicBezTo>
                      <a:pt x="7635" y="1247"/>
                      <a:pt x="7615" y="1246"/>
                      <a:pt x="7594" y="1246"/>
                    </a:cubicBezTo>
                    <a:cubicBezTo>
                      <a:pt x="6906" y="1229"/>
                      <a:pt x="6488" y="902"/>
                      <a:pt x="6071" y="611"/>
                    </a:cubicBezTo>
                    <a:cubicBezTo>
                      <a:pt x="5645" y="298"/>
                      <a:pt x="5239" y="0"/>
                      <a:pt x="460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65"/>
              <p:cNvSpPr/>
              <p:nvPr/>
            </p:nvSpPr>
            <p:spPr>
              <a:xfrm>
                <a:off x="5018000" y="3810557"/>
                <a:ext cx="3454328" cy="267016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184" extrusionOk="0">
                    <a:moveTo>
                      <a:pt x="11082" y="1"/>
                    </a:moveTo>
                    <a:cubicBezTo>
                      <a:pt x="10396" y="1"/>
                      <a:pt x="9846" y="272"/>
                      <a:pt x="9316" y="548"/>
                    </a:cubicBezTo>
                    <a:cubicBezTo>
                      <a:pt x="8790" y="800"/>
                      <a:pt x="8268" y="1074"/>
                      <a:pt x="7593" y="1092"/>
                    </a:cubicBezTo>
                    <a:cubicBezTo>
                      <a:pt x="7573" y="1092"/>
                      <a:pt x="7552" y="1092"/>
                      <a:pt x="7532" y="1092"/>
                    </a:cubicBezTo>
                    <a:cubicBezTo>
                      <a:pt x="6892" y="1092"/>
                      <a:pt x="6403" y="831"/>
                      <a:pt x="5927" y="583"/>
                    </a:cubicBezTo>
                    <a:cubicBezTo>
                      <a:pt x="5458" y="340"/>
                      <a:pt x="4976" y="86"/>
                      <a:pt x="4351" y="86"/>
                    </a:cubicBezTo>
                    <a:cubicBezTo>
                      <a:pt x="4181" y="86"/>
                      <a:pt x="4001" y="105"/>
                      <a:pt x="3808" y="147"/>
                    </a:cubicBezTo>
                    <a:cubicBezTo>
                      <a:pt x="3442" y="239"/>
                      <a:pt x="3133" y="422"/>
                      <a:pt x="2846" y="600"/>
                    </a:cubicBezTo>
                    <a:cubicBezTo>
                      <a:pt x="2589" y="765"/>
                      <a:pt x="2337" y="926"/>
                      <a:pt x="2028" y="1000"/>
                    </a:cubicBezTo>
                    <a:cubicBezTo>
                      <a:pt x="1628" y="1131"/>
                      <a:pt x="1136" y="1145"/>
                      <a:pt x="667" y="1145"/>
                    </a:cubicBezTo>
                    <a:cubicBezTo>
                      <a:pt x="544" y="1145"/>
                      <a:pt x="423" y="1144"/>
                      <a:pt x="305" y="1144"/>
                    </a:cubicBezTo>
                    <a:lnTo>
                      <a:pt x="0" y="1144"/>
                    </a:lnTo>
                    <a:lnTo>
                      <a:pt x="0" y="1183"/>
                    </a:lnTo>
                    <a:lnTo>
                      <a:pt x="561" y="1183"/>
                    </a:lnTo>
                    <a:cubicBezTo>
                      <a:pt x="1066" y="1183"/>
                      <a:pt x="1593" y="1166"/>
                      <a:pt x="2045" y="1035"/>
                    </a:cubicBezTo>
                    <a:cubicBezTo>
                      <a:pt x="2337" y="965"/>
                      <a:pt x="2611" y="783"/>
                      <a:pt x="2863" y="639"/>
                    </a:cubicBezTo>
                    <a:cubicBezTo>
                      <a:pt x="3155" y="456"/>
                      <a:pt x="3459" y="274"/>
                      <a:pt x="3808" y="187"/>
                    </a:cubicBezTo>
                    <a:cubicBezTo>
                      <a:pt x="4007" y="143"/>
                      <a:pt x="4190" y="123"/>
                      <a:pt x="4361" y="123"/>
                    </a:cubicBezTo>
                    <a:cubicBezTo>
                      <a:pt x="4969" y="123"/>
                      <a:pt x="5427" y="367"/>
                      <a:pt x="5909" y="622"/>
                    </a:cubicBezTo>
                    <a:cubicBezTo>
                      <a:pt x="6382" y="866"/>
                      <a:pt x="6874" y="1127"/>
                      <a:pt x="7530" y="1127"/>
                    </a:cubicBezTo>
                    <a:cubicBezTo>
                      <a:pt x="7551" y="1127"/>
                      <a:pt x="7572" y="1127"/>
                      <a:pt x="7593" y="1126"/>
                    </a:cubicBezTo>
                    <a:cubicBezTo>
                      <a:pt x="8268" y="1109"/>
                      <a:pt x="8812" y="839"/>
                      <a:pt x="9334" y="583"/>
                    </a:cubicBezTo>
                    <a:cubicBezTo>
                      <a:pt x="9883" y="292"/>
                      <a:pt x="10412" y="36"/>
                      <a:pt x="11079" y="36"/>
                    </a:cubicBezTo>
                    <a:cubicBezTo>
                      <a:pt x="11120" y="36"/>
                      <a:pt x="11162" y="37"/>
                      <a:pt x="11205" y="39"/>
                    </a:cubicBezTo>
                    <a:cubicBezTo>
                      <a:pt x="11709" y="78"/>
                      <a:pt x="12018" y="256"/>
                      <a:pt x="12362" y="456"/>
                    </a:cubicBezTo>
                    <a:cubicBezTo>
                      <a:pt x="12528" y="548"/>
                      <a:pt x="12689" y="639"/>
                      <a:pt x="12871" y="731"/>
                    </a:cubicBezTo>
                    <a:cubicBezTo>
                      <a:pt x="13742" y="1092"/>
                      <a:pt x="14194" y="1126"/>
                      <a:pt x="15317" y="1126"/>
                    </a:cubicBezTo>
                    <a:lnTo>
                      <a:pt x="15317" y="1092"/>
                    </a:lnTo>
                    <a:cubicBezTo>
                      <a:pt x="14211" y="1092"/>
                      <a:pt x="13742" y="1057"/>
                      <a:pt x="12889" y="691"/>
                    </a:cubicBezTo>
                    <a:cubicBezTo>
                      <a:pt x="12706" y="622"/>
                      <a:pt x="12545" y="513"/>
                      <a:pt x="12380" y="422"/>
                    </a:cubicBezTo>
                    <a:cubicBezTo>
                      <a:pt x="12036" y="221"/>
                      <a:pt x="11709" y="39"/>
                      <a:pt x="11205" y="4"/>
                    </a:cubicBezTo>
                    <a:cubicBezTo>
                      <a:pt x="11163" y="2"/>
                      <a:pt x="11123" y="1"/>
                      <a:pt x="110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65"/>
              <p:cNvSpPr/>
              <p:nvPr/>
            </p:nvSpPr>
            <p:spPr>
              <a:xfrm>
                <a:off x="5061977" y="3692386"/>
                <a:ext cx="3361413" cy="278066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233" extrusionOk="0">
                    <a:moveTo>
                      <a:pt x="10875" y="1"/>
                    </a:moveTo>
                    <a:cubicBezTo>
                      <a:pt x="10195" y="1"/>
                      <a:pt x="9668" y="284"/>
                      <a:pt x="9160" y="563"/>
                    </a:cubicBezTo>
                    <a:cubicBezTo>
                      <a:pt x="8651" y="837"/>
                      <a:pt x="8125" y="1107"/>
                      <a:pt x="7472" y="1124"/>
                    </a:cubicBezTo>
                    <a:cubicBezTo>
                      <a:pt x="7445" y="1125"/>
                      <a:pt x="7419" y="1125"/>
                      <a:pt x="7393" y="1125"/>
                    </a:cubicBezTo>
                    <a:cubicBezTo>
                      <a:pt x="6761" y="1125"/>
                      <a:pt x="6273" y="880"/>
                      <a:pt x="5788" y="654"/>
                    </a:cubicBezTo>
                    <a:cubicBezTo>
                      <a:pt x="5307" y="421"/>
                      <a:pt x="4804" y="190"/>
                      <a:pt x="4185" y="190"/>
                    </a:cubicBezTo>
                    <a:cubicBezTo>
                      <a:pt x="4031" y="190"/>
                      <a:pt x="3869" y="204"/>
                      <a:pt x="3700" y="236"/>
                    </a:cubicBezTo>
                    <a:cubicBezTo>
                      <a:pt x="3321" y="293"/>
                      <a:pt x="3012" y="471"/>
                      <a:pt x="2703" y="654"/>
                    </a:cubicBezTo>
                    <a:cubicBezTo>
                      <a:pt x="2451" y="798"/>
                      <a:pt x="2233" y="928"/>
                      <a:pt x="1981" y="1015"/>
                    </a:cubicBezTo>
                    <a:cubicBezTo>
                      <a:pt x="1380" y="1198"/>
                      <a:pt x="784" y="1198"/>
                      <a:pt x="131" y="1198"/>
                    </a:cubicBezTo>
                    <a:lnTo>
                      <a:pt x="1" y="1198"/>
                    </a:lnTo>
                    <a:lnTo>
                      <a:pt x="1" y="1233"/>
                    </a:lnTo>
                    <a:lnTo>
                      <a:pt x="131" y="1233"/>
                    </a:lnTo>
                    <a:cubicBezTo>
                      <a:pt x="784" y="1233"/>
                      <a:pt x="1398" y="1233"/>
                      <a:pt x="1981" y="1037"/>
                    </a:cubicBezTo>
                    <a:cubicBezTo>
                      <a:pt x="2233" y="963"/>
                      <a:pt x="2486" y="819"/>
                      <a:pt x="2720" y="689"/>
                    </a:cubicBezTo>
                    <a:cubicBezTo>
                      <a:pt x="3029" y="510"/>
                      <a:pt x="3338" y="328"/>
                      <a:pt x="3721" y="275"/>
                    </a:cubicBezTo>
                    <a:cubicBezTo>
                      <a:pt x="3889" y="242"/>
                      <a:pt x="4047" y="227"/>
                      <a:pt x="4199" y="227"/>
                    </a:cubicBezTo>
                    <a:cubicBezTo>
                      <a:pt x="4800" y="227"/>
                      <a:pt x="5290" y="459"/>
                      <a:pt x="5766" y="689"/>
                    </a:cubicBezTo>
                    <a:cubicBezTo>
                      <a:pt x="6259" y="920"/>
                      <a:pt x="6767" y="1164"/>
                      <a:pt x="7407" y="1164"/>
                    </a:cubicBezTo>
                    <a:cubicBezTo>
                      <a:pt x="7428" y="1164"/>
                      <a:pt x="7450" y="1164"/>
                      <a:pt x="7472" y="1163"/>
                    </a:cubicBezTo>
                    <a:cubicBezTo>
                      <a:pt x="8142" y="1146"/>
                      <a:pt x="8669" y="854"/>
                      <a:pt x="9178" y="580"/>
                    </a:cubicBezTo>
                    <a:cubicBezTo>
                      <a:pt x="9705" y="302"/>
                      <a:pt x="10216" y="35"/>
                      <a:pt x="10874" y="35"/>
                    </a:cubicBezTo>
                    <a:cubicBezTo>
                      <a:pt x="10894" y="35"/>
                      <a:pt x="10915" y="36"/>
                      <a:pt x="10936" y="36"/>
                    </a:cubicBezTo>
                    <a:cubicBezTo>
                      <a:pt x="11480" y="36"/>
                      <a:pt x="11789" y="236"/>
                      <a:pt x="12132" y="436"/>
                    </a:cubicBezTo>
                    <a:cubicBezTo>
                      <a:pt x="12259" y="528"/>
                      <a:pt x="12402" y="619"/>
                      <a:pt x="12567" y="689"/>
                    </a:cubicBezTo>
                    <a:cubicBezTo>
                      <a:pt x="13420" y="1107"/>
                      <a:pt x="13764" y="1181"/>
                      <a:pt x="14904" y="1181"/>
                    </a:cubicBezTo>
                    <a:lnTo>
                      <a:pt x="14904" y="1146"/>
                    </a:lnTo>
                    <a:cubicBezTo>
                      <a:pt x="13781" y="1146"/>
                      <a:pt x="13420" y="1072"/>
                      <a:pt x="12567" y="654"/>
                    </a:cubicBezTo>
                    <a:cubicBezTo>
                      <a:pt x="12424" y="580"/>
                      <a:pt x="12276" y="493"/>
                      <a:pt x="12150" y="419"/>
                    </a:cubicBezTo>
                    <a:cubicBezTo>
                      <a:pt x="11806" y="201"/>
                      <a:pt x="11497" y="19"/>
                      <a:pt x="10936" y="1"/>
                    </a:cubicBezTo>
                    <a:cubicBezTo>
                      <a:pt x="10915" y="1"/>
                      <a:pt x="10895" y="1"/>
                      <a:pt x="108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5"/>
              <p:cNvSpPr/>
              <p:nvPr/>
            </p:nvSpPr>
            <p:spPr>
              <a:xfrm>
                <a:off x="5091520" y="3576469"/>
                <a:ext cx="3291501" cy="30084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334" extrusionOk="0">
                    <a:moveTo>
                      <a:pt x="10757" y="1"/>
                    </a:moveTo>
                    <a:cubicBezTo>
                      <a:pt x="10058" y="1"/>
                      <a:pt x="9536" y="320"/>
                      <a:pt x="9029" y="624"/>
                    </a:cubicBezTo>
                    <a:cubicBezTo>
                      <a:pt x="8520" y="933"/>
                      <a:pt x="8011" y="1242"/>
                      <a:pt x="7324" y="1259"/>
                    </a:cubicBezTo>
                    <a:cubicBezTo>
                      <a:pt x="7281" y="1262"/>
                      <a:pt x="7240" y="1263"/>
                      <a:pt x="7199" y="1263"/>
                    </a:cubicBezTo>
                    <a:cubicBezTo>
                      <a:pt x="6626" y="1263"/>
                      <a:pt x="6183" y="1042"/>
                      <a:pt x="5692" y="807"/>
                    </a:cubicBezTo>
                    <a:cubicBezTo>
                      <a:pt x="5198" y="566"/>
                      <a:pt x="4690" y="329"/>
                      <a:pt x="4029" y="329"/>
                    </a:cubicBezTo>
                    <a:cubicBezTo>
                      <a:pt x="3985" y="329"/>
                      <a:pt x="3940" y="330"/>
                      <a:pt x="3895" y="333"/>
                    </a:cubicBezTo>
                    <a:cubicBezTo>
                      <a:pt x="3225" y="498"/>
                      <a:pt x="2589" y="715"/>
                      <a:pt x="2046" y="1007"/>
                    </a:cubicBezTo>
                    <a:cubicBezTo>
                      <a:pt x="1556" y="1203"/>
                      <a:pt x="1041" y="1302"/>
                      <a:pt x="489" y="1302"/>
                    </a:cubicBezTo>
                    <a:cubicBezTo>
                      <a:pt x="329" y="1302"/>
                      <a:pt x="166" y="1293"/>
                      <a:pt x="0" y="1277"/>
                    </a:cubicBezTo>
                    <a:lnTo>
                      <a:pt x="0" y="1312"/>
                    </a:lnTo>
                    <a:cubicBezTo>
                      <a:pt x="161" y="1312"/>
                      <a:pt x="327" y="1333"/>
                      <a:pt x="488" y="1333"/>
                    </a:cubicBezTo>
                    <a:cubicBezTo>
                      <a:pt x="1049" y="1333"/>
                      <a:pt x="1576" y="1225"/>
                      <a:pt x="2067" y="1042"/>
                    </a:cubicBezTo>
                    <a:cubicBezTo>
                      <a:pt x="2611" y="750"/>
                      <a:pt x="3225" y="533"/>
                      <a:pt x="3895" y="372"/>
                    </a:cubicBezTo>
                    <a:cubicBezTo>
                      <a:pt x="3945" y="369"/>
                      <a:pt x="3994" y="368"/>
                      <a:pt x="4042" y="368"/>
                    </a:cubicBezTo>
                    <a:cubicBezTo>
                      <a:pt x="4696" y="368"/>
                      <a:pt x="5202" y="607"/>
                      <a:pt x="5692" y="842"/>
                    </a:cubicBezTo>
                    <a:cubicBezTo>
                      <a:pt x="6146" y="1061"/>
                      <a:pt x="6619" y="1298"/>
                      <a:pt x="7195" y="1298"/>
                    </a:cubicBezTo>
                    <a:cubicBezTo>
                      <a:pt x="7237" y="1298"/>
                      <a:pt x="7280" y="1297"/>
                      <a:pt x="7324" y="1294"/>
                    </a:cubicBezTo>
                    <a:cubicBezTo>
                      <a:pt x="8011" y="1277"/>
                      <a:pt x="8538" y="968"/>
                      <a:pt x="9047" y="659"/>
                    </a:cubicBezTo>
                    <a:cubicBezTo>
                      <a:pt x="9565" y="342"/>
                      <a:pt x="10069" y="39"/>
                      <a:pt x="10742" y="39"/>
                    </a:cubicBezTo>
                    <a:cubicBezTo>
                      <a:pt x="10798" y="39"/>
                      <a:pt x="10855" y="41"/>
                      <a:pt x="10914" y="45"/>
                    </a:cubicBezTo>
                    <a:cubicBezTo>
                      <a:pt x="11584" y="224"/>
                      <a:pt x="12145" y="498"/>
                      <a:pt x="12597" y="876"/>
                    </a:cubicBezTo>
                    <a:cubicBezTo>
                      <a:pt x="13015" y="1143"/>
                      <a:pt x="13509" y="1280"/>
                      <a:pt x="14068" y="1280"/>
                    </a:cubicBezTo>
                    <a:cubicBezTo>
                      <a:pt x="14237" y="1280"/>
                      <a:pt x="14413" y="1267"/>
                      <a:pt x="14595" y="1242"/>
                    </a:cubicBezTo>
                    <a:lnTo>
                      <a:pt x="14577" y="1203"/>
                    </a:lnTo>
                    <a:cubicBezTo>
                      <a:pt x="14391" y="1230"/>
                      <a:pt x="14210" y="1243"/>
                      <a:pt x="14037" y="1243"/>
                    </a:cubicBezTo>
                    <a:cubicBezTo>
                      <a:pt x="13502" y="1243"/>
                      <a:pt x="13030" y="1114"/>
                      <a:pt x="12619" y="842"/>
                    </a:cubicBezTo>
                    <a:cubicBezTo>
                      <a:pt x="12162" y="481"/>
                      <a:pt x="11601" y="189"/>
                      <a:pt x="10914" y="6"/>
                    </a:cubicBezTo>
                    <a:cubicBezTo>
                      <a:pt x="10860" y="3"/>
                      <a:pt x="10808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5"/>
              <p:cNvSpPr/>
              <p:nvPr/>
            </p:nvSpPr>
            <p:spPr>
              <a:xfrm>
                <a:off x="5107306" y="3479496"/>
                <a:ext cx="323061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346" extrusionOk="0">
                    <a:moveTo>
                      <a:pt x="10678" y="0"/>
                    </a:moveTo>
                    <a:cubicBezTo>
                      <a:pt x="9963" y="0"/>
                      <a:pt x="9434" y="318"/>
                      <a:pt x="8938" y="636"/>
                    </a:cubicBezTo>
                    <a:cubicBezTo>
                      <a:pt x="8450" y="963"/>
                      <a:pt x="7941" y="1272"/>
                      <a:pt x="7254" y="1306"/>
                    </a:cubicBezTo>
                    <a:cubicBezTo>
                      <a:pt x="7206" y="1310"/>
                      <a:pt x="7159" y="1311"/>
                      <a:pt x="7113" y="1311"/>
                    </a:cubicBezTo>
                    <a:cubicBezTo>
                      <a:pt x="6576" y="1311"/>
                      <a:pt x="6124" y="1111"/>
                      <a:pt x="5639" y="911"/>
                    </a:cubicBezTo>
                    <a:cubicBezTo>
                      <a:pt x="5164" y="708"/>
                      <a:pt x="4678" y="489"/>
                      <a:pt x="4085" y="489"/>
                    </a:cubicBezTo>
                    <a:cubicBezTo>
                      <a:pt x="4042" y="489"/>
                      <a:pt x="3999" y="490"/>
                      <a:pt x="3955" y="493"/>
                    </a:cubicBezTo>
                    <a:cubicBezTo>
                      <a:pt x="3264" y="510"/>
                      <a:pt x="2667" y="693"/>
                      <a:pt x="2084" y="871"/>
                    </a:cubicBezTo>
                    <a:cubicBezTo>
                      <a:pt x="1471" y="1054"/>
                      <a:pt x="801" y="1254"/>
                      <a:pt x="0" y="1272"/>
                    </a:cubicBezTo>
                    <a:lnTo>
                      <a:pt x="0" y="1306"/>
                    </a:lnTo>
                    <a:cubicBezTo>
                      <a:pt x="818" y="1289"/>
                      <a:pt x="1471" y="1089"/>
                      <a:pt x="2106" y="911"/>
                    </a:cubicBezTo>
                    <a:cubicBezTo>
                      <a:pt x="2702" y="728"/>
                      <a:pt x="3281" y="545"/>
                      <a:pt x="3955" y="528"/>
                    </a:cubicBezTo>
                    <a:cubicBezTo>
                      <a:pt x="3999" y="525"/>
                      <a:pt x="4042" y="524"/>
                      <a:pt x="4085" y="524"/>
                    </a:cubicBezTo>
                    <a:cubicBezTo>
                      <a:pt x="4678" y="524"/>
                      <a:pt x="5163" y="742"/>
                      <a:pt x="5622" y="945"/>
                    </a:cubicBezTo>
                    <a:cubicBezTo>
                      <a:pt x="6092" y="1145"/>
                      <a:pt x="6584" y="1346"/>
                      <a:pt x="7145" y="1346"/>
                    </a:cubicBezTo>
                    <a:lnTo>
                      <a:pt x="7254" y="1346"/>
                    </a:lnTo>
                    <a:cubicBezTo>
                      <a:pt x="7941" y="1306"/>
                      <a:pt x="8450" y="980"/>
                      <a:pt x="8959" y="676"/>
                    </a:cubicBezTo>
                    <a:cubicBezTo>
                      <a:pt x="9473" y="347"/>
                      <a:pt x="9952" y="37"/>
                      <a:pt x="10617" y="37"/>
                    </a:cubicBezTo>
                    <a:cubicBezTo>
                      <a:pt x="10655" y="37"/>
                      <a:pt x="10695" y="38"/>
                      <a:pt x="10735" y="40"/>
                    </a:cubicBezTo>
                    <a:cubicBezTo>
                      <a:pt x="11422" y="184"/>
                      <a:pt x="11966" y="436"/>
                      <a:pt x="12401" y="802"/>
                    </a:cubicBezTo>
                    <a:cubicBezTo>
                      <a:pt x="12799" y="1122"/>
                      <a:pt x="13303" y="1280"/>
                      <a:pt x="13894" y="1280"/>
                    </a:cubicBezTo>
                    <a:cubicBezTo>
                      <a:pt x="14033" y="1280"/>
                      <a:pt x="14176" y="1272"/>
                      <a:pt x="14325" y="1254"/>
                    </a:cubicBezTo>
                    <a:lnTo>
                      <a:pt x="14325" y="1219"/>
                    </a:lnTo>
                    <a:cubicBezTo>
                      <a:pt x="14178" y="1236"/>
                      <a:pt x="14036" y="1244"/>
                      <a:pt x="13900" y="1244"/>
                    </a:cubicBezTo>
                    <a:cubicBezTo>
                      <a:pt x="13311" y="1244"/>
                      <a:pt x="12818" y="1092"/>
                      <a:pt x="12419" y="784"/>
                    </a:cubicBezTo>
                    <a:cubicBezTo>
                      <a:pt x="12005" y="401"/>
                      <a:pt x="11422" y="149"/>
                      <a:pt x="10735" y="1"/>
                    </a:cubicBezTo>
                    <a:cubicBezTo>
                      <a:pt x="10716" y="1"/>
                      <a:pt x="10697" y="0"/>
                      <a:pt x="106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5"/>
              <p:cNvSpPr/>
              <p:nvPr/>
            </p:nvSpPr>
            <p:spPr>
              <a:xfrm>
                <a:off x="5131662" y="3386357"/>
                <a:ext cx="3164983" cy="310316"/>
              </a:xfrm>
              <a:custGeom>
                <a:avLst/>
                <a:gdLst/>
                <a:ahLst/>
                <a:cxnLst/>
                <a:rect l="l" t="t" r="r" b="b"/>
                <a:pathLst>
                  <a:path w="14034" h="1376" extrusionOk="0">
                    <a:moveTo>
                      <a:pt x="10535" y="1"/>
                    </a:moveTo>
                    <a:cubicBezTo>
                      <a:pt x="9830" y="1"/>
                      <a:pt x="9321" y="344"/>
                      <a:pt x="8830" y="671"/>
                    </a:cubicBezTo>
                    <a:cubicBezTo>
                      <a:pt x="8342" y="980"/>
                      <a:pt x="7851" y="1324"/>
                      <a:pt x="7146" y="1341"/>
                    </a:cubicBezTo>
                    <a:cubicBezTo>
                      <a:pt x="7122" y="1342"/>
                      <a:pt x="7098" y="1342"/>
                      <a:pt x="7075" y="1342"/>
                    </a:cubicBezTo>
                    <a:cubicBezTo>
                      <a:pt x="6525" y="1342"/>
                      <a:pt x="6037" y="1151"/>
                      <a:pt x="5549" y="980"/>
                    </a:cubicBezTo>
                    <a:cubicBezTo>
                      <a:pt x="5081" y="788"/>
                      <a:pt x="4594" y="596"/>
                      <a:pt x="4029" y="596"/>
                    </a:cubicBezTo>
                    <a:cubicBezTo>
                      <a:pt x="4005" y="596"/>
                      <a:pt x="3981" y="596"/>
                      <a:pt x="3956" y="597"/>
                    </a:cubicBezTo>
                    <a:cubicBezTo>
                      <a:pt x="3264" y="597"/>
                      <a:pt x="2612" y="780"/>
                      <a:pt x="1976" y="941"/>
                    </a:cubicBezTo>
                    <a:cubicBezTo>
                      <a:pt x="1363" y="1089"/>
                      <a:pt x="710" y="1267"/>
                      <a:pt x="1" y="1284"/>
                    </a:cubicBezTo>
                    <a:lnTo>
                      <a:pt x="1" y="1324"/>
                    </a:lnTo>
                    <a:cubicBezTo>
                      <a:pt x="728" y="1306"/>
                      <a:pt x="1363" y="1123"/>
                      <a:pt x="1998" y="958"/>
                    </a:cubicBezTo>
                    <a:cubicBezTo>
                      <a:pt x="2651" y="797"/>
                      <a:pt x="3264" y="632"/>
                      <a:pt x="3956" y="632"/>
                    </a:cubicBezTo>
                    <a:cubicBezTo>
                      <a:pt x="3981" y="631"/>
                      <a:pt x="4005" y="631"/>
                      <a:pt x="4029" y="631"/>
                    </a:cubicBezTo>
                    <a:cubicBezTo>
                      <a:pt x="4594" y="631"/>
                      <a:pt x="5081" y="822"/>
                      <a:pt x="5549" y="997"/>
                    </a:cubicBezTo>
                    <a:cubicBezTo>
                      <a:pt x="6023" y="1197"/>
                      <a:pt x="6493" y="1376"/>
                      <a:pt x="7054" y="1376"/>
                    </a:cubicBezTo>
                    <a:lnTo>
                      <a:pt x="7146" y="1376"/>
                    </a:lnTo>
                    <a:cubicBezTo>
                      <a:pt x="7851" y="1358"/>
                      <a:pt x="8360" y="1015"/>
                      <a:pt x="8851" y="688"/>
                    </a:cubicBezTo>
                    <a:cubicBezTo>
                      <a:pt x="9356" y="362"/>
                      <a:pt x="9830" y="36"/>
                      <a:pt x="10535" y="36"/>
                    </a:cubicBezTo>
                    <a:cubicBezTo>
                      <a:pt x="11205" y="144"/>
                      <a:pt x="11767" y="379"/>
                      <a:pt x="12167" y="740"/>
                    </a:cubicBezTo>
                    <a:cubicBezTo>
                      <a:pt x="12566" y="1093"/>
                      <a:pt x="13107" y="1277"/>
                      <a:pt x="13762" y="1277"/>
                    </a:cubicBezTo>
                    <a:cubicBezTo>
                      <a:pt x="13851" y="1277"/>
                      <a:pt x="13941" y="1274"/>
                      <a:pt x="14034" y="1267"/>
                    </a:cubicBezTo>
                    <a:lnTo>
                      <a:pt x="14034" y="1232"/>
                    </a:lnTo>
                    <a:cubicBezTo>
                      <a:pt x="13947" y="1238"/>
                      <a:pt x="13863" y="1241"/>
                      <a:pt x="13780" y="1241"/>
                    </a:cubicBezTo>
                    <a:cubicBezTo>
                      <a:pt x="13131" y="1241"/>
                      <a:pt x="12586" y="1061"/>
                      <a:pt x="12185" y="706"/>
                    </a:cubicBezTo>
                    <a:cubicBezTo>
                      <a:pt x="11789" y="344"/>
                      <a:pt x="11223" y="110"/>
                      <a:pt x="105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5"/>
              <p:cNvSpPr/>
              <p:nvPr/>
            </p:nvSpPr>
            <p:spPr>
              <a:xfrm>
                <a:off x="5169098" y="3318475"/>
                <a:ext cx="3091237" cy="280096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1242" extrusionOk="0">
                    <a:moveTo>
                      <a:pt x="10298" y="0"/>
                    </a:moveTo>
                    <a:cubicBezTo>
                      <a:pt x="10215" y="0"/>
                      <a:pt x="10130" y="3"/>
                      <a:pt x="10043" y="10"/>
                    </a:cubicBezTo>
                    <a:cubicBezTo>
                      <a:pt x="9464" y="84"/>
                      <a:pt x="9047" y="354"/>
                      <a:pt x="8646" y="589"/>
                    </a:cubicBezTo>
                    <a:cubicBezTo>
                      <a:pt x="8176" y="880"/>
                      <a:pt x="7685" y="1189"/>
                      <a:pt x="6980" y="1207"/>
                    </a:cubicBezTo>
                    <a:cubicBezTo>
                      <a:pt x="6953" y="1208"/>
                      <a:pt x="6927" y="1208"/>
                      <a:pt x="6900" y="1208"/>
                    </a:cubicBezTo>
                    <a:cubicBezTo>
                      <a:pt x="6336" y="1208"/>
                      <a:pt x="5871" y="1034"/>
                      <a:pt x="5422" y="863"/>
                    </a:cubicBezTo>
                    <a:cubicBezTo>
                      <a:pt x="5004" y="715"/>
                      <a:pt x="4586" y="554"/>
                      <a:pt x="4095" y="519"/>
                    </a:cubicBezTo>
                    <a:cubicBezTo>
                      <a:pt x="4006" y="513"/>
                      <a:pt x="3916" y="510"/>
                      <a:pt x="3826" y="510"/>
                    </a:cubicBezTo>
                    <a:cubicBezTo>
                      <a:pt x="3147" y="510"/>
                      <a:pt x="2448" y="686"/>
                      <a:pt x="1776" y="863"/>
                    </a:cubicBezTo>
                    <a:cubicBezTo>
                      <a:pt x="1197" y="1007"/>
                      <a:pt x="579" y="1172"/>
                      <a:pt x="0" y="1207"/>
                    </a:cubicBezTo>
                    <a:lnTo>
                      <a:pt x="0" y="1242"/>
                    </a:lnTo>
                    <a:cubicBezTo>
                      <a:pt x="596" y="1207"/>
                      <a:pt x="1197" y="1041"/>
                      <a:pt x="1776" y="898"/>
                    </a:cubicBezTo>
                    <a:cubicBezTo>
                      <a:pt x="2448" y="721"/>
                      <a:pt x="3147" y="544"/>
                      <a:pt x="3826" y="544"/>
                    </a:cubicBezTo>
                    <a:cubicBezTo>
                      <a:pt x="3916" y="544"/>
                      <a:pt x="4006" y="547"/>
                      <a:pt x="4095" y="554"/>
                    </a:cubicBezTo>
                    <a:cubicBezTo>
                      <a:pt x="4569" y="589"/>
                      <a:pt x="5004" y="754"/>
                      <a:pt x="5400" y="898"/>
                    </a:cubicBezTo>
                    <a:cubicBezTo>
                      <a:pt x="5857" y="1063"/>
                      <a:pt x="6327" y="1242"/>
                      <a:pt x="6888" y="1242"/>
                    </a:cubicBezTo>
                    <a:lnTo>
                      <a:pt x="6980" y="1242"/>
                    </a:lnTo>
                    <a:cubicBezTo>
                      <a:pt x="7706" y="1224"/>
                      <a:pt x="8194" y="915"/>
                      <a:pt x="8664" y="628"/>
                    </a:cubicBezTo>
                    <a:cubicBezTo>
                      <a:pt x="9064" y="371"/>
                      <a:pt x="9482" y="119"/>
                      <a:pt x="10043" y="45"/>
                    </a:cubicBezTo>
                    <a:cubicBezTo>
                      <a:pt x="10132" y="39"/>
                      <a:pt x="10218" y="35"/>
                      <a:pt x="10303" y="35"/>
                    </a:cubicBezTo>
                    <a:cubicBezTo>
                      <a:pt x="10909" y="35"/>
                      <a:pt x="11399" y="201"/>
                      <a:pt x="11766" y="537"/>
                    </a:cubicBezTo>
                    <a:cubicBezTo>
                      <a:pt x="12236" y="954"/>
                      <a:pt x="12889" y="1172"/>
                      <a:pt x="13707" y="1189"/>
                    </a:cubicBezTo>
                    <a:lnTo>
                      <a:pt x="13707" y="1150"/>
                    </a:lnTo>
                    <a:cubicBezTo>
                      <a:pt x="12906" y="1133"/>
                      <a:pt x="12253" y="915"/>
                      <a:pt x="11801" y="519"/>
                    </a:cubicBezTo>
                    <a:cubicBezTo>
                      <a:pt x="11418" y="182"/>
                      <a:pt x="10910" y="0"/>
                      <a:pt x="1029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5"/>
              <p:cNvSpPr/>
              <p:nvPr/>
            </p:nvSpPr>
            <p:spPr>
              <a:xfrm>
                <a:off x="5205407" y="3265253"/>
                <a:ext cx="3017717" cy="251906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1117" extrusionOk="0">
                    <a:moveTo>
                      <a:pt x="10108" y="1"/>
                    </a:moveTo>
                    <a:cubicBezTo>
                      <a:pt x="9991" y="1"/>
                      <a:pt x="9874" y="10"/>
                      <a:pt x="9756" y="29"/>
                    </a:cubicBezTo>
                    <a:cubicBezTo>
                      <a:pt x="9229" y="103"/>
                      <a:pt x="8829" y="320"/>
                      <a:pt x="8450" y="538"/>
                    </a:cubicBezTo>
                    <a:cubicBezTo>
                      <a:pt x="7981" y="790"/>
                      <a:pt x="7506" y="1042"/>
                      <a:pt x="6819" y="1060"/>
                    </a:cubicBezTo>
                    <a:cubicBezTo>
                      <a:pt x="6240" y="1060"/>
                      <a:pt x="5748" y="881"/>
                      <a:pt x="5278" y="716"/>
                    </a:cubicBezTo>
                    <a:cubicBezTo>
                      <a:pt x="4878" y="573"/>
                      <a:pt x="4460" y="407"/>
                      <a:pt x="3990" y="372"/>
                    </a:cubicBezTo>
                    <a:cubicBezTo>
                      <a:pt x="3884" y="362"/>
                      <a:pt x="3778" y="358"/>
                      <a:pt x="3670" y="358"/>
                    </a:cubicBezTo>
                    <a:cubicBezTo>
                      <a:pt x="2989" y="358"/>
                      <a:pt x="2287" y="546"/>
                      <a:pt x="1615" y="734"/>
                    </a:cubicBezTo>
                    <a:cubicBezTo>
                      <a:pt x="1071" y="881"/>
                      <a:pt x="527" y="1025"/>
                      <a:pt x="0" y="1082"/>
                    </a:cubicBezTo>
                    <a:lnTo>
                      <a:pt x="0" y="1116"/>
                    </a:lnTo>
                    <a:cubicBezTo>
                      <a:pt x="527" y="1060"/>
                      <a:pt x="1088" y="916"/>
                      <a:pt x="1615" y="773"/>
                    </a:cubicBezTo>
                    <a:cubicBezTo>
                      <a:pt x="2308" y="583"/>
                      <a:pt x="3017" y="394"/>
                      <a:pt x="3692" y="394"/>
                    </a:cubicBezTo>
                    <a:cubicBezTo>
                      <a:pt x="3792" y="394"/>
                      <a:pt x="3892" y="398"/>
                      <a:pt x="3990" y="407"/>
                    </a:cubicBezTo>
                    <a:cubicBezTo>
                      <a:pt x="4460" y="446"/>
                      <a:pt x="4861" y="607"/>
                      <a:pt x="5261" y="755"/>
                    </a:cubicBezTo>
                    <a:cubicBezTo>
                      <a:pt x="5731" y="916"/>
                      <a:pt x="6218" y="1099"/>
                      <a:pt x="6819" y="1099"/>
                    </a:cubicBezTo>
                    <a:cubicBezTo>
                      <a:pt x="7506" y="1082"/>
                      <a:pt x="7998" y="808"/>
                      <a:pt x="8468" y="573"/>
                    </a:cubicBezTo>
                    <a:cubicBezTo>
                      <a:pt x="8851" y="355"/>
                      <a:pt x="9247" y="137"/>
                      <a:pt x="9756" y="63"/>
                    </a:cubicBezTo>
                    <a:cubicBezTo>
                      <a:pt x="9874" y="44"/>
                      <a:pt x="9991" y="36"/>
                      <a:pt x="10107" y="36"/>
                    </a:cubicBezTo>
                    <a:cubicBezTo>
                      <a:pt x="10759" y="36"/>
                      <a:pt x="11389" y="310"/>
                      <a:pt x="12005" y="573"/>
                    </a:cubicBezTo>
                    <a:cubicBezTo>
                      <a:pt x="12475" y="790"/>
                      <a:pt x="12928" y="973"/>
                      <a:pt x="13380" y="1060"/>
                    </a:cubicBezTo>
                    <a:lnTo>
                      <a:pt x="13380" y="1025"/>
                    </a:lnTo>
                    <a:cubicBezTo>
                      <a:pt x="12945" y="934"/>
                      <a:pt x="12493" y="755"/>
                      <a:pt x="12023" y="538"/>
                    </a:cubicBezTo>
                    <a:cubicBezTo>
                      <a:pt x="11406" y="276"/>
                      <a:pt x="10764" y="1"/>
                      <a:pt x="101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65"/>
              <p:cNvSpPr/>
              <p:nvPr/>
            </p:nvSpPr>
            <p:spPr>
              <a:xfrm>
                <a:off x="5238783" y="3222179"/>
                <a:ext cx="2951864" cy="213567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947" extrusionOk="0">
                    <a:moveTo>
                      <a:pt x="9908" y="0"/>
                    </a:moveTo>
                    <a:cubicBezTo>
                      <a:pt x="9767" y="0"/>
                      <a:pt x="9624" y="12"/>
                      <a:pt x="9482" y="37"/>
                    </a:cubicBezTo>
                    <a:cubicBezTo>
                      <a:pt x="9007" y="111"/>
                      <a:pt x="8629" y="272"/>
                      <a:pt x="8268" y="437"/>
                    </a:cubicBezTo>
                    <a:cubicBezTo>
                      <a:pt x="7776" y="672"/>
                      <a:pt x="7323" y="872"/>
                      <a:pt x="6671" y="872"/>
                    </a:cubicBezTo>
                    <a:cubicBezTo>
                      <a:pt x="6646" y="873"/>
                      <a:pt x="6621" y="873"/>
                      <a:pt x="6596" y="873"/>
                    </a:cubicBezTo>
                    <a:cubicBezTo>
                      <a:pt x="6067" y="873"/>
                      <a:pt x="5615" y="699"/>
                      <a:pt x="5183" y="529"/>
                    </a:cubicBezTo>
                    <a:cubicBezTo>
                      <a:pt x="4804" y="381"/>
                      <a:pt x="4386" y="237"/>
                      <a:pt x="3916" y="202"/>
                    </a:cubicBezTo>
                    <a:cubicBezTo>
                      <a:pt x="3809" y="193"/>
                      <a:pt x="3702" y="188"/>
                      <a:pt x="3595" y="188"/>
                    </a:cubicBezTo>
                    <a:cubicBezTo>
                      <a:pt x="2871" y="188"/>
                      <a:pt x="2161" y="391"/>
                      <a:pt x="1467" y="581"/>
                    </a:cubicBezTo>
                    <a:cubicBezTo>
                      <a:pt x="997" y="707"/>
                      <a:pt x="488" y="855"/>
                      <a:pt x="0" y="907"/>
                    </a:cubicBezTo>
                    <a:lnTo>
                      <a:pt x="0" y="946"/>
                    </a:lnTo>
                    <a:cubicBezTo>
                      <a:pt x="488" y="890"/>
                      <a:pt x="997" y="746"/>
                      <a:pt x="1484" y="620"/>
                    </a:cubicBezTo>
                    <a:cubicBezTo>
                      <a:pt x="2183" y="430"/>
                      <a:pt x="2892" y="223"/>
                      <a:pt x="3606" y="223"/>
                    </a:cubicBezTo>
                    <a:cubicBezTo>
                      <a:pt x="3709" y="223"/>
                      <a:pt x="3813" y="228"/>
                      <a:pt x="3916" y="237"/>
                    </a:cubicBezTo>
                    <a:cubicBezTo>
                      <a:pt x="4386" y="272"/>
                      <a:pt x="4787" y="420"/>
                      <a:pt x="5183" y="563"/>
                    </a:cubicBezTo>
                    <a:cubicBezTo>
                      <a:pt x="5618" y="746"/>
                      <a:pt x="6092" y="907"/>
                      <a:pt x="6653" y="907"/>
                    </a:cubicBezTo>
                    <a:lnTo>
                      <a:pt x="6671" y="907"/>
                    </a:lnTo>
                    <a:cubicBezTo>
                      <a:pt x="7323" y="907"/>
                      <a:pt x="7811" y="690"/>
                      <a:pt x="8285" y="472"/>
                    </a:cubicBezTo>
                    <a:cubicBezTo>
                      <a:pt x="8646" y="311"/>
                      <a:pt x="9029" y="146"/>
                      <a:pt x="9482" y="76"/>
                    </a:cubicBezTo>
                    <a:cubicBezTo>
                      <a:pt x="9627" y="50"/>
                      <a:pt x="9772" y="38"/>
                      <a:pt x="9916" y="38"/>
                    </a:cubicBezTo>
                    <a:cubicBezTo>
                      <a:pt x="10574" y="38"/>
                      <a:pt x="11211" y="286"/>
                      <a:pt x="11836" y="511"/>
                    </a:cubicBezTo>
                    <a:cubicBezTo>
                      <a:pt x="12271" y="672"/>
                      <a:pt x="12671" y="816"/>
                      <a:pt x="13089" y="890"/>
                    </a:cubicBezTo>
                    <a:lnTo>
                      <a:pt x="13089" y="855"/>
                    </a:lnTo>
                    <a:cubicBezTo>
                      <a:pt x="12689" y="781"/>
                      <a:pt x="12293" y="637"/>
                      <a:pt x="11857" y="472"/>
                    </a:cubicBezTo>
                    <a:cubicBezTo>
                      <a:pt x="11230" y="250"/>
                      <a:pt x="10575" y="0"/>
                      <a:pt x="99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65"/>
              <p:cNvSpPr/>
              <p:nvPr/>
            </p:nvSpPr>
            <p:spPr>
              <a:xfrm>
                <a:off x="5271033" y="3176850"/>
                <a:ext cx="2887365" cy="185152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821" extrusionOk="0">
                    <a:moveTo>
                      <a:pt x="9704" y="0"/>
                    </a:moveTo>
                    <a:cubicBezTo>
                      <a:pt x="9472" y="0"/>
                      <a:pt x="9236" y="23"/>
                      <a:pt x="8995" y="77"/>
                    </a:cubicBezTo>
                    <a:cubicBezTo>
                      <a:pt x="8669" y="146"/>
                      <a:pt x="8360" y="277"/>
                      <a:pt x="8068" y="386"/>
                    </a:cubicBezTo>
                    <a:cubicBezTo>
                      <a:pt x="7581" y="564"/>
                      <a:pt x="7124" y="747"/>
                      <a:pt x="6528" y="764"/>
                    </a:cubicBezTo>
                    <a:lnTo>
                      <a:pt x="6493" y="764"/>
                    </a:lnTo>
                    <a:cubicBezTo>
                      <a:pt x="5949" y="764"/>
                      <a:pt x="5475" y="582"/>
                      <a:pt x="5040" y="403"/>
                    </a:cubicBezTo>
                    <a:cubicBezTo>
                      <a:pt x="4731" y="294"/>
                      <a:pt x="4404" y="168"/>
                      <a:pt x="4061" y="94"/>
                    </a:cubicBezTo>
                    <a:cubicBezTo>
                      <a:pt x="3863" y="59"/>
                      <a:pt x="3664" y="44"/>
                      <a:pt x="3465" y="44"/>
                    </a:cubicBezTo>
                    <a:cubicBezTo>
                      <a:pt x="2717" y="44"/>
                      <a:pt x="1964" y="260"/>
                      <a:pt x="1232" y="473"/>
                    </a:cubicBezTo>
                    <a:cubicBezTo>
                      <a:pt x="797" y="582"/>
                      <a:pt x="401" y="712"/>
                      <a:pt x="1" y="782"/>
                    </a:cubicBezTo>
                    <a:lnTo>
                      <a:pt x="1" y="821"/>
                    </a:lnTo>
                    <a:cubicBezTo>
                      <a:pt x="401" y="747"/>
                      <a:pt x="814" y="621"/>
                      <a:pt x="1250" y="512"/>
                    </a:cubicBezTo>
                    <a:cubicBezTo>
                      <a:pt x="1983" y="295"/>
                      <a:pt x="2728" y="81"/>
                      <a:pt x="3473" y="81"/>
                    </a:cubicBezTo>
                    <a:cubicBezTo>
                      <a:pt x="3669" y="81"/>
                      <a:pt x="3865" y="96"/>
                      <a:pt x="4061" y="129"/>
                    </a:cubicBezTo>
                    <a:cubicBezTo>
                      <a:pt x="4387" y="203"/>
                      <a:pt x="4713" y="312"/>
                      <a:pt x="5022" y="438"/>
                    </a:cubicBezTo>
                    <a:cubicBezTo>
                      <a:pt x="5475" y="621"/>
                      <a:pt x="5966" y="799"/>
                      <a:pt x="6528" y="799"/>
                    </a:cubicBezTo>
                    <a:cubicBezTo>
                      <a:pt x="7124" y="782"/>
                      <a:pt x="7616" y="603"/>
                      <a:pt x="8068" y="421"/>
                    </a:cubicBezTo>
                    <a:cubicBezTo>
                      <a:pt x="8377" y="294"/>
                      <a:pt x="8669" y="186"/>
                      <a:pt x="9012" y="112"/>
                    </a:cubicBezTo>
                    <a:cubicBezTo>
                      <a:pt x="9248" y="58"/>
                      <a:pt x="9479" y="36"/>
                      <a:pt x="9706" y="36"/>
                    </a:cubicBezTo>
                    <a:cubicBezTo>
                      <a:pt x="10407" y="36"/>
                      <a:pt x="11071" y="252"/>
                      <a:pt x="11714" y="455"/>
                    </a:cubicBezTo>
                    <a:cubicBezTo>
                      <a:pt x="12058" y="564"/>
                      <a:pt x="12437" y="690"/>
                      <a:pt x="12781" y="764"/>
                    </a:cubicBezTo>
                    <a:lnTo>
                      <a:pt x="12802" y="730"/>
                    </a:lnTo>
                    <a:cubicBezTo>
                      <a:pt x="12437" y="656"/>
                      <a:pt x="12076" y="529"/>
                      <a:pt x="11732" y="421"/>
                    </a:cubicBezTo>
                    <a:cubicBezTo>
                      <a:pt x="11076" y="214"/>
                      <a:pt x="10411" y="0"/>
                      <a:pt x="97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5"/>
              <p:cNvSpPr/>
              <p:nvPr/>
            </p:nvSpPr>
            <p:spPr>
              <a:xfrm>
                <a:off x="5303507" y="3110547"/>
                <a:ext cx="2821512" cy="177935"/>
              </a:xfrm>
              <a:custGeom>
                <a:avLst/>
                <a:gdLst/>
                <a:ahLst/>
                <a:cxnLst/>
                <a:rect l="l" t="t" r="r" b="b"/>
                <a:pathLst>
                  <a:path w="12511" h="789" extrusionOk="0">
                    <a:moveTo>
                      <a:pt x="9546" y="1"/>
                    </a:moveTo>
                    <a:cubicBezTo>
                      <a:pt x="9305" y="1"/>
                      <a:pt x="9056" y="24"/>
                      <a:pt x="8794" y="79"/>
                    </a:cubicBezTo>
                    <a:cubicBezTo>
                      <a:pt x="8468" y="153"/>
                      <a:pt x="8176" y="262"/>
                      <a:pt x="7889" y="371"/>
                    </a:cubicBezTo>
                    <a:cubicBezTo>
                      <a:pt x="7415" y="549"/>
                      <a:pt x="6962" y="732"/>
                      <a:pt x="6384" y="732"/>
                    </a:cubicBezTo>
                    <a:lnTo>
                      <a:pt x="6349" y="732"/>
                    </a:lnTo>
                    <a:cubicBezTo>
                      <a:pt x="5822" y="732"/>
                      <a:pt x="5370" y="549"/>
                      <a:pt x="4913" y="388"/>
                    </a:cubicBezTo>
                    <a:cubicBezTo>
                      <a:pt x="4626" y="262"/>
                      <a:pt x="4299" y="153"/>
                      <a:pt x="3973" y="79"/>
                    </a:cubicBezTo>
                    <a:cubicBezTo>
                      <a:pt x="3757" y="40"/>
                      <a:pt x="3542" y="22"/>
                      <a:pt x="3329" y="22"/>
                    </a:cubicBezTo>
                    <a:cubicBezTo>
                      <a:pt x="2561" y="22"/>
                      <a:pt x="1814" y="248"/>
                      <a:pt x="1088" y="462"/>
                    </a:cubicBezTo>
                    <a:cubicBezTo>
                      <a:pt x="710" y="571"/>
                      <a:pt x="366" y="680"/>
                      <a:pt x="0" y="749"/>
                    </a:cubicBezTo>
                    <a:lnTo>
                      <a:pt x="0" y="789"/>
                    </a:lnTo>
                    <a:cubicBezTo>
                      <a:pt x="366" y="715"/>
                      <a:pt x="744" y="606"/>
                      <a:pt x="1106" y="497"/>
                    </a:cubicBezTo>
                    <a:cubicBezTo>
                      <a:pt x="1833" y="282"/>
                      <a:pt x="2571" y="59"/>
                      <a:pt x="3336" y="59"/>
                    </a:cubicBezTo>
                    <a:cubicBezTo>
                      <a:pt x="3546" y="59"/>
                      <a:pt x="3758" y="76"/>
                      <a:pt x="3973" y="114"/>
                    </a:cubicBezTo>
                    <a:cubicBezTo>
                      <a:pt x="4299" y="188"/>
                      <a:pt x="4608" y="297"/>
                      <a:pt x="4913" y="423"/>
                    </a:cubicBezTo>
                    <a:cubicBezTo>
                      <a:pt x="5348" y="588"/>
                      <a:pt x="5822" y="767"/>
                      <a:pt x="6384" y="767"/>
                    </a:cubicBezTo>
                    <a:cubicBezTo>
                      <a:pt x="6962" y="767"/>
                      <a:pt x="7437" y="588"/>
                      <a:pt x="7907" y="406"/>
                    </a:cubicBezTo>
                    <a:cubicBezTo>
                      <a:pt x="8176" y="297"/>
                      <a:pt x="8468" y="188"/>
                      <a:pt x="8794" y="114"/>
                    </a:cubicBezTo>
                    <a:cubicBezTo>
                      <a:pt x="9050" y="59"/>
                      <a:pt x="9296" y="36"/>
                      <a:pt x="9536" y="36"/>
                    </a:cubicBezTo>
                    <a:cubicBezTo>
                      <a:pt x="10249" y="36"/>
                      <a:pt x="10907" y="244"/>
                      <a:pt x="11588" y="462"/>
                    </a:cubicBezTo>
                    <a:cubicBezTo>
                      <a:pt x="11875" y="549"/>
                      <a:pt x="12184" y="641"/>
                      <a:pt x="12510" y="732"/>
                    </a:cubicBezTo>
                    <a:lnTo>
                      <a:pt x="12510" y="697"/>
                    </a:lnTo>
                    <a:cubicBezTo>
                      <a:pt x="12201" y="623"/>
                      <a:pt x="11897" y="514"/>
                      <a:pt x="11588" y="423"/>
                    </a:cubicBezTo>
                    <a:cubicBezTo>
                      <a:pt x="10908" y="208"/>
                      <a:pt x="10262" y="1"/>
                      <a:pt x="95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5"/>
              <p:cNvSpPr/>
              <p:nvPr/>
            </p:nvSpPr>
            <p:spPr>
              <a:xfrm>
                <a:off x="5340718" y="3044470"/>
                <a:ext cx="2755885" cy="170493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756" extrusionOk="0">
                    <a:moveTo>
                      <a:pt x="9426" y="1"/>
                    </a:moveTo>
                    <a:cubicBezTo>
                      <a:pt x="9154" y="1"/>
                      <a:pt x="8873" y="31"/>
                      <a:pt x="8577" y="103"/>
                    </a:cubicBezTo>
                    <a:cubicBezTo>
                      <a:pt x="8268" y="155"/>
                      <a:pt x="7994" y="264"/>
                      <a:pt x="7724" y="372"/>
                    </a:cubicBezTo>
                    <a:cubicBezTo>
                      <a:pt x="7233" y="555"/>
                      <a:pt x="6797" y="716"/>
                      <a:pt x="6219" y="716"/>
                    </a:cubicBezTo>
                    <a:lnTo>
                      <a:pt x="6201" y="716"/>
                    </a:lnTo>
                    <a:cubicBezTo>
                      <a:pt x="5657" y="716"/>
                      <a:pt x="5205" y="538"/>
                      <a:pt x="4770" y="372"/>
                    </a:cubicBezTo>
                    <a:cubicBezTo>
                      <a:pt x="4478" y="264"/>
                      <a:pt x="4169" y="155"/>
                      <a:pt x="3860" y="81"/>
                    </a:cubicBezTo>
                    <a:cubicBezTo>
                      <a:pt x="3625" y="36"/>
                      <a:pt x="3392" y="17"/>
                      <a:pt x="3164" y="17"/>
                    </a:cubicBezTo>
                    <a:cubicBezTo>
                      <a:pt x="2392" y="17"/>
                      <a:pt x="1661" y="239"/>
                      <a:pt x="962" y="464"/>
                    </a:cubicBezTo>
                    <a:cubicBezTo>
                      <a:pt x="636" y="555"/>
                      <a:pt x="327" y="646"/>
                      <a:pt x="1" y="716"/>
                    </a:cubicBezTo>
                    <a:lnTo>
                      <a:pt x="18" y="755"/>
                    </a:lnTo>
                    <a:cubicBezTo>
                      <a:pt x="327" y="681"/>
                      <a:pt x="653" y="590"/>
                      <a:pt x="962" y="499"/>
                    </a:cubicBezTo>
                    <a:cubicBezTo>
                      <a:pt x="1672" y="277"/>
                      <a:pt x="2395" y="54"/>
                      <a:pt x="3153" y="54"/>
                    </a:cubicBezTo>
                    <a:cubicBezTo>
                      <a:pt x="3380" y="54"/>
                      <a:pt x="3609" y="74"/>
                      <a:pt x="3843" y="120"/>
                    </a:cubicBezTo>
                    <a:cubicBezTo>
                      <a:pt x="4169" y="172"/>
                      <a:pt x="4461" y="298"/>
                      <a:pt x="4748" y="407"/>
                    </a:cubicBezTo>
                    <a:cubicBezTo>
                      <a:pt x="5183" y="572"/>
                      <a:pt x="5657" y="755"/>
                      <a:pt x="6201" y="755"/>
                    </a:cubicBezTo>
                    <a:lnTo>
                      <a:pt x="6219" y="755"/>
                    </a:lnTo>
                    <a:cubicBezTo>
                      <a:pt x="6797" y="755"/>
                      <a:pt x="7272" y="572"/>
                      <a:pt x="7724" y="407"/>
                    </a:cubicBezTo>
                    <a:cubicBezTo>
                      <a:pt x="7994" y="298"/>
                      <a:pt x="8286" y="190"/>
                      <a:pt x="8577" y="137"/>
                    </a:cubicBezTo>
                    <a:cubicBezTo>
                      <a:pt x="8873" y="67"/>
                      <a:pt x="9152" y="38"/>
                      <a:pt x="9421" y="38"/>
                    </a:cubicBezTo>
                    <a:cubicBezTo>
                      <a:pt x="10122" y="38"/>
                      <a:pt x="10753" y="240"/>
                      <a:pt x="11423" y="464"/>
                    </a:cubicBezTo>
                    <a:cubicBezTo>
                      <a:pt x="11675" y="538"/>
                      <a:pt x="11928" y="625"/>
                      <a:pt x="12202" y="699"/>
                    </a:cubicBezTo>
                    <a:lnTo>
                      <a:pt x="12219" y="664"/>
                    </a:lnTo>
                    <a:cubicBezTo>
                      <a:pt x="11949" y="590"/>
                      <a:pt x="11675" y="499"/>
                      <a:pt x="11423" y="429"/>
                    </a:cubicBezTo>
                    <a:cubicBezTo>
                      <a:pt x="10766" y="206"/>
                      <a:pt x="10130" y="1"/>
                      <a:pt x="94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5"/>
              <p:cNvSpPr/>
              <p:nvPr/>
            </p:nvSpPr>
            <p:spPr>
              <a:xfrm>
                <a:off x="5385822" y="2979295"/>
                <a:ext cx="2682139" cy="169817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753" extrusionOk="0">
                    <a:moveTo>
                      <a:pt x="9192" y="0"/>
                    </a:moveTo>
                    <a:cubicBezTo>
                      <a:pt x="8915" y="0"/>
                      <a:pt x="8627" y="30"/>
                      <a:pt x="8321" y="100"/>
                    </a:cubicBezTo>
                    <a:cubicBezTo>
                      <a:pt x="8029" y="174"/>
                      <a:pt x="7777" y="283"/>
                      <a:pt x="7507" y="370"/>
                    </a:cubicBezTo>
                    <a:cubicBezTo>
                      <a:pt x="7033" y="553"/>
                      <a:pt x="6580" y="718"/>
                      <a:pt x="6019" y="718"/>
                    </a:cubicBezTo>
                    <a:lnTo>
                      <a:pt x="6001" y="718"/>
                    </a:lnTo>
                    <a:cubicBezTo>
                      <a:pt x="5457" y="718"/>
                      <a:pt x="5005" y="535"/>
                      <a:pt x="4570" y="370"/>
                    </a:cubicBezTo>
                    <a:cubicBezTo>
                      <a:pt x="4296" y="261"/>
                      <a:pt x="4004" y="152"/>
                      <a:pt x="3699" y="100"/>
                    </a:cubicBezTo>
                    <a:cubicBezTo>
                      <a:pt x="3438" y="42"/>
                      <a:pt x="3185" y="17"/>
                      <a:pt x="2938" y="17"/>
                    </a:cubicBezTo>
                    <a:cubicBezTo>
                      <a:pt x="2188" y="17"/>
                      <a:pt x="1495" y="245"/>
                      <a:pt x="815" y="461"/>
                    </a:cubicBezTo>
                    <a:cubicBezTo>
                      <a:pt x="545" y="553"/>
                      <a:pt x="271" y="627"/>
                      <a:pt x="1" y="696"/>
                    </a:cubicBezTo>
                    <a:lnTo>
                      <a:pt x="1" y="735"/>
                    </a:lnTo>
                    <a:cubicBezTo>
                      <a:pt x="288" y="661"/>
                      <a:pt x="562" y="570"/>
                      <a:pt x="815" y="500"/>
                    </a:cubicBezTo>
                    <a:cubicBezTo>
                      <a:pt x="1522" y="269"/>
                      <a:pt x="2198" y="57"/>
                      <a:pt x="2936" y="57"/>
                    </a:cubicBezTo>
                    <a:cubicBezTo>
                      <a:pt x="3183" y="57"/>
                      <a:pt x="3436" y="80"/>
                      <a:pt x="3699" y="135"/>
                    </a:cubicBezTo>
                    <a:cubicBezTo>
                      <a:pt x="4004" y="191"/>
                      <a:pt x="4278" y="300"/>
                      <a:pt x="4570" y="409"/>
                    </a:cubicBezTo>
                    <a:cubicBezTo>
                      <a:pt x="5005" y="570"/>
                      <a:pt x="5457" y="753"/>
                      <a:pt x="6001" y="753"/>
                    </a:cubicBezTo>
                    <a:lnTo>
                      <a:pt x="6019" y="753"/>
                    </a:lnTo>
                    <a:cubicBezTo>
                      <a:pt x="6597" y="753"/>
                      <a:pt x="7072" y="570"/>
                      <a:pt x="7524" y="409"/>
                    </a:cubicBezTo>
                    <a:cubicBezTo>
                      <a:pt x="7777" y="300"/>
                      <a:pt x="8051" y="209"/>
                      <a:pt x="8321" y="135"/>
                    </a:cubicBezTo>
                    <a:cubicBezTo>
                      <a:pt x="8627" y="65"/>
                      <a:pt x="8915" y="35"/>
                      <a:pt x="9191" y="35"/>
                    </a:cubicBezTo>
                    <a:cubicBezTo>
                      <a:pt x="9911" y="35"/>
                      <a:pt x="10548" y="238"/>
                      <a:pt x="11205" y="461"/>
                    </a:cubicBezTo>
                    <a:cubicBezTo>
                      <a:pt x="11423" y="535"/>
                      <a:pt x="11658" y="609"/>
                      <a:pt x="11876" y="679"/>
                    </a:cubicBezTo>
                    <a:lnTo>
                      <a:pt x="11893" y="644"/>
                    </a:lnTo>
                    <a:cubicBezTo>
                      <a:pt x="11658" y="570"/>
                      <a:pt x="11440" y="500"/>
                      <a:pt x="11223" y="426"/>
                    </a:cubicBezTo>
                    <a:cubicBezTo>
                      <a:pt x="10553" y="203"/>
                      <a:pt x="9913" y="0"/>
                      <a:pt x="91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5"/>
              <p:cNvSpPr/>
              <p:nvPr/>
            </p:nvSpPr>
            <p:spPr>
              <a:xfrm>
                <a:off x="5426190" y="2910061"/>
                <a:ext cx="2613355" cy="169366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751" extrusionOk="0">
                    <a:moveTo>
                      <a:pt x="2767" y="1"/>
                    </a:moveTo>
                    <a:cubicBezTo>
                      <a:pt x="2048" y="1"/>
                      <a:pt x="1321" y="262"/>
                      <a:pt x="653" y="498"/>
                    </a:cubicBezTo>
                    <a:cubicBezTo>
                      <a:pt x="418" y="568"/>
                      <a:pt x="200" y="642"/>
                      <a:pt x="0" y="716"/>
                    </a:cubicBezTo>
                    <a:lnTo>
                      <a:pt x="18" y="751"/>
                    </a:lnTo>
                    <a:cubicBezTo>
                      <a:pt x="218" y="677"/>
                      <a:pt x="435" y="607"/>
                      <a:pt x="670" y="533"/>
                    </a:cubicBezTo>
                    <a:cubicBezTo>
                      <a:pt x="1319" y="302"/>
                      <a:pt x="2055" y="39"/>
                      <a:pt x="2759" y="39"/>
                    </a:cubicBezTo>
                    <a:cubicBezTo>
                      <a:pt x="2825" y="39"/>
                      <a:pt x="2890" y="41"/>
                      <a:pt x="2955" y="46"/>
                    </a:cubicBezTo>
                    <a:cubicBezTo>
                      <a:pt x="3464" y="81"/>
                      <a:pt x="3899" y="242"/>
                      <a:pt x="4317" y="390"/>
                    </a:cubicBezTo>
                    <a:cubicBezTo>
                      <a:pt x="4769" y="568"/>
                      <a:pt x="5261" y="733"/>
                      <a:pt x="5840" y="751"/>
                    </a:cubicBezTo>
                    <a:lnTo>
                      <a:pt x="5857" y="751"/>
                    </a:lnTo>
                    <a:cubicBezTo>
                      <a:pt x="6436" y="751"/>
                      <a:pt x="6871" y="590"/>
                      <a:pt x="7328" y="424"/>
                    </a:cubicBezTo>
                    <a:cubicBezTo>
                      <a:pt x="7632" y="316"/>
                      <a:pt x="7941" y="207"/>
                      <a:pt x="8285" y="155"/>
                    </a:cubicBezTo>
                    <a:cubicBezTo>
                      <a:pt x="8560" y="105"/>
                      <a:pt x="8815" y="83"/>
                      <a:pt x="9057" y="83"/>
                    </a:cubicBezTo>
                    <a:cubicBezTo>
                      <a:pt x="9789" y="83"/>
                      <a:pt x="10398" y="284"/>
                      <a:pt x="11079" y="516"/>
                    </a:cubicBezTo>
                    <a:cubicBezTo>
                      <a:pt x="11244" y="568"/>
                      <a:pt x="11405" y="625"/>
                      <a:pt x="11588" y="677"/>
                    </a:cubicBezTo>
                    <a:lnTo>
                      <a:pt x="11588" y="642"/>
                    </a:lnTo>
                    <a:cubicBezTo>
                      <a:pt x="11405" y="590"/>
                      <a:pt x="11244" y="533"/>
                      <a:pt x="11079" y="481"/>
                    </a:cubicBezTo>
                    <a:cubicBezTo>
                      <a:pt x="10396" y="248"/>
                      <a:pt x="9785" y="45"/>
                      <a:pt x="9050" y="45"/>
                    </a:cubicBezTo>
                    <a:cubicBezTo>
                      <a:pt x="8811" y="45"/>
                      <a:pt x="8558" y="66"/>
                      <a:pt x="8285" y="115"/>
                    </a:cubicBezTo>
                    <a:cubicBezTo>
                      <a:pt x="7924" y="172"/>
                      <a:pt x="7615" y="298"/>
                      <a:pt x="7328" y="390"/>
                    </a:cubicBezTo>
                    <a:cubicBezTo>
                      <a:pt x="6854" y="551"/>
                      <a:pt x="6418" y="716"/>
                      <a:pt x="5857" y="716"/>
                    </a:cubicBezTo>
                    <a:lnTo>
                      <a:pt x="5840" y="716"/>
                    </a:lnTo>
                    <a:cubicBezTo>
                      <a:pt x="5261" y="699"/>
                      <a:pt x="4787" y="533"/>
                      <a:pt x="4317" y="372"/>
                    </a:cubicBezTo>
                    <a:cubicBezTo>
                      <a:pt x="3899" y="207"/>
                      <a:pt x="3464" y="46"/>
                      <a:pt x="2955" y="7"/>
                    </a:cubicBezTo>
                    <a:cubicBezTo>
                      <a:pt x="2892" y="3"/>
                      <a:pt x="2829" y="1"/>
                      <a:pt x="276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5"/>
              <p:cNvSpPr/>
              <p:nvPr/>
            </p:nvSpPr>
            <p:spPr>
              <a:xfrm>
                <a:off x="5463400" y="2851877"/>
                <a:ext cx="2551562" cy="166659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739" extrusionOk="0">
                    <a:moveTo>
                      <a:pt x="2594" y="1"/>
                    </a:moveTo>
                    <a:cubicBezTo>
                      <a:pt x="1896" y="1"/>
                      <a:pt x="1191" y="257"/>
                      <a:pt x="562" y="482"/>
                    </a:cubicBezTo>
                    <a:cubicBezTo>
                      <a:pt x="362" y="556"/>
                      <a:pt x="179" y="608"/>
                      <a:pt x="1" y="682"/>
                    </a:cubicBezTo>
                    <a:lnTo>
                      <a:pt x="18" y="700"/>
                    </a:lnTo>
                    <a:cubicBezTo>
                      <a:pt x="201" y="648"/>
                      <a:pt x="379" y="591"/>
                      <a:pt x="579" y="521"/>
                    </a:cubicBezTo>
                    <a:cubicBezTo>
                      <a:pt x="1196" y="291"/>
                      <a:pt x="1903" y="37"/>
                      <a:pt x="2604" y="37"/>
                    </a:cubicBezTo>
                    <a:cubicBezTo>
                      <a:pt x="2685" y="37"/>
                      <a:pt x="2766" y="40"/>
                      <a:pt x="2846" y="47"/>
                    </a:cubicBezTo>
                    <a:cubicBezTo>
                      <a:pt x="3334" y="86"/>
                      <a:pt x="3751" y="247"/>
                      <a:pt x="4152" y="391"/>
                    </a:cubicBezTo>
                    <a:cubicBezTo>
                      <a:pt x="4604" y="556"/>
                      <a:pt x="5096" y="739"/>
                      <a:pt x="5675" y="739"/>
                    </a:cubicBezTo>
                    <a:lnTo>
                      <a:pt x="5692" y="739"/>
                    </a:lnTo>
                    <a:cubicBezTo>
                      <a:pt x="6271" y="739"/>
                      <a:pt x="6706" y="591"/>
                      <a:pt x="7163" y="430"/>
                    </a:cubicBezTo>
                    <a:cubicBezTo>
                      <a:pt x="7450" y="321"/>
                      <a:pt x="7742" y="212"/>
                      <a:pt x="8068" y="156"/>
                    </a:cubicBezTo>
                    <a:cubicBezTo>
                      <a:pt x="8375" y="97"/>
                      <a:pt x="8653" y="72"/>
                      <a:pt x="8915" y="72"/>
                    </a:cubicBezTo>
                    <a:cubicBezTo>
                      <a:pt x="9623" y="72"/>
                      <a:pt x="10206" y="261"/>
                      <a:pt x="10896" y="500"/>
                    </a:cubicBezTo>
                    <a:cubicBezTo>
                      <a:pt x="11022" y="556"/>
                      <a:pt x="11149" y="591"/>
                      <a:pt x="11297" y="648"/>
                    </a:cubicBezTo>
                    <a:lnTo>
                      <a:pt x="11314" y="608"/>
                    </a:lnTo>
                    <a:cubicBezTo>
                      <a:pt x="11166" y="556"/>
                      <a:pt x="11022" y="521"/>
                      <a:pt x="10896" y="465"/>
                    </a:cubicBezTo>
                    <a:cubicBezTo>
                      <a:pt x="10199" y="237"/>
                      <a:pt x="9611" y="39"/>
                      <a:pt x="8892" y="39"/>
                    </a:cubicBezTo>
                    <a:cubicBezTo>
                      <a:pt x="8637" y="39"/>
                      <a:pt x="8366" y="64"/>
                      <a:pt x="8068" y="121"/>
                    </a:cubicBezTo>
                    <a:cubicBezTo>
                      <a:pt x="7724" y="173"/>
                      <a:pt x="7433" y="282"/>
                      <a:pt x="7141" y="391"/>
                    </a:cubicBezTo>
                    <a:cubicBezTo>
                      <a:pt x="6689" y="556"/>
                      <a:pt x="6253" y="700"/>
                      <a:pt x="5692" y="700"/>
                    </a:cubicBezTo>
                    <a:lnTo>
                      <a:pt x="5675" y="700"/>
                    </a:lnTo>
                    <a:cubicBezTo>
                      <a:pt x="5096" y="700"/>
                      <a:pt x="4622" y="521"/>
                      <a:pt x="4169" y="356"/>
                    </a:cubicBezTo>
                    <a:cubicBezTo>
                      <a:pt x="3751" y="212"/>
                      <a:pt x="3334" y="47"/>
                      <a:pt x="2846" y="12"/>
                    </a:cubicBezTo>
                    <a:cubicBezTo>
                      <a:pt x="2763" y="4"/>
                      <a:pt x="2678" y="1"/>
                      <a:pt x="259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5"/>
              <p:cNvSpPr/>
              <p:nvPr/>
            </p:nvSpPr>
            <p:spPr>
              <a:xfrm>
                <a:off x="7843075" y="2879165"/>
                <a:ext cx="813685" cy="2130487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9447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997" y="2920"/>
                      <a:pt x="2137" y="5840"/>
                      <a:pt x="3264" y="8668"/>
                    </a:cubicBezTo>
                    <a:lnTo>
                      <a:pt x="3573" y="9447"/>
                    </a:lnTo>
                    <a:lnTo>
                      <a:pt x="3608" y="9429"/>
                    </a:lnTo>
                    <a:lnTo>
                      <a:pt x="3299" y="8646"/>
                    </a:lnTo>
                    <a:cubicBezTo>
                      <a:pt x="2176" y="5818"/>
                      <a:pt x="1032" y="290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5"/>
              <p:cNvSpPr/>
              <p:nvPr/>
            </p:nvSpPr>
            <p:spPr>
              <a:xfrm>
                <a:off x="7707764" y="2837895"/>
                <a:ext cx="707690" cy="2171758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9630" extrusionOk="0">
                    <a:moveTo>
                      <a:pt x="0" y="0"/>
                    </a:moveTo>
                    <a:cubicBezTo>
                      <a:pt x="1127" y="3699"/>
                      <a:pt x="2123" y="6745"/>
                      <a:pt x="3103" y="9630"/>
                    </a:cubicBezTo>
                    <a:lnTo>
                      <a:pt x="3137" y="9630"/>
                    </a:lnTo>
                    <a:cubicBezTo>
                      <a:pt x="2158" y="6745"/>
                      <a:pt x="1162" y="3682"/>
                      <a:pt x="3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5"/>
              <p:cNvSpPr/>
              <p:nvPr/>
            </p:nvSpPr>
            <p:spPr>
              <a:xfrm>
                <a:off x="7569295" y="2809480"/>
                <a:ext cx="608685" cy="2200173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9756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379" y="1340"/>
                      <a:pt x="723" y="2685"/>
                      <a:pt x="1088" y="3973"/>
                    </a:cubicBezTo>
                    <a:cubicBezTo>
                      <a:pt x="1576" y="5857"/>
                      <a:pt x="2102" y="7815"/>
                      <a:pt x="2663" y="9756"/>
                    </a:cubicBezTo>
                    <a:lnTo>
                      <a:pt x="2698" y="9756"/>
                    </a:lnTo>
                    <a:cubicBezTo>
                      <a:pt x="2137" y="7815"/>
                      <a:pt x="1610" y="5857"/>
                      <a:pt x="1106" y="3951"/>
                    </a:cubicBezTo>
                    <a:cubicBezTo>
                      <a:pt x="762" y="2668"/>
                      <a:pt x="414" y="1323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5"/>
              <p:cNvSpPr/>
              <p:nvPr/>
            </p:nvSpPr>
            <p:spPr>
              <a:xfrm>
                <a:off x="7433984" y="2809480"/>
                <a:ext cx="503592" cy="2138381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9482" extrusionOk="0">
                    <a:moveTo>
                      <a:pt x="0" y="0"/>
                    </a:moveTo>
                    <a:cubicBezTo>
                      <a:pt x="144" y="635"/>
                      <a:pt x="361" y="1232"/>
                      <a:pt x="579" y="1815"/>
                    </a:cubicBezTo>
                    <a:cubicBezTo>
                      <a:pt x="870" y="2611"/>
                      <a:pt x="1162" y="3429"/>
                      <a:pt x="1288" y="4260"/>
                    </a:cubicBezTo>
                    <a:cubicBezTo>
                      <a:pt x="1362" y="4660"/>
                      <a:pt x="1414" y="5061"/>
                      <a:pt x="1488" y="5457"/>
                    </a:cubicBezTo>
                    <a:cubicBezTo>
                      <a:pt x="1688" y="6819"/>
                      <a:pt x="1884" y="8124"/>
                      <a:pt x="2193" y="9482"/>
                    </a:cubicBezTo>
                    <a:lnTo>
                      <a:pt x="2232" y="9482"/>
                    </a:lnTo>
                    <a:cubicBezTo>
                      <a:pt x="1923" y="8107"/>
                      <a:pt x="1723" y="6819"/>
                      <a:pt x="1523" y="5439"/>
                    </a:cubicBezTo>
                    <a:cubicBezTo>
                      <a:pt x="1449" y="5061"/>
                      <a:pt x="1397" y="4660"/>
                      <a:pt x="1323" y="4260"/>
                    </a:cubicBezTo>
                    <a:cubicBezTo>
                      <a:pt x="1197" y="3407"/>
                      <a:pt x="905" y="2594"/>
                      <a:pt x="618" y="1815"/>
                    </a:cubicBezTo>
                    <a:cubicBezTo>
                      <a:pt x="400" y="1214"/>
                      <a:pt x="183" y="618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65"/>
              <p:cNvSpPr/>
              <p:nvPr/>
            </p:nvSpPr>
            <p:spPr>
              <a:xfrm>
                <a:off x="7290554" y="2822109"/>
                <a:ext cx="413383" cy="206486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9156" extrusionOk="0">
                    <a:moveTo>
                      <a:pt x="1" y="1"/>
                    </a:moveTo>
                    <a:cubicBezTo>
                      <a:pt x="127" y="614"/>
                      <a:pt x="327" y="1197"/>
                      <a:pt x="527" y="1776"/>
                    </a:cubicBezTo>
                    <a:cubicBezTo>
                      <a:pt x="780" y="2481"/>
                      <a:pt x="1054" y="3208"/>
                      <a:pt x="1145" y="3969"/>
                    </a:cubicBezTo>
                    <a:cubicBezTo>
                      <a:pt x="1215" y="4548"/>
                      <a:pt x="1289" y="5166"/>
                      <a:pt x="1345" y="5744"/>
                    </a:cubicBezTo>
                    <a:cubicBezTo>
                      <a:pt x="1471" y="6854"/>
                      <a:pt x="1580" y="8011"/>
                      <a:pt x="1798" y="9156"/>
                    </a:cubicBezTo>
                    <a:lnTo>
                      <a:pt x="1833" y="9138"/>
                    </a:lnTo>
                    <a:cubicBezTo>
                      <a:pt x="1615" y="7994"/>
                      <a:pt x="1506" y="6854"/>
                      <a:pt x="1380" y="5727"/>
                    </a:cubicBezTo>
                    <a:cubicBezTo>
                      <a:pt x="1324" y="5148"/>
                      <a:pt x="1254" y="4548"/>
                      <a:pt x="1180" y="3952"/>
                    </a:cubicBezTo>
                    <a:cubicBezTo>
                      <a:pt x="1089" y="3208"/>
                      <a:pt x="819" y="2464"/>
                      <a:pt x="562" y="1759"/>
                    </a:cubicBezTo>
                    <a:cubicBezTo>
                      <a:pt x="366" y="1176"/>
                      <a:pt x="166" y="597"/>
                      <a:pt x="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65"/>
              <p:cNvSpPr/>
              <p:nvPr/>
            </p:nvSpPr>
            <p:spPr>
              <a:xfrm>
                <a:off x="7152311" y="2858417"/>
                <a:ext cx="314153" cy="2004196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8887" extrusionOk="0">
                    <a:moveTo>
                      <a:pt x="35" y="1"/>
                    </a:moveTo>
                    <a:lnTo>
                      <a:pt x="0" y="18"/>
                    </a:lnTo>
                    <a:cubicBezTo>
                      <a:pt x="87" y="619"/>
                      <a:pt x="270" y="1215"/>
                      <a:pt x="435" y="1798"/>
                    </a:cubicBezTo>
                    <a:cubicBezTo>
                      <a:pt x="631" y="2503"/>
                      <a:pt x="831" y="3212"/>
                      <a:pt x="905" y="3934"/>
                    </a:cubicBezTo>
                    <a:cubicBezTo>
                      <a:pt x="957" y="4552"/>
                      <a:pt x="1014" y="5205"/>
                      <a:pt x="1049" y="5823"/>
                    </a:cubicBezTo>
                    <a:cubicBezTo>
                      <a:pt x="1123" y="6837"/>
                      <a:pt x="1214" y="7868"/>
                      <a:pt x="1358" y="8886"/>
                    </a:cubicBezTo>
                    <a:lnTo>
                      <a:pt x="1393" y="8869"/>
                    </a:lnTo>
                    <a:cubicBezTo>
                      <a:pt x="1249" y="7868"/>
                      <a:pt x="1158" y="6819"/>
                      <a:pt x="1088" y="5823"/>
                    </a:cubicBezTo>
                    <a:cubicBezTo>
                      <a:pt x="1049" y="5205"/>
                      <a:pt x="997" y="4552"/>
                      <a:pt x="940" y="3934"/>
                    </a:cubicBezTo>
                    <a:cubicBezTo>
                      <a:pt x="870" y="3212"/>
                      <a:pt x="670" y="2485"/>
                      <a:pt x="470" y="1798"/>
                    </a:cubicBezTo>
                    <a:cubicBezTo>
                      <a:pt x="305" y="1215"/>
                      <a:pt x="126" y="601"/>
                      <a:pt x="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5"/>
              <p:cNvSpPr/>
              <p:nvPr/>
            </p:nvSpPr>
            <p:spPr>
              <a:xfrm>
                <a:off x="7012940" y="2907580"/>
                <a:ext cx="216953" cy="200013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869" extrusionOk="0">
                    <a:moveTo>
                      <a:pt x="0" y="0"/>
                    </a:moveTo>
                    <a:cubicBezTo>
                      <a:pt x="53" y="562"/>
                      <a:pt x="161" y="1162"/>
                      <a:pt x="270" y="1723"/>
                    </a:cubicBezTo>
                    <a:cubicBezTo>
                      <a:pt x="418" y="2520"/>
                      <a:pt x="579" y="3355"/>
                      <a:pt x="596" y="4151"/>
                    </a:cubicBezTo>
                    <a:cubicBezTo>
                      <a:pt x="596" y="4460"/>
                      <a:pt x="579" y="4787"/>
                      <a:pt x="544" y="5096"/>
                    </a:cubicBezTo>
                    <a:cubicBezTo>
                      <a:pt x="509" y="5531"/>
                      <a:pt x="470" y="6001"/>
                      <a:pt x="544" y="6475"/>
                    </a:cubicBezTo>
                    <a:cubicBezTo>
                      <a:pt x="579" y="6710"/>
                      <a:pt x="618" y="6928"/>
                      <a:pt x="670" y="7180"/>
                    </a:cubicBezTo>
                    <a:cubicBezTo>
                      <a:pt x="762" y="7741"/>
                      <a:pt x="871" y="8324"/>
                      <a:pt x="923" y="8868"/>
                    </a:cubicBezTo>
                    <a:lnTo>
                      <a:pt x="962" y="8868"/>
                    </a:lnTo>
                    <a:cubicBezTo>
                      <a:pt x="905" y="8324"/>
                      <a:pt x="797" y="7741"/>
                      <a:pt x="688" y="7163"/>
                    </a:cubicBezTo>
                    <a:cubicBezTo>
                      <a:pt x="653" y="6928"/>
                      <a:pt x="618" y="6693"/>
                      <a:pt x="579" y="6475"/>
                    </a:cubicBezTo>
                    <a:cubicBezTo>
                      <a:pt x="509" y="6001"/>
                      <a:pt x="544" y="5531"/>
                      <a:pt x="579" y="5096"/>
                    </a:cubicBezTo>
                    <a:cubicBezTo>
                      <a:pt x="618" y="4787"/>
                      <a:pt x="636" y="4460"/>
                      <a:pt x="636" y="4151"/>
                    </a:cubicBezTo>
                    <a:cubicBezTo>
                      <a:pt x="618" y="3338"/>
                      <a:pt x="453" y="2520"/>
                      <a:pt x="309" y="1706"/>
                    </a:cubicBezTo>
                    <a:cubicBezTo>
                      <a:pt x="200" y="1145"/>
                      <a:pt x="92" y="56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5"/>
              <p:cNvSpPr/>
              <p:nvPr/>
            </p:nvSpPr>
            <p:spPr>
              <a:xfrm>
                <a:off x="6869736" y="2944791"/>
                <a:ext cx="122684" cy="2031484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008" extrusionOk="0">
                    <a:moveTo>
                      <a:pt x="17" y="1"/>
                    </a:moveTo>
                    <a:cubicBezTo>
                      <a:pt x="57" y="523"/>
                      <a:pt x="109" y="1049"/>
                      <a:pt x="165" y="1576"/>
                    </a:cubicBezTo>
                    <a:cubicBezTo>
                      <a:pt x="252" y="2520"/>
                      <a:pt x="361" y="3499"/>
                      <a:pt x="309" y="4422"/>
                    </a:cubicBezTo>
                    <a:cubicBezTo>
                      <a:pt x="292" y="4713"/>
                      <a:pt x="235" y="5005"/>
                      <a:pt x="183" y="5257"/>
                    </a:cubicBezTo>
                    <a:cubicBezTo>
                      <a:pt x="91" y="5727"/>
                      <a:pt x="0" y="6179"/>
                      <a:pt x="91" y="6689"/>
                    </a:cubicBezTo>
                    <a:cubicBezTo>
                      <a:pt x="144" y="6871"/>
                      <a:pt x="183" y="7071"/>
                      <a:pt x="218" y="7250"/>
                    </a:cubicBezTo>
                    <a:cubicBezTo>
                      <a:pt x="344" y="7833"/>
                      <a:pt x="470" y="8412"/>
                      <a:pt x="509" y="9008"/>
                    </a:cubicBezTo>
                    <a:lnTo>
                      <a:pt x="544" y="9008"/>
                    </a:lnTo>
                    <a:cubicBezTo>
                      <a:pt x="509" y="8412"/>
                      <a:pt x="383" y="7811"/>
                      <a:pt x="252" y="7250"/>
                    </a:cubicBezTo>
                    <a:cubicBezTo>
                      <a:pt x="218" y="7050"/>
                      <a:pt x="183" y="6871"/>
                      <a:pt x="126" y="6671"/>
                    </a:cubicBezTo>
                    <a:cubicBezTo>
                      <a:pt x="35" y="6179"/>
                      <a:pt x="126" y="5727"/>
                      <a:pt x="218" y="5274"/>
                    </a:cubicBezTo>
                    <a:cubicBezTo>
                      <a:pt x="274" y="5005"/>
                      <a:pt x="326" y="4730"/>
                      <a:pt x="344" y="4439"/>
                    </a:cubicBezTo>
                    <a:cubicBezTo>
                      <a:pt x="400" y="3499"/>
                      <a:pt x="292" y="2520"/>
                      <a:pt x="200" y="1576"/>
                    </a:cubicBezTo>
                    <a:cubicBezTo>
                      <a:pt x="144" y="1049"/>
                      <a:pt x="91" y="505"/>
                      <a:pt x="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5"/>
              <p:cNvSpPr/>
              <p:nvPr/>
            </p:nvSpPr>
            <p:spPr>
              <a:xfrm>
                <a:off x="6624371" y="2956518"/>
                <a:ext cx="151326" cy="205313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9104" extrusionOk="0">
                    <a:moveTo>
                      <a:pt x="492" y="1"/>
                    </a:moveTo>
                    <a:cubicBezTo>
                      <a:pt x="509" y="493"/>
                      <a:pt x="527" y="980"/>
                      <a:pt x="544" y="1472"/>
                    </a:cubicBezTo>
                    <a:cubicBezTo>
                      <a:pt x="579" y="2503"/>
                      <a:pt x="635" y="3573"/>
                      <a:pt x="509" y="4587"/>
                    </a:cubicBezTo>
                    <a:cubicBezTo>
                      <a:pt x="470" y="4844"/>
                      <a:pt x="383" y="5096"/>
                      <a:pt x="292" y="5349"/>
                    </a:cubicBezTo>
                    <a:cubicBezTo>
                      <a:pt x="144" y="5784"/>
                      <a:pt x="0" y="6236"/>
                      <a:pt x="144" y="6711"/>
                    </a:cubicBezTo>
                    <a:cubicBezTo>
                      <a:pt x="383" y="7489"/>
                      <a:pt x="527" y="8177"/>
                      <a:pt x="527" y="9104"/>
                    </a:cubicBezTo>
                    <a:lnTo>
                      <a:pt x="562" y="9104"/>
                    </a:lnTo>
                    <a:cubicBezTo>
                      <a:pt x="562" y="8177"/>
                      <a:pt x="418" y="7489"/>
                      <a:pt x="183" y="6693"/>
                    </a:cubicBezTo>
                    <a:cubicBezTo>
                      <a:pt x="35" y="6236"/>
                      <a:pt x="183" y="5801"/>
                      <a:pt x="327" y="5366"/>
                    </a:cubicBezTo>
                    <a:cubicBezTo>
                      <a:pt x="418" y="5114"/>
                      <a:pt x="509" y="4861"/>
                      <a:pt x="544" y="4587"/>
                    </a:cubicBezTo>
                    <a:cubicBezTo>
                      <a:pt x="670" y="3573"/>
                      <a:pt x="618" y="2503"/>
                      <a:pt x="579" y="1472"/>
                    </a:cubicBezTo>
                    <a:cubicBezTo>
                      <a:pt x="562" y="980"/>
                      <a:pt x="544" y="493"/>
                      <a:pt x="5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5"/>
              <p:cNvSpPr/>
              <p:nvPr/>
            </p:nvSpPr>
            <p:spPr>
              <a:xfrm>
                <a:off x="6440799" y="2939829"/>
                <a:ext cx="167112" cy="203261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9013" extrusionOk="0">
                    <a:moveTo>
                      <a:pt x="705" y="1"/>
                    </a:moveTo>
                    <a:cubicBezTo>
                      <a:pt x="688" y="475"/>
                      <a:pt x="671" y="963"/>
                      <a:pt x="671" y="1437"/>
                    </a:cubicBezTo>
                    <a:cubicBezTo>
                      <a:pt x="671" y="2433"/>
                      <a:pt x="671" y="3465"/>
                      <a:pt x="470" y="4461"/>
                    </a:cubicBezTo>
                    <a:cubicBezTo>
                      <a:pt x="436" y="4718"/>
                      <a:pt x="362" y="4935"/>
                      <a:pt x="288" y="5170"/>
                    </a:cubicBezTo>
                    <a:cubicBezTo>
                      <a:pt x="144" y="5640"/>
                      <a:pt x="1" y="6093"/>
                      <a:pt x="127" y="6602"/>
                    </a:cubicBezTo>
                    <a:cubicBezTo>
                      <a:pt x="327" y="7472"/>
                      <a:pt x="327" y="8268"/>
                      <a:pt x="288" y="9012"/>
                    </a:cubicBezTo>
                    <a:lnTo>
                      <a:pt x="327" y="9012"/>
                    </a:lnTo>
                    <a:cubicBezTo>
                      <a:pt x="362" y="8268"/>
                      <a:pt x="362" y="7472"/>
                      <a:pt x="162" y="6602"/>
                    </a:cubicBezTo>
                    <a:cubicBezTo>
                      <a:pt x="35" y="6093"/>
                      <a:pt x="179" y="5640"/>
                      <a:pt x="327" y="5170"/>
                    </a:cubicBezTo>
                    <a:cubicBezTo>
                      <a:pt x="396" y="4953"/>
                      <a:pt x="470" y="4718"/>
                      <a:pt x="505" y="4483"/>
                    </a:cubicBezTo>
                    <a:cubicBezTo>
                      <a:pt x="705" y="3482"/>
                      <a:pt x="705" y="2433"/>
                      <a:pt x="705" y="1437"/>
                    </a:cubicBezTo>
                    <a:cubicBezTo>
                      <a:pt x="705" y="963"/>
                      <a:pt x="705" y="475"/>
                      <a:pt x="7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5"/>
              <p:cNvSpPr/>
              <p:nvPr/>
            </p:nvSpPr>
            <p:spPr>
              <a:xfrm>
                <a:off x="6269179" y="2903521"/>
                <a:ext cx="200264" cy="198750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13" extrusionOk="0">
                    <a:moveTo>
                      <a:pt x="849" y="1"/>
                    </a:moveTo>
                    <a:cubicBezTo>
                      <a:pt x="814" y="379"/>
                      <a:pt x="779" y="762"/>
                      <a:pt x="762" y="1141"/>
                    </a:cubicBezTo>
                    <a:cubicBezTo>
                      <a:pt x="670" y="2159"/>
                      <a:pt x="596" y="3230"/>
                      <a:pt x="361" y="4243"/>
                    </a:cubicBezTo>
                    <a:cubicBezTo>
                      <a:pt x="144" y="5205"/>
                      <a:pt x="126" y="6184"/>
                      <a:pt x="87" y="7124"/>
                    </a:cubicBezTo>
                    <a:cubicBezTo>
                      <a:pt x="70" y="7668"/>
                      <a:pt x="52" y="8251"/>
                      <a:pt x="0" y="8812"/>
                    </a:cubicBezTo>
                    <a:lnTo>
                      <a:pt x="35" y="8812"/>
                    </a:lnTo>
                    <a:cubicBezTo>
                      <a:pt x="87" y="8251"/>
                      <a:pt x="109" y="7668"/>
                      <a:pt x="126" y="7124"/>
                    </a:cubicBezTo>
                    <a:cubicBezTo>
                      <a:pt x="161" y="6184"/>
                      <a:pt x="178" y="5222"/>
                      <a:pt x="396" y="4243"/>
                    </a:cubicBezTo>
                    <a:cubicBezTo>
                      <a:pt x="631" y="3230"/>
                      <a:pt x="705" y="2177"/>
                      <a:pt x="796" y="1141"/>
                    </a:cubicBezTo>
                    <a:cubicBezTo>
                      <a:pt x="814" y="780"/>
                      <a:pt x="849" y="379"/>
                      <a:pt x="88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5"/>
              <p:cNvSpPr/>
              <p:nvPr/>
            </p:nvSpPr>
            <p:spPr>
              <a:xfrm>
                <a:off x="6031708" y="2854583"/>
                <a:ext cx="298366" cy="19951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8847" extrusionOk="0">
                    <a:moveTo>
                      <a:pt x="1288" y="0"/>
                    </a:moveTo>
                    <a:cubicBezTo>
                      <a:pt x="1271" y="161"/>
                      <a:pt x="1231" y="344"/>
                      <a:pt x="1214" y="509"/>
                    </a:cubicBezTo>
                    <a:cubicBezTo>
                      <a:pt x="1031" y="1684"/>
                      <a:pt x="870" y="2920"/>
                      <a:pt x="544" y="4117"/>
                    </a:cubicBezTo>
                    <a:cubicBezTo>
                      <a:pt x="292" y="5078"/>
                      <a:pt x="235" y="6057"/>
                      <a:pt x="161" y="7015"/>
                    </a:cubicBezTo>
                    <a:cubicBezTo>
                      <a:pt x="126" y="7615"/>
                      <a:pt x="91" y="8233"/>
                      <a:pt x="0" y="8829"/>
                    </a:cubicBezTo>
                    <a:lnTo>
                      <a:pt x="35" y="8846"/>
                    </a:lnTo>
                    <a:cubicBezTo>
                      <a:pt x="126" y="8233"/>
                      <a:pt x="161" y="7615"/>
                      <a:pt x="200" y="7015"/>
                    </a:cubicBezTo>
                    <a:cubicBezTo>
                      <a:pt x="270" y="6075"/>
                      <a:pt x="326" y="5078"/>
                      <a:pt x="579" y="4117"/>
                    </a:cubicBezTo>
                    <a:cubicBezTo>
                      <a:pt x="905" y="2920"/>
                      <a:pt x="1070" y="1706"/>
                      <a:pt x="1249" y="509"/>
                    </a:cubicBezTo>
                    <a:cubicBezTo>
                      <a:pt x="1271" y="344"/>
                      <a:pt x="1305" y="183"/>
                      <a:pt x="13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5"/>
              <p:cNvSpPr/>
              <p:nvPr/>
            </p:nvSpPr>
            <p:spPr>
              <a:xfrm>
                <a:off x="5794011" y="2813313"/>
                <a:ext cx="396694" cy="20815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9230" extrusionOk="0">
                    <a:moveTo>
                      <a:pt x="1724" y="1"/>
                    </a:moveTo>
                    <a:cubicBezTo>
                      <a:pt x="1180" y="2759"/>
                      <a:pt x="636" y="5675"/>
                      <a:pt x="1" y="9212"/>
                    </a:cubicBezTo>
                    <a:lnTo>
                      <a:pt x="40" y="9230"/>
                    </a:lnTo>
                    <a:cubicBezTo>
                      <a:pt x="671" y="5675"/>
                      <a:pt x="1215" y="2759"/>
                      <a:pt x="17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5"/>
              <p:cNvSpPr/>
              <p:nvPr/>
            </p:nvSpPr>
            <p:spPr>
              <a:xfrm>
                <a:off x="5561501" y="2797527"/>
                <a:ext cx="490962" cy="215439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9553" extrusionOk="0">
                    <a:moveTo>
                      <a:pt x="2137" y="1"/>
                    </a:moveTo>
                    <a:cubicBezTo>
                      <a:pt x="1541" y="2520"/>
                      <a:pt x="1015" y="4914"/>
                      <a:pt x="453" y="7468"/>
                    </a:cubicBezTo>
                    <a:cubicBezTo>
                      <a:pt x="310" y="8160"/>
                      <a:pt x="162" y="8847"/>
                      <a:pt x="1" y="9552"/>
                    </a:cubicBezTo>
                    <a:lnTo>
                      <a:pt x="36" y="9552"/>
                    </a:lnTo>
                    <a:cubicBezTo>
                      <a:pt x="179" y="8865"/>
                      <a:pt x="344" y="8177"/>
                      <a:pt x="488" y="7468"/>
                    </a:cubicBezTo>
                    <a:cubicBezTo>
                      <a:pt x="1049" y="4931"/>
                      <a:pt x="1576" y="2520"/>
                      <a:pt x="21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5"/>
              <p:cNvSpPr/>
              <p:nvPr/>
            </p:nvSpPr>
            <p:spPr>
              <a:xfrm>
                <a:off x="5324030" y="2809480"/>
                <a:ext cx="592899" cy="2196339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9739" extrusionOk="0">
                    <a:moveTo>
                      <a:pt x="2594" y="0"/>
                    </a:moveTo>
                    <a:cubicBezTo>
                      <a:pt x="2102" y="1706"/>
                      <a:pt x="1667" y="3407"/>
                      <a:pt x="1232" y="5061"/>
                    </a:cubicBezTo>
                    <a:cubicBezTo>
                      <a:pt x="854" y="6584"/>
                      <a:pt x="436" y="8159"/>
                      <a:pt x="1" y="9717"/>
                    </a:cubicBezTo>
                    <a:lnTo>
                      <a:pt x="36" y="9738"/>
                    </a:lnTo>
                    <a:cubicBezTo>
                      <a:pt x="471" y="8159"/>
                      <a:pt x="871" y="6584"/>
                      <a:pt x="1271" y="5061"/>
                    </a:cubicBezTo>
                    <a:cubicBezTo>
                      <a:pt x="1689" y="3407"/>
                      <a:pt x="2142" y="1706"/>
                      <a:pt x="2629" y="18"/>
                    </a:cubicBezTo>
                    <a:lnTo>
                      <a:pt x="2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5"/>
              <p:cNvSpPr/>
              <p:nvPr/>
            </p:nvSpPr>
            <p:spPr>
              <a:xfrm>
                <a:off x="5078665" y="2850524"/>
                <a:ext cx="700022" cy="2170856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626" extrusionOk="0">
                    <a:moveTo>
                      <a:pt x="3064" y="1"/>
                    </a:moveTo>
                    <a:cubicBezTo>
                      <a:pt x="2412" y="1794"/>
                      <a:pt x="1868" y="3626"/>
                      <a:pt x="1324" y="5401"/>
                    </a:cubicBezTo>
                    <a:cubicBezTo>
                      <a:pt x="906" y="6798"/>
                      <a:pt x="471" y="8212"/>
                      <a:pt x="1" y="9626"/>
                    </a:cubicBezTo>
                    <a:lnTo>
                      <a:pt x="36" y="9626"/>
                    </a:lnTo>
                    <a:cubicBezTo>
                      <a:pt x="510" y="8229"/>
                      <a:pt x="945" y="6798"/>
                      <a:pt x="1363" y="5423"/>
                    </a:cubicBezTo>
                    <a:cubicBezTo>
                      <a:pt x="1907" y="3643"/>
                      <a:pt x="2451" y="1811"/>
                      <a:pt x="31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5"/>
              <p:cNvSpPr/>
              <p:nvPr/>
            </p:nvSpPr>
            <p:spPr>
              <a:xfrm>
                <a:off x="4841194" y="2899687"/>
                <a:ext cx="798124" cy="212575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9426" extrusionOk="0">
                    <a:moveTo>
                      <a:pt x="3504" y="0"/>
                    </a:moveTo>
                    <a:cubicBezTo>
                      <a:pt x="2668" y="1902"/>
                      <a:pt x="1981" y="3860"/>
                      <a:pt x="1328" y="5766"/>
                    </a:cubicBezTo>
                    <a:cubicBezTo>
                      <a:pt x="910" y="6963"/>
                      <a:pt x="475" y="8194"/>
                      <a:pt x="1" y="9408"/>
                    </a:cubicBezTo>
                    <a:lnTo>
                      <a:pt x="40" y="9425"/>
                    </a:lnTo>
                    <a:cubicBezTo>
                      <a:pt x="510" y="8211"/>
                      <a:pt x="945" y="6963"/>
                      <a:pt x="1363" y="5766"/>
                    </a:cubicBezTo>
                    <a:cubicBezTo>
                      <a:pt x="2016" y="3877"/>
                      <a:pt x="2703" y="1919"/>
                      <a:pt x="3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7" name="Google Shape;3527;p65"/>
            <p:cNvSpPr/>
            <p:nvPr/>
          </p:nvSpPr>
          <p:spPr>
            <a:xfrm>
              <a:off x="7740675" y="1448000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5"/>
            <p:cNvSpPr/>
            <p:nvPr/>
          </p:nvSpPr>
          <p:spPr>
            <a:xfrm rot="5807906">
              <a:off x="6551024" y="517729"/>
              <a:ext cx="1031452" cy="1031452"/>
            </a:xfrm>
            <a:prstGeom prst="ellipse">
              <a:avLst/>
            </a:prstGeom>
            <a:gradFill>
              <a:gsLst>
                <a:gs pos="0">
                  <a:srgbClr val="EC2519">
                    <a:alpha val="24705"/>
                  </a:srgbClr>
                </a:gs>
                <a:gs pos="100000">
                  <a:srgbClr val="FF7300">
                    <a:alpha val="7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9" name="Google Shape;3529;p65"/>
            <p:cNvGrpSpPr/>
            <p:nvPr/>
          </p:nvGrpSpPr>
          <p:grpSpPr>
            <a:xfrm>
              <a:off x="5922618" y="1128595"/>
              <a:ext cx="623386" cy="646336"/>
              <a:chOff x="3948618" y="3970418"/>
              <a:chExt cx="623386" cy="646336"/>
            </a:xfrm>
          </p:grpSpPr>
          <p:sp>
            <p:nvSpPr>
              <p:cNvPr id="3530" name="Google Shape;3530;p65"/>
              <p:cNvSpPr/>
              <p:nvPr/>
            </p:nvSpPr>
            <p:spPr>
              <a:xfrm>
                <a:off x="3948618" y="4119997"/>
                <a:ext cx="25774" cy="3589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5" extrusionOk="0">
                    <a:moveTo>
                      <a:pt x="218" y="0"/>
                    </a:moveTo>
                    <a:lnTo>
                      <a:pt x="35" y="161"/>
                    </a:lnTo>
                    <a:lnTo>
                      <a:pt x="1" y="252"/>
                    </a:lnTo>
                    <a:lnTo>
                      <a:pt x="53" y="30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5"/>
              <p:cNvSpPr/>
              <p:nvPr/>
            </p:nvSpPr>
            <p:spPr>
              <a:xfrm>
                <a:off x="3982983" y="4008784"/>
                <a:ext cx="102506" cy="18147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542" extrusionOk="0">
                    <a:moveTo>
                      <a:pt x="870" y="1"/>
                    </a:moveTo>
                    <a:lnTo>
                      <a:pt x="688" y="162"/>
                    </a:lnTo>
                    <a:lnTo>
                      <a:pt x="0" y="1489"/>
                    </a:lnTo>
                    <a:lnTo>
                      <a:pt x="52" y="1541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5"/>
              <p:cNvSpPr/>
              <p:nvPr/>
            </p:nvSpPr>
            <p:spPr>
              <a:xfrm>
                <a:off x="4018759" y="3987365"/>
                <a:ext cx="126161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3" extrusionOk="0">
                    <a:moveTo>
                      <a:pt x="1019" y="0"/>
                    </a:moveTo>
                    <a:lnTo>
                      <a:pt x="1" y="1976"/>
                    </a:lnTo>
                    <a:lnTo>
                      <a:pt x="57" y="2032"/>
                    </a:lnTo>
                    <a:lnTo>
                      <a:pt x="1071" y="5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5"/>
              <p:cNvSpPr/>
              <p:nvPr/>
            </p:nvSpPr>
            <p:spPr>
              <a:xfrm>
                <a:off x="3952737" y="4397031"/>
                <a:ext cx="38484" cy="62021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27" extrusionOk="0">
                    <a:moveTo>
                      <a:pt x="327" y="0"/>
                    </a:moveTo>
                    <a:lnTo>
                      <a:pt x="166" y="183"/>
                    </a:lnTo>
                    <a:lnTo>
                      <a:pt x="0" y="474"/>
                    </a:lnTo>
                    <a:lnTo>
                      <a:pt x="57" y="52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5"/>
              <p:cNvSpPr/>
              <p:nvPr/>
            </p:nvSpPr>
            <p:spPr>
              <a:xfrm>
                <a:off x="4055125" y="4023612"/>
                <a:ext cx="126161" cy="23937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4" extrusionOk="0">
                    <a:moveTo>
                      <a:pt x="1019" y="1"/>
                    </a:moveTo>
                    <a:lnTo>
                      <a:pt x="1" y="1976"/>
                    </a:lnTo>
                    <a:lnTo>
                      <a:pt x="57" y="2033"/>
                    </a:lnTo>
                    <a:lnTo>
                      <a:pt x="1071" y="5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5"/>
              <p:cNvSpPr/>
              <p:nvPr/>
            </p:nvSpPr>
            <p:spPr>
              <a:xfrm>
                <a:off x="3989102" y="4057977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853" y="1976"/>
                    </a:lnTo>
                    <a:lnTo>
                      <a:pt x="888" y="2011"/>
                    </a:lnTo>
                    <a:lnTo>
                      <a:pt x="797" y="2120"/>
                    </a:lnTo>
                    <a:lnTo>
                      <a:pt x="0" y="3643"/>
                    </a:lnTo>
                    <a:lnTo>
                      <a:pt x="57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5"/>
              <p:cNvSpPr/>
              <p:nvPr/>
            </p:nvSpPr>
            <p:spPr>
              <a:xfrm>
                <a:off x="4025468" y="4094342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0" y="3642"/>
                    </a:lnTo>
                    <a:lnTo>
                      <a:pt x="53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5"/>
              <p:cNvSpPr/>
              <p:nvPr/>
            </p:nvSpPr>
            <p:spPr>
              <a:xfrm>
                <a:off x="4059714" y="4066215"/>
                <a:ext cx="264444" cy="497347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226" extrusionOk="0">
                    <a:moveTo>
                      <a:pt x="2246" y="0"/>
                    </a:moveTo>
                    <a:lnTo>
                      <a:pt x="2068" y="165"/>
                    </a:lnTo>
                    <a:lnTo>
                      <a:pt x="1" y="4173"/>
                    </a:lnTo>
                    <a:lnTo>
                      <a:pt x="53" y="4225"/>
                    </a:lnTo>
                    <a:lnTo>
                      <a:pt x="2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65"/>
              <p:cNvSpPr/>
              <p:nvPr/>
            </p:nvSpPr>
            <p:spPr>
              <a:xfrm>
                <a:off x="4095609" y="3970418"/>
                <a:ext cx="328819" cy="62951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5349" extrusionOk="0">
                    <a:moveTo>
                      <a:pt x="2742" y="0"/>
                    </a:moveTo>
                    <a:lnTo>
                      <a:pt x="2703" y="35"/>
                    </a:lnTo>
                    <a:lnTo>
                      <a:pt x="0" y="5296"/>
                    </a:lnTo>
                    <a:lnTo>
                      <a:pt x="57" y="5348"/>
                    </a:lnTo>
                    <a:lnTo>
                      <a:pt x="2794" y="53"/>
                    </a:lnTo>
                    <a:lnTo>
                      <a:pt x="27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5"/>
              <p:cNvSpPr/>
              <p:nvPr/>
            </p:nvSpPr>
            <p:spPr>
              <a:xfrm>
                <a:off x="4151392" y="4004665"/>
                <a:ext cx="307400" cy="58443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4966" extrusionOk="0">
                    <a:moveTo>
                      <a:pt x="2555" y="1"/>
                    </a:moveTo>
                    <a:lnTo>
                      <a:pt x="1" y="4966"/>
                    </a:lnTo>
                    <a:lnTo>
                      <a:pt x="179" y="4805"/>
                    </a:lnTo>
                    <a:lnTo>
                      <a:pt x="2612" y="53"/>
                    </a:lnTo>
                    <a:lnTo>
                      <a:pt x="2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5"/>
              <p:cNvSpPr/>
              <p:nvPr/>
            </p:nvSpPr>
            <p:spPr>
              <a:xfrm>
                <a:off x="4262017" y="4040559"/>
                <a:ext cx="233139" cy="43791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721" extrusionOk="0">
                    <a:moveTo>
                      <a:pt x="1924" y="1"/>
                    </a:moveTo>
                    <a:lnTo>
                      <a:pt x="1" y="3721"/>
                    </a:lnTo>
                    <a:lnTo>
                      <a:pt x="75" y="3664"/>
                    </a:lnTo>
                    <a:lnTo>
                      <a:pt x="92" y="3699"/>
                    </a:lnTo>
                    <a:lnTo>
                      <a:pt x="1980" y="57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5"/>
              <p:cNvSpPr/>
              <p:nvPr/>
            </p:nvSpPr>
            <p:spPr>
              <a:xfrm>
                <a:off x="4302972" y="4076924"/>
                <a:ext cx="225960" cy="433325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3682" extrusionOk="0">
                    <a:moveTo>
                      <a:pt x="1867" y="0"/>
                    </a:moveTo>
                    <a:lnTo>
                      <a:pt x="1" y="3629"/>
                    </a:lnTo>
                    <a:lnTo>
                      <a:pt x="53" y="3682"/>
                    </a:lnTo>
                    <a:lnTo>
                      <a:pt x="1920" y="40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5"/>
              <p:cNvSpPr/>
              <p:nvPr/>
            </p:nvSpPr>
            <p:spPr>
              <a:xfrm>
                <a:off x="4484327" y="4111289"/>
                <a:ext cx="80969" cy="14499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32" extrusionOk="0">
                    <a:moveTo>
                      <a:pt x="635" y="0"/>
                    </a:moveTo>
                    <a:lnTo>
                      <a:pt x="0" y="1231"/>
                    </a:lnTo>
                    <a:lnTo>
                      <a:pt x="161" y="1070"/>
                    </a:lnTo>
                    <a:lnTo>
                      <a:pt x="688" y="52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5"/>
              <p:cNvSpPr/>
              <p:nvPr/>
            </p:nvSpPr>
            <p:spPr>
              <a:xfrm>
                <a:off x="4338867" y="4307354"/>
                <a:ext cx="126043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033" extrusionOk="0">
                    <a:moveTo>
                      <a:pt x="1019" y="1"/>
                    </a:moveTo>
                    <a:lnTo>
                      <a:pt x="0" y="1976"/>
                    </a:lnTo>
                    <a:lnTo>
                      <a:pt x="57" y="2033"/>
                    </a:lnTo>
                    <a:lnTo>
                      <a:pt x="1071" y="57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65"/>
              <p:cNvSpPr/>
              <p:nvPr/>
            </p:nvSpPr>
            <p:spPr>
              <a:xfrm>
                <a:off x="4373113" y="4343719"/>
                <a:ext cx="126161" cy="2372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16" extrusionOk="0">
                    <a:moveTo>
                      <a:pt x="1015" y="1"/>
                    </a:moveTo>
                    <a:lnTo>
                      <a:pt x="1" y="1959"/>
                    </a:lnTo>
                    <a:lnTo>
                      <a:pt x="57" y="2015"/>
                    </a:lnTo>
                    <a:lnTo>
                      <a:pt x="1071" y="57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65"/>
              <p:cNvSpPr/>
              <p:nvPr/>
            </p:nvSpPr>
            <p:spPr>
              <a:xfrm>
                <a:off x="4409479" y="4378084"/>
                <a:ext cx="126161" cy="23867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28" extrusionOk="0">
                    <a:moveTo>
                      <a:pt x="1015" y="0"/>
                    </a:moveTo>
                    <a:lnTo>
                      <a:pt x="1" y="1976"/>
                    </a:lnTo>
                    <a:lnTo>
                      <a:pt x="53" y="2028"/>
                    </a:lnTo>
                    <a:lnTo>
                      <a:pt x="1071" y="52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65"/>
              <p:cNvSpPr/>
              <p:nvPr/>
            </p:nvSpPr>
            <p:spPr>
              <a:xfrm>
                <a:off x="4501156" y="4414331"/>
                <a:ext cx="70848" cy="12157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33" extrusionOk="0">
                    <a:moveTo>
                      <a:pt x="545" y="1"/>
                    </a:moveTo>
                    <a:lnTo>
                      <a:pt x="1" y="1032"/>
                    </a:lnTo>
                    <a:lnTo>
                      <a:pt x="183" y="871"/>
                    </a:lnTo>
                    <a:lnTo>
                      <a:pt x="601" y="53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7" name="Google Shape;3547;p65"/>
            <p:cNvGrpSpPr/>
            <p:nvPr/>
          </p:nvGrpSpPr>
          <p:grpSpPr>
            <a:xfrm>
              <a:off x="7469904" y="200458"/>
              <a:ext cx="1179125" cy="1047024"/>
              <a:chOff x="7595029" y="282856"/>
              <a:chExt cx="1179125" cy="1047024"/>
            </a:xfrm>
          </p:grpSpPr>
          <p:sp>
            <p:nvSpPr>
              <p:cNvPr id="3548" name="Google Shape;3548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53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5"/>
              <p:cNvSpPr/>
              <p:nvPr/>
            </p:nvSpPr>
            <p:spPr>
              <a:xfrm>
                <a:off x="795021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53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5"/>
              <p:cNvSpPr/>
              <p:nvPr/>
            </p:nvSpPr>
            <p:spPr>
              <a:xfrm>
                <a:off x="795021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27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27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53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1"/>
                    </a:moveTo>
                    <a:lnTo>
                      <a:pt x="1" y="35"/>
                    </a:lnTo>
                    <a:lnTo>
                      <a:pt x="854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1"/>
                    </a:moveTo>
                    <a:lnTo>
                      <a:pt x="1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27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27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53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3"/>
                    </a:lnTo>
                    <a:lnTo>
                      <a:pt x="854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0" name="Google Shape;3580;p65"/>
            <p:cNvGrpSpPr/>
            <p:nvPr/>
          </p:nvGrpSpPr>
          <p:grpSpPr>
            <a:xfrm rot="-5400000">
              <a:off x="6397039" y="1594044"/>
              <a:ext cx="1339428" cy="646295"/>
              <a:chOff x="5747281" y="232051"/>
              <a:chExt cx="1696122" cy="818406"/>
            </a:xfrm>
          </p:grpSpPr>
          <p:sp>
            <p:nvSpPr>
              <p:cNvPr id="3581" name="Google Shape;3581;p65"/>
              <p:cNvSpPr/>
              <p:nvPr/>
            </p:nvSpPr>
            <p:spPr>
              <a:xfrm rot="5400000">
                <a:off x="5738550" y="240782"/>
                <a:ext cx="818406" cy="80094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2" extrusionOk="0">
                    <a:moveTo>
                      <a:pt x="1937" y="70"/>
                    </a:moveTo>
                    <a:cubicBezTo>
                      <a:pt x="2773" y="70"/>
                      <a:pt x="3443" y="744"/>
                      <a:pt x="3443" y="1575"/>
                    </a:cubicBezTo>
                    <a:lnTo>
                      <a:pt x="3443" y="1884"/>
                    </a:lnTo>
                    <a:cubicBezTo>
                      <a:pt x="3443" y="2702"/>
                      <a:pt x="2773" y="3372"/>
                      <a:pt x="1937" y="3372"/>
                    </a:cubicBezTo>
                    <a:lnTo>
                      <a:pt x="1559" y="3372"/>
                    </a:lnTo>
                    <a:cubicBezTo>
                      <a:pt x="741" y="3372"/>
                      <a:pt x="70" y="2702"/>
                      <a:pt x="70" y="1884"/>
                    </a:cubicBezTo>
                    <a:lnTo>
                      <a:pt x="70" y="1575"/>
                    </a:lnTo>
                    <a:cubicBezTo>
                      <a:pt x="70" y="744"/>
                      <a:pt x="741" y="70"/>
                      <a:pt x="1559" y="70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5"/>
                      <a:pt x="1" y="1575"/>
                    </a:cubicBezTo>
                    <a:lnTo>
                      <a:pt x="1" y="1884"/>
                    </a:lnTo>
                    <a:cubicBezTo>
                      <a:pt x="1" y="2737"/>
                      <a:pt x="688" y="3442"/>
                      <a:pt x="1559" y="3442"/>
                    </a:cubicBezTo>
                    <a:lnTo>
                      <a:pt x="1937" y="3442"/>
                    </a:lnTo>
                    <a:cubicBezTo>
                      <a:pt x="2807" y="3442"/>
                      <a:pt x="3517" y="2737"/>
                      <a:pt x="3517" y="1884"/>
                    </a:cubicBezTo>
                    <a:lnTo>
                      <a:pt x="3517" y="1575"/>
                    </a:lnTo>
                    <a:cubicBezTo>
                      <a:pt x="3517" y="705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5"/>
              <p:cNvSpPr/>
              <p:nvPr/>
            </p:nvSpPr>
            <p:spPr>
              <a:xfrm rot="5400000">
                <a:off x="5915747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5"/>
                      <a:pt x="3443" y="1558"/>
                    </a:cubicBezTo>
                    <a:lnTo>
                      <a:pt x="3443" y="1867"/>
                    </a:lnTo>
                    <a:cubicBezTo>
                      <a:pt x="3443" y="2703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703"/>
                      <a:pt x="70" y="1867"/>
                    </a:cubicBezTo>
                    <a:lnTo>
                      <a:pt x="70" y="1558"/>
                    </a:lnTo>
                    <a:cubicBezTo>
                      <a:pt x="70" y="745"/>
                      <a:pt x="741" y="70"/>
                      <a:pt x="1559" y="70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06"/>
                      <a:pt x="1" y="1558"/>
                    </a:cubicBezTo>
                    <a:lnTo>
                      <a:pt x="1" y="1867"/>
                    </a:lnTo>
                    <a:cubicBezTo>
                      <a:pt x="1" y="2738"/>
                      <a:pt x="688" y="3443"/>
                      <a:pt x="1559" y="3443"/>
                    </a:cubicBezTo>
                    <a:lnTo>
                      <a:pt x="1937" y="3443"/>
                    </a:lnTo>
                    <a:cubicBezTo>
                      <a:pt x="2807" y="3443"/>
                      <a:pt x="3517" y="2738"/>
                      <a:pt x="3517" y="1867"/>
                    </a:cubicBezTo>
                    <a:lnTo>
                      <a:pt x="3517" y="1558"/>
                    </a:lnTo>
                    <a:cubicBezTo>
                      <a:pt x="3517" y="706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5"/>
              <p:cNvSpPr/>
              <p:nvPr/>
            </p:nvSpPr>
            <p:spPr>
              <a:xfrm rot="5400000">
                <a:off x="6097017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1"/>
                      <a:pt x="3443" y="1576"/>
                    </a:cubicBezTo>
                    <a:lnTo>
                      <a:pt x="3443" y="1885"/>
                    </a:lnTo>
                    <a:cubicBezTo>
                      <a:pt x="3443" y="2699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699"/>
                      <a:pt x="70" y="1885"/>
                    </a:cubicBezTo>
                    <a:lnTo>
                      <a:pt x="70" y="1576"/>
                    </a:lnTo>
                    <a:cubicBezTo>
                      <a:pt x="70" y="741"/>
                      <a:pt x="741" y="70"/>
                      <a:pt x="1559" y="70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06"/>
                      <a:pt x="1" y="1576"/>
                    </a:cubicBezTo>
                    <a:lnTo>
                      <a:pt x="1" y="1885"/>
                    </a:lnTo>
                    <a:cubicBezTo>
                      <a:pt x="1" y="2738"/>
                      <a:pt x="688" y="3443"/>
                      <a:pt x="1559" y="3443"/>
                    </a:cubicBezTo>
                    <a:lnTo>
                      <a:pt x="1937" y="3443"/>
                    </a:lnTo>
                    <a:cubicBezTo>
                      <a:pt x="2807" y="3443"/>
                      <a:pt x="3517" y="2738"/>
                      <a:pt x="3517" y="1885"/>
                    </a:cubicBezTo>
                    <a:lnTo>
                      <a:pt x="3517" y="1576"/>
                    </a:lnTo>
                    <a:cubicBezTo>
                      <a:pt x="3517" y="706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5"/>
              <p:cNvSpPr/>
              <p:nvPr/>
            </p:nvSpPr>
            <p:spPr>
              <a:xfrm rot="5400000">
                <a:off x="6274098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0"/>
                      <a:pt x="3443" y="1558"/>
                    </a:cubicBezTo>
                    <a:lnTo>
                      <a:pt x="3443" y="1867"/>
                    </a:lnTo>
                    <a:cubicBezTo>
                      <a:pt x="3443" y="2698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698"/>
                      <a:pt x="70" y="1867"/>
                    </a:cubicBezTo>
                    <a:lnTo>
                      <a:pt x="70" y="1558"/>
                    </a:lnTo>
                    <a:cubicBezTo>
                      <a:pt x="70" y="740"/>
                      <a:pt x="741" y="70"/>
                      <a:pt x="1559" y="70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5"/>
                      <a:pt x="1" y="1558"/>
                    </a:cubicBezTo>
                    <a:lnTo>
                      <a:pt x="1" y="1867"/>
                    </a:lnTo>
                    <a:cubicBezTo>
                      <a:pt x="1" y="2737"/>
                      <a:pt x="688" y="3442"/>
                      <a:pt x="1559" y="3442"/>
                    </a:cubicBezTo>
                    <a:lnTo>
                      <a:pt x="1937" y="3442"/>
                    </a:lnTo>
                    <a:cubicBezTo>
                      <a:pt x="2807" y="3442"/>
                      <a:pt x="3517" y="2737"/>
                      <a:pt x="3517" y="1867"/>
                    </a:cubicBezTo>
                    <a:lnTo>
                      <a:pt x="3517" y="1558"/>
                    </a:lnTo>
                    <a:cubicBezTo>
                      <a:pt x="3517" y="705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5"/>
              <p:cNvSpPr/>
              <p:nvPr/>
            </p:nvSpPr>
            <p:spPr>
              <a:xfrm rot="5400000">
                <a:off x="6455832" y="240200"/>
                <a:ext cx="818406" cy="8021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7" extrusionOk="0">
                    <a:moveTo>
                      <a:pt x="1937" y="74"/>
                    </a:moveTo>
                    <a:cubicBezTo>
                      <a:pt x="2773" y="74"/>
                      <a:pt x="3443" y="744"/>
                      <a:pt x="3443" y="1580"/>
                    </a:cubicBezTo>
                    <a:lnTo>
                      <a:pt x="3443" y="1889"/>
                    </a:lnTo>
                    <a:cubicBezTo>
                      <a:pt x="3443" y="2702"/>
                      <a:pt x="2773" y="3372"/>
                      <a:pt x="1937" y="3372"/>
                    </a:cubicBezTo>
                    <a:lnTo>
                      <a:pt x="1559" y="3372"/>
                    </a:lnTo>
                    <a:cubicBezTo>
                      <a:pt x="741" y="3372"/>
                      <a:pt x="70" y="2702"/>
                      <a:pt x="70" y="1889"/>
                    </a:cubicBezTo>
                    <a:lnTo>
                      <a:pt x="70" y="1580"/>
                    </a:lnTo>
                    <a:cubicBezTo>
                      <a:pt x="70" y="744"/>
                      <a:pt x="741" y="74"/>
                      <a:pt x="1559" y="74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9"/>
                      <a:pt x="1" y="1580"/>
                    </a:cubicBezTo>
                    <a:lnTo>
                      <a:pt x="1" y="1889"/>
                    </a:lnTo>
                    <a:cubicBezTo>
                      <a:pt x="1" y="2741"/>
                      <a:pt x="688" y="3446"/>
                      <a:pt x="1559" y="3446"/>
                    </a:cubicBezTo>
                    <a:lnTo>
                      <a:pt x="1937" y="3446"/>
                    </a:lnTo>
                    <a:cubicBezTo>
                      <a:pt x="2807" y="3446"/>
                      <a:pt x="3517" y="2741"/>
                      <a:pt x="3517" y="1889"/>
                    </a:cubicBezTo>
                    <a:lnTo>
                      <a:pt x="3517" y="1580"/>
                    </a:lnTo>
                    <a:cubicBezTo>
                      <a:pt x="3517" y="709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5"/>
              <p:cNvSpPr/>
              <p:nvPr/>
            </p:nvSpPr>
            <p:spPr>
              <a:xfrm rot="5400000">
                <a:off x="6633146" y="240200"/>
                <a:ext cx="818406" cy="8021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7" extrusionOk="0">
                    <a:moveTo>
                      <a:pt x="1937" y="75"/>
                    </a:moveTo>
                    <a:cubicBezTo>
                      <a:pt x="2773" y="75"/>
                      <a:pt x="3443" y="745"/>
                      <a:pt x="3443" y="1563"/>
                    </a:cubicBezTo>
                    <a:lnTo>
                      <a:pt x="3443" y="1872"/>
                    </a:lnTo>
                    <a:cubicBezTo>
                      <a:pt x="3443" y="2703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703"/>
                      <a:pt x="70" y="1872"/>
                    </a:cubicBezTo>
                    <a:lnTo>
                      <a:pt x="70" y="1563"/>
                    </a:lnTo>
                    <a:cubicBezTo>
                      <a:pt x="70" y="745"/>
                      <a:pt x="741" y="75"/>
                      <a:pt x="1559" y="75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10"/>
                      <a:pt x="1" y="1563"/>
                    </a:cubicBezTo>
                    <a:lnTo>
                      <a:pt x="1" y="1872"/>
                    </a:lnTo>
                    <a:cubicBezTo>
                      <a:pt x="1" y="2742"/>
                      <a:pt x="688" y="3447"/>
                      <a:pt x="1559" y="3447"/>
                    </a:cubicBezTo>
                    <a:lnTo>
                      <a:pt x="1937" y="3447"/>
                    </a:lnTo>
                    <a:cubicBezTo>
                      <a:pt x="2807" y="3447"/>
                      <a:pt x="3517" y="2742"/>
                      <a:pt x="3517" y="1872"/>
                    </a:cubicBezTo>
                    <a:lnTo>
                      <a:pt x="3517" y="1563"/>
                    </a:lnTo>
                    <a:cubicBezTo>
                      <a:pt x="3517" y="710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7" name="Google Shape;3587;p65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65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9" name="Google Shape;3589;p65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0" name="Google Shape;3590;p65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08752" y="977119"/>
            <a:ext cx="7573480" cy="34163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FFC000"/>
                </a:solidFill>
              </a:rPr>
              <a:t>Variable Declaration</a:t>
            </a:r>
            <a:r>
              <a:rPr lang="en-GB" sz="1800" dirty="0">
                <a:solidFill>
                  <a:schemeClr val="bg1"/>
                </a:solidFill>
              </a:rPr>
              <a:t>:</a:t>
            </a:r>
          </a:p>
          <a:p>
            <a:r>
              <a:rPr lang="en-GB" sz="1800" dirty="0">
                <a:solidFill>
                  <a:schemeClr val="bg1"/>
                </a:solidFill>
              </a:rPr>
              <a:t>‘</a:t>
            </a:r>
            <a:r>
              <a:rPr lang="en-GB" sz="1800" dirty="0" err="1">
                <a:solidFill>
                  <a:schemeClr val="bg1"/>
                </a:solidFill>
              </a:rPr>
              <a:t>int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num_cashiers</a:t>
            </a:r>
            <a:r>
              <a:rPr lang="en-GB" sz="1800" dirty="0">
                <a:solidFill>
                  <a:schemeClr val="bg1"/>
                </a:solidFill>
              </a:rPr>
              <a:t>’: Stores the number of cashiers.</a:t>
            </a:r>
          </a:p>
          <a:p>
            <a:r>
              <a:rPr lang="en-GB" sz="1800" dirty="0">
                <a:solidFill>
                  <a:schemeClr val="bg1"/>
                </a:solidFill>
              </a:rPr>
              <a:t>‘</a:t>
            </a:r>
            <a:r>
              <a:rPr lang="en-GB" sz="1800" dirty="0" err="1">
                <a:solidFill>
                  <a:schemeClr val="bg1"/>
                </a:solidFill>
              </a:rPr>
              <a:t>int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customers_per_cashier</a:t>
            </a:r>
            <a:r>
              <a:rPr lang="en-GB" sz="1800" dirty="0">
                <a:solidFill>
                  <a:schemeClr val="bg1"/>
                </a:solidFill>
              </a:rPr>
              <a:t> ‘: Stores the number of customers each cashier can handle.</a:t>
            </a:r>
          </a:p>
          <a:p>
            <a:r>
              <a:rPr lang="en-GB" sz="1800" dirty="0">
                <a:solidFill>
                  <a:schemeClr val="bg1"/>
                </a:solidFill>
              </a:rPr>
              <a:t>‘</a:t>
            </a:r>
            <a:r>
              <a:rPr lang="en-GB" sz="1800" dirty="0" err="1">
                <a:solidFill>
                  <a:schemeClr val="bg1"/>
                </a:solidFill>
              </a:rPr>
              <a:t>int</a:t>
            </a:r>
            <a:r>
              <a:rPr lang="en-GB" sz="1800" dirty="0">
                <a:solidFill>
                  <a:schemeClr val="bg1"/>
                </a:solidFill>
              </a:rPr>
              <a:t> </a:t>
            </a:r>
            <a:r>
              <a:rPr lang="en-GB" sz="1800" dirty="0" err="1">
                <a:solidFill>
                  <a:schemeClr val="bg1"/>
                </a:solidFill>
              </a:rPr>
              <a:t>hours_of</a:t>
            </a:r>
            <a:r>
              <a:rPr lang="en-GB" sz="1800" dirty="0">
                <a:solidFill>
                  <a:schemeClr val="bg1"/>
                </a:solidFill>
              </a:rPr>
              <a:t> _operations: Stores the hours of operations.</a:t>
            </a:r>
          </a:p>
          <a:p>
            <a:endParaRPr lang="en-GB" sz="1800" dirty="0">
              <a:solidFill>
                <a:schemeClr val="bg1"/>
              </a:solidFill>
            </a:endParaRPr>
          </a:p>
          <a:p>
            <a:r>
              <a:rPr lang="en-GB" sz="1800" b="1" dirty="0">
                <a:solidFill>
                  <a:srgbClr val="FFC000"/>
                </a:solidFill>
              </a:rPr>
              <a:t>Input </a:t>
            </a:r>
            <a:r>
              <a:rPr lang="en-GB" sz="1800" b="1" dirty="0" err="1">
                <a:solidFill>
                  <a:srgbClr val="FFC000"/>
                </a:solidFill>
              </a:rPr>
              <a:t>Value</a:t>
            </a:r>
            <a:r>
              <a:rPr lang="en-GB" sz="1800" dirty="0" err="1">
                <a:solidFill>
                  <a:schemeClr val="bg1"/>
                </a:solidFill>
              </a:rPr>
              <a:t>:Prompts</a:t>
            </a:r>
            <a:r>
              <a:rPr lang="en-GB" sz="1800" dirty="0">
                <a:solidFill>
                  <a:schemeClr val="bg1"/>
                </a:solidFill>
              </a:rPr>
              <a:t> for the number of </a:t>
            </a:r>
            <a:r>
              <a:rPr lang="en-GB" sz="1800" dirty="0" err="1">
                <a:solidFill>
                  <a:schemeClr val="bg1"/>
                </a:solidFill>
              </a:rPr>
              <a:t>cashier,customers</a:t>
            </a:r>
            <a:r>
              <a:rPr lang="en-GB" sz="1800" dirty="0">
                <a:solidFill>
                  <a:schemeClr val="bg1"/>
                </a:solidFill>
              </a:rPr>
              <a:t> per cashier and hours of operation.</a:t>
            </a:r>
          </a:p>
          <a:p>
            <a:r>
              <a:rPr lang="en-GB" sz="1800" dirty="0">
                <a:solidFill>
                  <a:schemeClr val="bg1"/>
                </a:solidFill>
              </a:rPr>
              <a:t>Compute customer Handling capacity: </a:t>
            </a:r>
            <a:r>
              <a:rPr lang="en-GB" sz="1800" dirty="0" err="1">
                <a:solidFill>
                  <a:schemeClr val="bg1"/>
                </a:solidFill>
              </a:rPr>
              <a:t>Formular</a:t>
            </a:r>
            <a:r>
              <a:rPr lang="en-GB" sz="1800" dirty="0">
                <a:solidFill>
                  <a:schemeClr val="bg1"/>
                </a:solidFill>
              </a:rPr>
              <a:t> application.</a:t>
            </a:r>
          </a:p>
          <a:p>
            <a:r>
              <a:rPr lang="en-GB" sz="1800" dirty="0">
                <a:solidFill>
                  <a:schemeClr val="bg1"/>
                </a:solidFill>
              </a:rPr>
              <a:t>Output result: Displays total customer handling capacity.</a:t>
            </a:r>
          </a:p>
          <a:p>
            <a:r>
              <a:rPr lang="en-GB" sz="1800" dirty="0">
                <a:solidFill>
                  <a:schemeClr val="bg1"/>
                </a:solidFill>
              </a:rPr>
              <a:t>Return statement: ‘main’ function returns 0.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65"/>
          <p:cNvSpPr txBox="1">
            <a:spLocks noGrp="1"/>
          </p:cNvSpPr>
          <p:nvPr>
            <p:ph type="title"/>
          </p:nvPr>
        </p:nvSpPr>
        <p:spPr>
          <a:xfrm>
            <a:off x="1846840" y="370747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nput values</a:t>
            </a:r>
            <a:endParaRPr dirty="0"/>
          </a:p>
        </p:txBody>
      </p:sp>
      <p:grpSp>
        <p:nvGrpSpPr>
          <p:cNvPr id="3482" name="Google Shape;3482;p65"/>
          <p:cNvGrpSpPr/>
          <p:nvPr/>
        </p:nvGrpSpPr>
        <p:grpSpPr>
          <a:xfrm>
            <a:off x="4514500" y="200458"/>
            <a:ext cx="4289438" cy="4742583"/>
            <a:chOff x="4514500" y="200458"/>
            <a:chExt cx="4289438" cy="4742583"/>
          </a:xfrm>
        </p:grpSpPr>
        <p:sp>
          <p:nvSpPr>
            <p:cNvPr id="3483" name="Google Shape;3483;p65"/>
            <p:cNvSpPr/>
            <p:nvPr/>
          </p:nvSpPr>
          <p:spPr>
            <a:xfrm>
              <a:off x="6184662" y="1849886"/>
              <a:ext cx="597600" cy="597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72727">
                    <a:alpha val="52941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65"/>
            <p:cNvSpPr/>
            <p:nvPr/>
          </p:nvSpPr>
          <p:spPr>
            <a:xfrm>
              <a:off x="5689892" y="2174016"/>
              <a:ext cx="1003286" cy="1003286"/>
            </a:xfrm>
            <a:custGeom>
              <a:avLst/>
              <a:gdLst/>
              <a:ahLst/>
              <a:cxnLst/>
              <a:rect l="l" t="t" r="r" b="b"/>
              <a:pathLst>
                <a:path w="8525" h="8525" extrusionOk="0">
                  <a:moveTo>
                    <a:pt x="4264" y="74"/>
                  </a:moveTo>
                  <a:cubicBezTo>
                    <a:pt x="6566" y="74"/>
                    <a:pt x="8450" y="1958"/>
                    <a:pt x="8450" y="4260"/>
                  </a:cubicBezTo>
                  <a:cubicBezTo>
                    <a:pt x="8450" y="6566"/>
                    <a:pt x="6566" y="8451"/>
                    <a:pt x="4264" y="8451"/>
                  </a:cubicBezTo>
                  <a:cubicBezTo>
                    <a:pt x="1958" y="8451"/>
                    <a:pt x="74" y="6566"/>
                    <a:pt x="74" y="4260"/>
                  </a:cubicBezTo>
                  <a:cubicBezTo>
                    <a:pt x="74" y="1958"/>
                    <a:pt x="1958" y="74"/>
                    <a:pt x="4264" y="74"/>
                  </a:cubicBezTo>
                  <a:close/>
                  <a:moveTo>
                    <a:pt x="4264" y="0"/>
                  </a:moveTo>
                  <a:cubicBezTo>
                    <a:pt x="1923" y="0"/>
                    <a:pt x="0" y="1924"/>
                    <a:pt x="0" y="4260"/>
                  </a:cubicBezTo>
                  <a:cubicBezTo>
                    <a:pt x="0" y="6601"/>
                    <a:pt x="1923" y="8524"/>
                    <a:pt x="4264" y="8524"/>
                  </a:cubicBezTo>
                  <a:cubicBezTo>
                    <a:pt x="6618" y="8524"/>
                    <a:pt x="8524" y="6601"/>
                    <a:pt x="8524" y="4260"/>
                  </a:cubicBezTo>
                  <a:cubicBezTo>
                    <a:pt x="8524" y="1924"/>
                    <a:pt x="6618" y="0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 w="1143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5" name="Google Shape;3485;p65"/>
            <p:cNvGrpSpPr/>
            <p:nvPr/>
          </p:nvGrpSpPr>
          <p:grpSpPr>
            <a:xfrm>
              <a:off x="4514500" y="2560353"/>
              <a:ext cx="4289438" cy="2382689"/>
              <a:chOff x="4604850" y="2642751"/>
              <a:chExt cx="4289438" cy="2382689"/>
            </a:xfrm>
          </p:grpSpPr>
          <p:sp>
            <p:nvSpPr>
              <p:cNvPr id="3486" name="Google Shape;3486;p65"/>
              <p:cNvSpPr/>
              <p:nvPr/>
            </p:nvSpPr>
            <p:spPr>
              <a:xfrm>
                <a:off x="7360072" y="2642751"/>
                <a:ext cx="420900" cy="4209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65"/>
              <p:cNvSpPr/>
              <p:nvPr/>
            </p:nvSpPr>
            <p:spPr>
              <a:xfrm>
                <a:off x="6624665" y="4017195"/>
                <a:ext cx="763200" cy="7632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65"/>
              <p:cNvSpPr/>
              <p:nvPr/>
            </p:nvSpPr>
            <p:spPr>
              <a:xfrm>
                <a:off x="5683749" y="4280327"/>
                <a:ext cx="237000" cy="237000"/>
              </a:xfrm>
              <a:prstGeom prst="ellipse">
                <a:avLst/>
              </a:prstGeom>
              <a:gradFill>
                <a:gsLst>
                  <a:gs pos="0">
                    <a:srgbClr val="EC2519">
                      <a:alpha val="57647"/>
                    </a:srgbClr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100013" dist="133350" dir="1740000" algn="bl" rotWithShape="0">
                  <a:schemeClr val="accent1">
                    <a:alpha val="4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65"/>
              <p:cNvSpPr/>
              <p:nvPr/>
            </p:nvSpPr>
            <p:spPr>
              <a:xfrm>
                <a:off x="4604850" y="2792791"/>
                <a:ext cx="4289438" cy="2232648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9900" extrusionOk="0">
                    <a:moveTo>
                      <a:pt x="6436" y="39"/>
                    </a:moveTo>
                    <a:cubicBezTo>
                      <a:pt x="6527" y="39"/>
                      <a:pt x="6619" y="57"/>
                      <a:pt x="6706" y="57"/>
                    </a:cubicBezTo>
                    <a:cubicBezTo>
                      <a:pt x="7180" y="109"/>
                      <a:pt x="7576" y="257"/>
                      <a:pt x="7959" y="401"/>
                    </a:cubicBezTo>
                    <a:cubicBezTo>
                      <a:pt x="8411" y="566"/>
                      <a:pt x="8903" y="744"/>
                      <a:pt x="9464" y="744"/>
                    </a:cubicBezTo>
                    <a:lnTo>
                      <a:pt x="9499" y="744"/>
                    </a:lnTo>
                    <a:cubicBezTo>
                      <a:pt x="10078" y="744"/>
                      <a:pt x="10496" y="601"/>
                      <a:pt x="10970" y="435"/>
                    </a:cubicBezTo>
                    <a:cubicBezTo>
                      <a:pt x="11240" y="327"/>
                      <a:pt x="11514" y="240"/>
                      <a:pt x="11818" y="166"/>
                    </a:cubicBezTo>
                    <a:cubicBezTo>
                      <a:pt x="12145" y="109"/>
                      <a:pt x="12436" y="74"/>
                      <a:pt x="12710" y="74"/>
                    </a:cubicBezTo>
                    <a:cubicBezTo>
                      <a:pt x="13415" y="74"/>
                      <a:pt x="13977" y="257"/>
                      <a:pt x="14686" y="509"/>
                    </a:cubicBezTo>
                    <a:cubicBezTo>
                      <a:pt x="14777" y="544"/>
                      <a:pt x="14886" y="583"/>
                      <a:pt x="14973" y="618"/>
                    </a:cubicBezTo>
                    <a:cubicBezTo>
                      <a:pt x="15882" y="2885"/>
                      <a:pt x="16914" y="5204"/>
                      <a:pt x="17910" y="7437"/>
                    </a:cubicBezTo>
                    <a:cubicBezTo>
                      <a:pt x="18258" y="8198"/>
                      <a:pt x="18619" y="9012"/>
                      <a:pt x="18963" y="9791"/>
                    </a:cubicBezTo>
                    <a:cubicBezTo>
                      <a:pt x="18654" y="9812"/>
                      <a:pt x="18310" y="9812"/>
                      <a:pt x="17984" y="9812"/>
                    </a:cubicBezTo>
                    <a:cubicBezTo>
                      <a:pt x="17623" y="9830"/>
                      <a:pt x="17240" y="9847"/>
                      <a:pt x="16879" y="9847"/>
                    </a:cubicBezTo>
                    <a:cubicBezTo>
                      <a:pt x="16535" y="9847"/>
                      <a:pt x="16226" y="9830"/>
                      <a:pt x="15952" y="9812"/>
                    </a:cubicBezTo>
                    <a:cubicBezTo>
                      <a:pt x="15408" y="9773"/>
                      <a:pt x="14973" y="9647"/>
                      <a:pt x="14521" y="9503"/>
                    </a:cubicBezTo>
                    <a:cubicBezTo>
                      <a:pt x="14268" y="9412"/>
                      <a:pt x="13977" y="9321"/>
                      <a:pt x="13689" y="9268"/>
                    </a:cubicBezTo>
                    <a:cubicBezTo>
                      <a:pt x="13380" y="9194"/>
                      <a:pt x="13106" y="9160"/>
                      <a:pt x="12837" y="9160"/>
                    </a:cubicBezTo>
                    <a:cubicBezTo>
                      <a:pt x="12236" y="9160"/>
                      <a:pt x="11766" y="9321"/>
                      <a:pt x="11257" y="9464"/>
                    </a:cubicBezTo>
                    <a:cubicBezTo>
                      <a:pt x="10752" y="9630"/>
                      <a:pt x="10208" y="9791"/>
                      <a:pt x="9499" y="9812"/>
                    </a:cubicBezTo>
                    <a:cubicBezTo>
                      <a:pt x="8920" y="9812"/>
                      <a:pt x="8485" y="9647"/>
                      <a:pt x="8011" y="9486"/>
                    </a:cubicBezTo>
                    <a:cubicBezTo>
                      <a:pt x="7850" y="9429"/>
                      <a:pt x="7667" y="9355"/>
                      <a:pt x="7467" y="9303"/>
                    </a:cubicBezTo>
                    <a:cubicBezTo>
                      <a:pt x="7054" y="9194"/>
                      <a:pt x="6688" y="9138"/>
                      <a:pt x="6362" y="9138"/>
                    </a:cubicBezTo>
                    <a:cubicBezTo>
                      <a:pt x="5909" y="9138"/>
                      <a:pt x="5474" y="9229"/>
                      <a:pt x="4895" y="9429"/>
                    </a:cubicBezTo>
                    <a:cubicBezTo>
                      <a:pt x="3590" y="9847"/>
                      <a:pt x="2376" y="9865"/>
                      <a:pt x="923" y="9865"/>
                    </a:cubicBezTo>
                    <a:lnTo>
                      <a:pt x="52" y="9865"/>
                    </a:lnTo>
                    <a:cubicBezTo>
                      <a:pt x="505" y="8794"/>
                      <a:pt x="940" y="7706"/>
                      <a:pt x="1358" y="6658"/>
                    </a:cubicBezTo>
                    <a:cubicBezTo>
                      <a:pt x="2119" y="4678"/>
                      <a:pt x="2920" y="2650"/>
                      <a:pt x="3969" y="692"/>
                    </a:cubicBezTo>
                    <a:cubicBezTo>
                      <a:pt x="4117" y="635"/>
                      <a:pt x="4278" y="583"/>
                      <a:pt x="4443" y="509"/>
                    </a:cubicBezTo>
                    <a:cubicBezTo>
                      <a:pt x="5039" y="292"/>
                      <a:pt x="5727" y="39"/>
                      <a:pt x="6436" y="39"/>
                    </a:cubicBezTo>
                    <a:close/>
                    <a:moveTo>
                      <a:pt x="6436" y="0"/>
                    </a:moveTo>
                    <a:cubicBezTo>
                      <a:pt x="5727" y="0"/>
                      <a:pt x="5039" y="257"/>
                      <a:pt x="4421" y="474"/>
                    </a:cubicBezTo>
                    <a:cubicBezTo>
                      <a:pt x="4260" y="544"/>
                      <a:pt x="4095" y="601"/>
                      <a:pt x="3951" y="653"/>
                    </a:cubicBezTo>
                    <a:lnTo>
                      <a:pt x="3934" y="653"/>
                    </a:lnTo>
                    <a:cubicBezTo>
                      <a:pt x="2898" y="2633"/>
                      <a:pt x="2084" y="4660"/>
                      <a:pt x="1323" y="6636"/>
                    </a:cubicBezTo>
                    <a:cubicBezTo>
                      <a:pt x="905" y="7706"/>
                      <a:pt x="470" y="8812"/>
                      <a:pt x="0" y="9882"/>
                    </a:cubicBezTo>
                    <a:lnTo>
                      <a:pt x="0" y="9899"/>
                    </a:lnTo>
                    <a:lnTo>
                      <a:pt x="923" y="9899"/>
                    </a:lnTo>
                    <a:cubicBezTo>
                      <a:pt x="2393" y="9899"/>
                      <a:pt x="3607" y="9882"/>
                      <a:pt x="4913" y="9464"/>
                    </a:cubicBezTo>
                    <a:cubicBezTo>
                      <a:pt x="5492" y="9268"/>
                      <a:pt x="5909" y="9177"/>
                      <a:pt x="6362" y="9177"/>
                    </a:cubicBezTo>
                    <a:cubicBezTo>
                      <a:pt x="6688" y="9177"/>
                      <a:pt x="7032" y="9229"/>
                      <a:pt x="7450" y="9338"/>
                    </a:cubicBezTo>
                    <a:cubicBezTo>
                      <a:pt x="7650" y="9395"/>
                      <a:pt x="7833" y="9464"/>
                      <a:pt x="8011" y="9521"/>
                    </a:cubicBezTo>
                    <a:cubicBezTo>
                      <a:pt x="8485" y="9682"/>
                      <a:pt x="8920" y="9847"/>
                      <a:pt x="9499" y="9847"/>
                    </a:cubicBezTo>
                    <a:cubicBezTo>
                      <a:pt x="10226" y="9830"/>
                      <a:pt x="10752" y="9664"/>
                      <a:pt x="11274" y="9503"/>
                    </a:cubicBezTo>
                    <a:cubicBezTo>
                      <a:pt x="11766" y="9355"/>
                      <a:pt x="12236" y="9194"/>
                      <a:pt x="12837" y="9194"/>
                    </a:cubicBezTo>
                    <a:cubicBezTo>
                      <a:pt x="13106" y="9194"/>
                      <a:pt x="13380" y="9229"/>
                      <a:pt x="13668" y="9303"/>
                    </a:cubicBezTo>
                    <a:cubicBezTo>
                      <a:pt x="13977" y="9355"/>
                      <a:pt x="14251" y="9447"/>
                      <a:pt x="14521" y="9538"/>
                    </a:cubicBezTo>
                    <a:cubicBezTo>
                      <a:pt x="14973" y="9682"/>
                      <a:pt x="15408" y="9812"/>
                      <a:pt x="15952" y="9847"/>
                    </a:cubicBezTo>
                    <a:cubicBezTo>
                      <a:pt x="16226" y="9865"/>
                      <a:pt x="16535" y="9882"/>
                      <a:pt x="16879" y="9882"/>
                    </a:cubicBezTo>
                    <a:cubicBezTo>
                      <a:pt x="17240" y="9882"/>
                      <a:pt x="17623" y="9865"/>
                      <a:pt x="17984" y="9847"/>
                    </a:cubicBezTo>
                    <a:cubicBezTo>
                      <a:pt x="18328" y="9847"/>
                      <a:pt x="18672" y="9847"/>
                      <a:pt x="18998" y="9830"/>
                    </a:cubicBezTo>
                    <a:lnTo>
                      <a:pt x="19020" y="9830"/>
                    </a:lnTo>
                    <a:lnTo>
                      <a:pt x="19020" y="9812"/>
                    </a:lnTo>
                    <a:cubicBezTo>
                      <a:pt x="18654" y="9012"/>
                      <a:pt x="18293" y="8198"/>
                      <a:pt x="17949" y="7419"/>
                    </a:cubicBezTo>
                    <a:cubicBezTo>
                      <a:pt x="16953" y="5187"/>
                      <a:pt x="15917" y="2868"/>
                      <a:pt x="15012" y="583"/>
                    </a:cubicBezTo>
                    <a:lnTo>
                      <a:pt x="14995" y="583"/>
                    </a:lnTo>
                    <a:cubicBezTo>
                      <a:pt x="14903" y="544"/>
                      <a:pt x="14795" y="509"/>
                      <a:pt x="14686" y="474"/>
                    </a:cubicBezTo>
                    <a:cubicBezTo>
                      <a:pt x="13977" y="240"/>
                      <a:pt x="13415" y="39"/>
                      <a:pt x="12710" y="39"/>
                    </a:cubicBezTo>
                    <a:cubicBezTo>
                      <a:pt x="12436" y="39"/>
                      <a:pt x="12127" y="74"/>
                      <a:pt x="11818" y="131"/>
                    </a:cubicBezTo>
                    <a:cubicBezTo>
                      <a:pt x="11514" y="200"/>
                      <a:pt x="11222" y="292"/>
                      <a:pt x="10948" y="401"/>
                    </a:cubicBezTo>
                    <a:cubicBezTo>
                      <a:pt x="10496" y="566"/>
                      <a:pt x="10060" y="709"/>
                      <a:pt x="9499" y="709"/>
                    </a:cubicBezTo>
                    <a:lnTo>
                      <a:pt x="9464" y="709"/>
                    </a:lnTo>
                    <a:cubicBezTo>
                      <a:pt x="8903" y="709"/>
                      <a:pt x="8429" y="527"/>
                      <a:pt x="7976" y="366"/>
                    </a:cubicBezTo>
                    <a:cubicBezTo>
                      <a:pt x="7576" y="218"/>
                      <a:pt x="7180" y="74"/>
                      <a:pt x="6706" y="22"/>
                    </a:cubicBezTo>
                    <a:cubicBezTo>
                      <a:pt x="6619" y="22"/>
                      <a:pt x="6527" y="0"/>
                      <a:pt x="64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65"/>
              <p:cNvSpPr/>
              <p:nvPr/>
            </p:nvSpPr>
            <p:spPr>
              <a:xfrm>
                <a:off x="4678369" y="4690306"/>
                <a:ext cx="4137436" cy="176131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781" extrusionOk="0">
                    <a:moveTo>
                      <a:pt x="12510" y="1"/>
                    </a:moveTo>
                    <a:cubicBezTo>
                      <a:pt x="11890" y="1"/>
                      <a:pt x="11369" y="184"/>
                      <a:pt x="10861" y="345"/>
                    </a:cubicBezTo>
                    <a:cubicBezTo>
                      <a:pt x="10352" y="528"/>
                      <a:pt x="9826" y="706"/>
                      <a:pt x="9173" y="706"/>
                    </a:cubicBezTo>
                    <a:cubicBezTo>
                      <a:pt x="8486" y="706"/>
                      <a:pt x="7942" y="528"/>
                      <a:pt x="7433" y="345"/>
                    </a:cubicBezTo>
                    <a:cubicBezTo>
                      <a:pt x="6945" y="188"/>
                      <a:pt x="6467" y="30"/>
                      <a:pt x="5883" y="30"/>
                    </a:cubicBezTo>
                    <a:cubicBezTo>
                      <a:pt x="5596" y="30"/>
                      <a:pt x="5283" y="68"/>
                      <a:pt x="4931" y="163"/>
                    </a:cubicBezTo>
                    <a:cubicBezTo>
                      <a:pt x="4730" y="219"/>
                      <a:pt x="4530" y="289"/>
                      <a:pt x="4352" y="345"/>
                    </a:cubicBezTo>
                    <a:cubicBezTo>
                      <a:pt x="3808" y="506"/>
                      <a:pt x="3281" y="672"/>
                      <a:pt x="2594" y="724"/>
                    </a:cubicBezTo>
                    <a:cubicBezTo>
                      <a:pt x="2285" y="745"/>
                      <a:pt x="1973" y="750"/>
                      <a:pt x="1658" y="750"/>
                    </a:cubicBezTo>
                    <a:cubicBezTo>
                      <a:pt x="1378" y="750"/>
                      <a:pt x="1097" y="746"/>
                      <a:pt x="814" y="746"/>
                    </a:cubicBezTo>
                    <a:lnTo>
                      <a:pt x="1" y="746"/>
                    </a:lnTo>
                    <a:lnTo>
                      <a:pt x="1" y="780"/>
                    </a:lnTo>
                    <a:lnTo>
                      <a:pt x="1558" y="780"/>
                    </a:lnTo>
                    <a:cubicBezTo>
                      <a:pt x="1902" y="780"/>
                      <a:pt x="2268" y="780"/>
                      <a:pt x="2594" y="763"/>
                    </a:cubicBezTo>
                    <a:cubicBezTo>
                      <a:pt x="3299" y="706"/>
                      <a:pt x="3808" y="546"/>
                      <a:pt x="4369" y="380"/>
                    </a:cubicBezTo>
                    <a:cubicBezTo>
                      <a:pt x="4552" y="328"/>
                      <a:pt x="4730" y="254"/>
                      <a:pt x="4948" y="202"/>
                    </a:cubicBezTo>
                    <a:cubicBezTo>
                      <a:pt x="5298" y="105"/>
                      <a:pt x="5607" y="66"/>
                      <a:pt x="5891" y="66"/>
                    </a:cubicBezTo>
                    <a:cubicBezTo>
                      <a:pt x="6462" y="66"/>
                      <a:pt x="6930" y="223"/>
                      <a:pt x="7415" y="380"/>
                    </a:cubicBezTo>
                    <a:cubicBezTo>
                      <a:pt x="7942" y="563"/>
                      <a:pt x="8468" y="746"/>
                      <a:pt x="9173" y="746"/>
                    </a:cubicBezTo>
                    <a:cubicBezTo>
                      <a:pt x="9826" y="746"/>
                      <a:pt x="10352" y="563"/>
                      <a:pt x="10879" y="380"/>
                    </a:cubicBezTo>
                    <a:cubicBezTo>
                      <a:pt x="11405" y="205"/>
                      <a:pt x="11906" y="41"/>
                      <a:pt x="12518" y="41"/>
                    </a:cubicBezTo>
                    <a:cubicBezTo>
                      <a:pt x="12665" y="41"/>
                      <a:pt x="12819" y="50"/>
                      <a:pt x="12981" y="71"/>
                    </a:cubicBezTo>
                    <a:cubicBezTo>
                      <a:pt x="13381" y="128"/>
                      <a:pt x="13742" y="254"/>
                      <a:pt x="14086" y="380"/>
                    </a:cubicBezTo>
                    <a:cubicBezTo>
                      <a:pt x="14451" y="506"/>
                      <a:pt x="14830" y="654"/>
                      <a:pt x="15265" y="706"/>
                    </a:cubicBezTo>
                    <a:cubicBezTo>
                      <a:pt x="15600" y="743"/>
                      <a:pt x="15954" y="758"/>
                      <a:pt x="16314" y="758"/>
                    </a:cubicBezTo>
                    <a:cubicBezTo>
                      <a:pt x="16675" y="758"/>
                      <a:pt x="17042" y="743"/>
                      <a:pt x="17406" y="724"/>
                    </a:cubicBezTo>
                    <a:cubicBezTo>
                      <a:pt x="17732" y="724"/>
                      <a:pt x="18058" y="706"/>
                      <a:pt x="18346" y="706"/>
                    </a:cubicBezTo>
                    <a:lnTo>
                      <a:pt x="18346" y="672"/>
                    </a:lnTo>
                    <a:cubicBezTo>
                      <a:pt x="18058" y="672"/>
                      <a:pt x="17732" y="689"/>
                      <a:pt x="17406" y="689"/>
                    </a:cubicBezTo>
                    <a:cubicBezTo>
                      <a:pt x="17035" y="707"/>
                      <a:pt x="16660" y="721"/>
                      <a:pt x="16295" y="721"/>
                    </a:cubicBezTo>
                    <a:cubicBezTo>
                      <a:pt x="15944" y="721"/>
                      <a:pt x="15602" y="708"/>
                      <a:pt x="15282" y="672"/>
                    </a:cubicBezTo>
                    <a:cubicBezTo>
                      <a:pt x="14847" y="615"/>
                      <a:pt x="14469" y="472"/>
                      <a:pt x="14086" y="345"/>
                    </a:cubicBezTo>
                    <a:cubicBezTo>
                      <a:pt x="13742" y="219"/>
                      <a:pt x="13381" y="93"/>
                      <a:pt x="12981" y="36"/>
                    </a:cubicBezTo>
                    <a:cubicBezTo>
                      <a:pt x="12817" y="12"/>
                      <a:pt x="12661" y="1"/>
                      <a:pt x="125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65"/>
              <p:cNvSpPr/>
              <p:nvPr/>
            </p:nvSpPr>
            <p:spPr>
              <a:xfrm>
                <a:off x="4743093" y="4538532"/>
                <a:ext cx="4007986" cy="176808"/>
              </a:xfrm>
              <a:custGeom>
                <a:avLst/>
                <a:gdLst/>
                <a:ahLst/>
                <a:cxnLst/>
                <a:rect l="l" t="t" r="r" b="b"/>
                <a:pathLst>
                  <a:path w="17772" h="784" extrusionOk="0">
                    <a:moveTo>
                      <a:pt x="12200" y="0"/>
                    </a:moveTo>
                    <a:cubicBezTo>
                      <a:pt x="11584" y="0"/>
                      <a:pt x="11056" y="180"/>
                      <a:pt x="10553" y="348"/>
                    </a:cubicBezTo>
                    <a:cubicBezTo>
                      <a:pt x="10048" y="527"/>
                      <a:pt x="9521" y="709"/>
                      <a:pt x="8886" y="709"/>
                    </a:cubicBezTo>
                    <a:cubicBezTo>
                      <a:pt x="8216" y="709"/>
                      <a:pt x="7690" y="527"/>
                      <a:pt x="7180" y="348"/>
                    </a:cubicBezTo>
                    <a:cubicBezTo>
                      <a:pt x="6687" y="173"/>
                      <a:pt x="6219" y="8"/>
                      <a:pt x="5647" y="8"/>
                    </a:cubicBezTo>
                    <a:cubicBezTo>
                      <a:pt x="5381" y="8"/>
                      <a:pt x="5093" y="44"/>
                      <a:pt x="4770" y="131"/>
                    </a:cubicBezTo>
                    <a:cubicBezTo>
                      <a:pt x="4517" y="200"/>
                      <a:pt x="4265" y="274"/>
                      <a:pt x="4047" y="348"/>
                    </a:cubicBezTo>
                    <a:cubicBezTo>
                      <a:pt x="3556" y="509"/>
                      <a:pt x="3103" y="657"/>
                      <a:pt x="2503" y="709"/>
                    </a:cubicBezTo>
                    <a:cubicBezTo>
                      <a:pt x="2185" y="741"/>
                      <a:pt x="1852" y="748"/>
                      <a:pt x="1513" y="748"/>
                    </a:cubicBezTo>
                    <a:cubicBezTo>
                      <a:pt x="1252" y="748"/>
                      <a:pt x="988" y="744"/>
                      <a:pt x="727" y="744"/>
                    </a:cubicBezTo>
                    <a:cubicBezTo>
                      <a:pt x="571" y="744"/>
                      <a:pt x="406" y="736"/>
                      <a:pt x="243" y="736"/>
                    </a:cubicBezTo>
                    <a:cubicBezTo>
                      <a:pt x="162" y="736"/>
                      <a:pt x="81" y="738"/>
                      <a:pt x="1" y="744"/>
                    </a:cubicBezTo>
                    <a:lnTo>
                      <a:pt x="1" y="783"/>
                    </a:lnTo>
                    <a:cubicBezTo>
                      <a:pt x="81" y="778"/>
                      <a:pt x="162" y="776"/>
                      <a:pt x="243" y="776"/>
                    </a:cubicBezTo>
                    <a:cubicBezTo>
                      <a:pt x="406" y="776"/>
                      <a:pt x="571" y="783"/>
                      <a:pt x="727" y="783"/>
                    </a:cubicBezTo>
                    <a:lnTo>
                      <a:pt x="1380" y="783"/>
                    </a:lnTo>
                    <a:cubicBezTo>
                      <a:pt x="1780" y="783"/>
                      <a:pt x="2159" y="783"/>
                      <a:pt x="2525" y="744"/>
                    </a:cubicBezTo>
                    <a:cubicBezTo>
                      <a:pt x="3103" y="692"/>
                      <a:pt x="3556" y="548"/>
                      <a:pt x="4047" y="383"/>
                    </a:cubicBezTo>
                    <a:cubicBezTo>
                      <a:pt x="4282" y="309"/>
                      <a:pt x="4517" y="239"/>
                      <a:pt x="4787" y="165"/>
                    </a:cubicBezTo>
                    <a:cubicBezTo>
                      <a:pt x="5103" y="80"/>
                      <a:pt x="5385" y="46"/>
                      <a:pt x="5646" y="46"/>
                    </a:cubicBezTo>
                    <a:cubicBezTo>
                      <a:pt x="6214" y="46"/>
                      <a:pt x="6680" y="210"/>
                      <a:pt x="7163" y="383"/>
                    </a:cubicBezTo>
                    <a:cubicBezTo>
                      <a:pt x="7690" y="566"/>
                      <a:pt x="8216" y="744"/>
                      <a:pt x="8886" y="744"/>
                    </a:cubicBezTo>
                    <a:cubicBezTo>
                      <a:pt x="9521" y="744"/>
                      <a:pt x="10048" y="566"/>
                      <a:pt x="10574" y="383"/>
                    </a:cubicBezTo>
                    <a:cubicBezTo>
                      <a:pt x="11069" y="203"/>
                      <a:pt x="11579" y="34"/>
                      <a:pt x="12183" y="34"/>
                    </a:cubicBezTo>
                    <a:cubicBezTo>
                      <a:pt x="12307" y="34"/>
                      <a:pt x="12435" y="41"/>
                      <a:pt x="12567" y="57"/>
                    </a:cubicBezTo>
                    <a:cubicBezTo>
                      <a:pt x="12985" y="92"/>
                      <a:pt x="13364" y="239"/>
                      <a:pt x="13729" y="366"/>
                    </a:cubicBezTo>
                    <a:cubicBezTo>
                      <a:pt x="14055" y="492"/>
                      <a:pt x="14399" y="618"/>
                      <a:pt x="14778" y="675"/>
                    </a:cubicBezTo>
                    <a:cubicBezTo>
                      <a:pt x="15131" y="732"/>
                      <a:pt x="15504" y="748"/>
                      <a:pt x="15888" y="748"/>
                    </a:cubicBezTo>
                    <a:cubicBezTo>
                      <a:pt x="16232" y="748"/>
                      <a:pt x="16584" y="735"/>
                      <a:pt x="16936" y="727"/>
                    </a:cubicBezTo>
                    <a:cubicBezTo>
                      <a:pt x="17228" y="709"/>
                      <a:pt x="17497" y="709"/>
                      <a:pt x="17771" y="709"/>
                    </a:cubicBezTo>
                    <a:lnTo>
                      <a:pt x="17771" y="675"/>
                    </a:lnTo>
                    <a:cubicBezTo>
                      <a:pt x="17497" y="675"/>
                      <a:pt x="17228" y="675"/>
                      <a:pt x="16936" y="692"/>
                    </a:cubicBezTo>
                    <a:cubicBezTo>
                      <a:pt x="16598" y="700"/>
                      <a:pt x="16260" y="711"/>
                      <a:pt x="15931" y="711"/>
                    </a:cubicBezTo>
                    <a:cubicBezTo>
                      <a:pt x="15535" y="711"/>
                      <a:pt x="15151" y="695"/>
                      <a:pt x="14795" y="635"/>
                    </a:cubicBezTo>
                    <a:cubicBezTo>
                      <a:pt x="14417" y="583"/>
                      <a:pt x="14073" y="457"/>
                      <a:pt x="13747" y="331"/>
                    </a:cubicBezTo>
                    <a:cubicBezTo>
                      <a:pt x="13381" y="200"/>
                      <a:pt x="13002" y="57"/>
                      <a:pt x="12567" y="22"/>
                    </a:cubicBezTo>
                    <a:cubicBezTo>
                      <a:pt x="12441" y="7"/>
                      <a:pt x="12319" y="0"/>
                      <a:pt x="122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65"/>
              <p:cNvSpPr/>
              <p:nvPr/>
            </p:nvSpPr>
            <p:spPr>
              <a:xfrm>
                <a:off x="4804885" y="4368716"/>
                <a:ext cx="3884400" cy="203419"/>
              </a:xfrm>
              <a:custGeom>
                <a:avLst/>
                <a:gdLst/>
                <a:ahLst/>
                <a:cxnLst/>
                <a:rect l="l" t="t" r="r" b="b"/>
                <a:pathLst>
                  <a:path w="17224" h="902" extrusionOk="0">
                    <a:moveTo>
                      <a:pt x="5407" y="1"/>
                    </a:moveTo>
                    <a:cubicBezTo>
                      <a:pt x="5117" y="1"/>
                      <a:pt x="4785" y="51"/>
                      <a:pt x="4387" y="174"/>
                    </a:cubicBezTo>
                    <a:cubicBezTo>
                      <a:pt x="4117" y="248"/>
                      <a:pt x="3900" y="340"/>
                      <a:pt x="3682" y="431"/>
                    </a:cubicBezTo>
                    <a:cubicBezTo>
                      <a:pt x="3317" y="575"/>
                      <a:pt x="2990" y="701"/>
                      <a:pt x="2555" y="792"/>
                    </a:cubicBezTo>
                    <a:cubicBezTo>
                      <a:pt x="2140" y="856"/>
                      <a:pt x="1698" y="875"/>
                      <a:pt x="1253" y="875"/>
                    </a:cubicBezTo>
                    <a:cubicBezTo>
                      <a:pt x="1059" y="875"/>
                      <a:pt x="864" y="872"/>
                      <a:pt x="671" y="866"/>
                    </a:cubicBezTo>
                    <a:lnTo>
                      <a:pt x="1" y="866"/>
                    </a:lnTo>
                    <a:lnTo>
                      <a:pt x="1" y="901"/>
                    </a:lnTo>
                    <a:lnTo>
                      <a:pt x="1289" y="901"/>
                    </a:lnTo>
                    <a:cubicBezTo>
                      <a:pt x="1724" y="901"/>
                      <a:pt x="2159" y="901"/>
                      <a:pt x="2555" y="827"/>
                    </a:cubicBezTo>
                    <a:cubicBezTo>
                      <a:pt x="2990" y="736"/>
                      <a:pt x="3338" y="610"/>
                      <a:pt x="3699" y="466"/>
                    </a:cubicBezTo>
                    <a:cubicBezTo>
                      <a:pt x="3917" y="375"/>
                      <a:pt x="4135" y="283"/>
                      <a:pt x="4387" y="214"/>
                    </a:cubicBezTo>
                    <a:cubicBezTo>
                      <a:pt x="4786" y="88"/>
                      <a:pt x="5114" y="38"/>
                      <a:pt x="5400" y="38"/>
                    </a:cubicBezTo>
                    <a:cubicBezTo>
                      <a:pt x="5945" y="38"/>
                      <a:pt x="6334" y="221"/>
                      <a:pt x="6763" y="409"/>
                    </a:cubicBezTo>
                    <a:cubicBezTo>
                      <a:pt x="7233" y="627"/>
                      <a:pt x="7707" y="845"/>
                      <a:pt x="8469" y="884"/>
                    </a:cubicBezTo>
                    <a:cubicBezTo>
                      <a:pt x="9139" y="884"/>
                      <a:pt x="9700" y="701"/>
                      <a:pt x="10244" y="501"/>
                    </a:cubicBezTo>
                    <a:cubicBezTo>
                      <a:pt x="10756" y="311"/>
                      <a:pt x="11291" y="122"/>
                      <a:pt x="11908" y="122"/>
                    </a:cubicBezTo>
                    <a:cubicBezTo>
                      <a:pt x="12056" y="122"/>
                      <a:pt x="12209" y="133"/>
                      <a:pt x="12367" y="157"/>
                    </a:cubicBezTo>
                    <a:cubicBezTo>
                      <a:pt x="12728" y="214"/>
                      <a:pt x="13055" y="340"/>
                      <a:pt x="13364" y="449"/>
                    </a:cubicBezTo>
                    <a:cubicBezTo>
                      <a:pt x="13616" y="557"/>
                      <a:pt x="13908" y="666"/>
                      <a:pt x="14177" y="718"/>
                    </a:cubicBezTo>
                    <a:cubicBezTo>
                      <a:pt x="14667" y="830"/>
                      <a:pt x="15223" y="858"/>
                      <a:pt x="15771" y="858"/>
                    </a:cubicBezTo>
                    <a:cubicBezTo>
                      <a:pt x="16036" y="858"/>
                      <a:pt x="16300" y="852"/>
                      <a:pt x="16553" y="845"/>
                    </a:cubicBezTo>
                    <a:cubicBezTo>
                      <a:pt x="16788" y="827"/>
                      <a:pt x="17006" y="827"/>
                      <a:pt x="17223" y="827"/>
                    </a:cubicBezTo>
                    <a:lnTo>
                      <a:pt x="17223" y="792"/>
                    </a:lnTo>
                    <a:cubicBezTo>
                      <a:pt x="17006" y="792"/>
                      <a:pt x="16788" y="792"/>
                      <a:pt x="16553" y="810"/>
                    </a:cubicBezTo>
                    <a:cubicBezTo>
                      <a:pt x="16310" y="815"/>
                      <a:pt x="16058" y="821"/>
                      <a:pt x="15804" y="821"/>
                    </a:cubicBezTo>
                    <a:cubicBezTo>
                      <a:pt x="15246" y="821"/>
                      <a:pt x="14683" y="794"/>
                      <a:pt x="14195" y="684"/>
                    </a:cubicBezTo>
                    <a:cubicBezTo>
                      <a:pt x="13908" y="627"/>
                      <a:pt x="13634" y="518"/>
                      <a:pt x="13381" y="431"/>
                    </a:cubicBezTo>
                    <a:cubicBezTo>
                      <a:pt x="13055" y="301"/>
                      <a:pt x="12728" y="174"/>
                      <a:pt x="12385" y="122"/>
                    </a:cubicBezTo>
                    <a:cubicBezTo>
                      <a:pt x="12220" y="98"/>
                      <a:pt x="12062" y="87"/>
                      <a:pt x="11911" y="87"/>
                    </a:cubicBezTo>
                    <a:cubicBezTo>
                      <a:pt x="11279" y="87"/>
                      <a:pt x="10753" y="276"/>
                      <a:pt x="10226" y="466"/>
                    </a:cubicBezTo>
                    <a:cubicBezTo>
                      <a:pt x="9683" y="666"/>
                      <a:pt x="9121" y="845"/>
                      <a:pt x="8469" y="845"/>
                    </a:cubicBezTo>
                    <a:cubicBezTo>
                      <a:pt x="7724" y="810"/>
                      <a:pt x="7233" y="592"/>
                      <a:pt x="6780" y="375"/>
                    </a:cubicBezTo>
                    <a:cubicBezTo>
                      <a:pt x="6363" y="183"/>
                      <a:pt x="5962" y="1"/>
                      <a:pt x="540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65"/>
              <p:cNvSpPr/>
              <p:nvPr/>
            </p:nvSpPr>
            <p:spPr>
              <a:xfrm>
                <a:off x="4865775" y="4162592"/>
                <a:ext cx="3762617" cy="290695"/>
              </a:xfrm>
              <a:custGeom>
                <a:avLst/>
                <a:gdLst/>
                <a:ahLst/>
                <a:cxnLst/>
                <a:rect l="l" t="t" r="r" b="b"/>
                <a:pathLst>
                  <a:path w="16684" h="1289" extrusionOk="0">
                    <a:moveTo>
                      <a:pt x="5130" y="1"/>
                    </a:moveTo>
                    <a:cubicBezTo>
                      <a:pt x="4872" y="1"/>
                      <a:pt x="4566" y="59"/>
                      <a:pt x="4191" y="201"/>
                    </a:cubicBezTo>
                    <a:cubicBezTo>
                      <a:pt x="3899" y="310"/>
                      <a:pt x="3647" y="453"/>
                      <a:pt x="3429" y="584"/>
                    </a:cubicBezTo>
                    <a:cubicBezTo>
                      <a:pt x="3138" y="762"/>
                      <a:pt x="2851" y="927"/>
                      <a:pt x="2450" y="1036"/>
                    </a:cubicBezTo>
                    <a:cubicBezTo>
                      <a:pt x="1999" y="1157"/>
                      <a:pt x="1507" y="1187"/>
                      <a:pt x="1021" y="1187"/>
                    </a:cubicBezTo>
                    <a:cubicBezTo>
                      <a:pt x="861" y="1187"/>
                      <a:pt x="702" y="1184"/>
                      <a:pt x="545" y="1180"/>
                    </a:cubicBezTo>
                    <a:lnTo>
                      <a:pt x="1" y="1180"/>
                    </a:lnTo>
                    <a:lnTo>
                      <a:pt x="1" y="1215"/>
                    </a:lnTo>
                    <a:lnTo>
                      <a:pt x="545" y="1215"/>
                    </a:lnTo>
                    <a:cubicBezTo>
                      <a:pt x="718" y="1220"/>
                      <a:pt x="892" y="1225"/>
                      <a:pt x="1065" y="1225"/>
                    </a:cubicBezTo>
                    <a:cubicBezTo>
                      <a:pt x="1542" y="1225"/>
                      <a:pt x="2014" y="1192"/>
                      <a:pt x="2468" y="1071"/>
                    </a:cubicBezTo>
                    <a:cubicBezTo>
                      <a:pt x="2851" y="962"/>
                      <a:pt x="3155" y="779"/>
                      <a:pt x="3447" y="618"/>
                    </a:cubicBezTo>
                    <a:cubicBezTo>
                      <a:pt x="3664" y="492"/>
                      <a:pt x="3917" y="344"/>
                      <a:pt x="4208" y="236"/>
                    </a:cubicBezTo>
                    <a:cubicBezTo>
                      <a:pt x="4583" y="97"/>
                      <a:pt x="4885" y="40"/>
                      <a:pt x="5138" y="40"/>
                    </a:cubicBezTo>
                    <a:cubicBezTo>
                      <a:pt x="5683" y="40"/>
                      <a:pt x="6007" y="304"/>
                      <a:pt x="6367" y="601"/>
                    </a:cubicBezTo>
                    <a:cubicBezTo>
                      <a:pt x="6767" y="910"/>
                      <a:pt x="7163" y="1254"/>
                      <a:pt x="7942" y="1289"/>
                    </a:cubicBezTo>
                    <a:lnTo>
                      <a:pt x="8072" y="1289"/>
                    </a:lnTo>
                    <a:cubicBezTo>
                      <a:pt x="8703" y="1289"/>
                      <a:pt x="9286" y="1071"/>
                      <a:pt x="9830" y="853"/>
                    </a:cubicBezTo>
                    <a:cubicBezTo>
                      <a:pt x="10382" y="655"/>
                      <a:pt x="10958" y="429"/>
                      <a:pt x="11616" y="429"/>
                    </a:cubicBezTo>
                    <a:cubicBezTo>
                      <a:pt x="11737" y="429"/>
                      <a:pt x="11861" y="436"/>
                      <a:pt x="11989" y="453"/>
                    </a:cubicBezTo>
                    <a:cubicBezTo>
                      <a:pt x="12350" y="492"/>
                      <a:pt x="12711" y="636"/>
                      <a:pt x="13037" y="762"/>
                    </a:cubicBezTo>
                    <a:cubicBezTo>
                      <a:pt x="13272" y="853"/>
                      <a:pt x="13511" y="945"/>
                      <a:pt x="13746" y="997"/>
                    </a:cubicBezTo>
                    <a:cubicBezTo>
                      <a:pt x="14386" y="1151"/>
                      <a:pt x="15063" y="1163"/>
                      <a:pt x="15724" y="1163"/>
                    </a:cubicBezTo>
                    <a:cubicBezTo>
                      <a:pt x="15850" y="1163"/>
                      <a:pt x="15976" y="1162"/>
                      <a:pt x="16100" y="1162"/>
                    </a:cubicBezTo>
                    <a:cubicBezTo>
                      <a:pt x="16301" y="1145"/>
                      <a:pt x="16501" y="1145"/>
                      <a:pt x="16684" y="1145"/>
                    </a:cubicBezTo>
                    <a:lnTo>
                      <a:pt x="16684" y="1106"/>
                    </a:lnTo>
                    <a:cubicBezTo>
                      <a:pt x="16501" y="1106"/>
                      <a:pt x="16301" y="1106"/>
                      <a:pt x="16100" y="1128"/>
                    </a:cubicBezTo>
                    <a:cubicBezTo>
                      <a:pt x="15976" y="1128"/>
                      <a:pt x="15850" y="1128"/>
                      <a:pt x="15724" y="1128"/>
                    </a:cubicBezTo>
                    <a:cubicBezTo>
                      <a:pt x="15063" y="1128"/>
                      <a:pt x="14386" y="1116"/>
                      <a:pt x="13746" y="962"/>
                    </a:cubicBezTo>
                    <a:cubicBezTo>
                      <a:pt x="13511" y="910"/>
                      <a:pt x="13272" y="819"/>
                      <a:pt x="13055" y="727"/>
                    </a:cubicBezTo>
                    <a:cubicBezTo>
                      <a:pt x="12711" y="601"/>
                      <a:pt x="12367" y="475"/>
                      <a:pt x="11989" y="418"/>
                    </a:cubicBezTo>
                    <a:cubicBezTo>
                      <a:pt x="11861" y="401"/>
                      <a:pt x="11737" y="394"/>
                      <a:pt x="11616" y="394"/>
                    </a:cubicBezTo>
                    <a:cubicBezTo>
                      <a:pt x="10957" y="394"/>
                      <a:pt x="10379" y="620"/>
                      <a:pt x="9813" y="819"/>
                    </a:cubicBezTo>
                    <a:cubicBezTo>
                      <a:pt x="9252" y="1045"/>
                      <a:pt x="8679" y="1255"/>
                      <a:pt x="8020" y="1255"/>
                    </a:cubicBezTo>
                    <a:cubicBezTo>
                      <a:pt x="7994" y="1255"/>
                      <a:pt x="7968" y="1254"/>
                      <a:pt x="7942" y="1254"/>
                    </a:cubicBezTo>
                    <a:cubicBezTo>
                      <a:pt x="7180" y="1215"/>
                      <a:pt x="6784" y="888"/>
                      <a:pt x="6384" y="562"/>
                    </a:cubicBezTo>
                    <a:cubicBezTo>
                      <a:pt x="6035" y="278"/>
                      <a:pt x="5696" y="1"/>
                      <a:pt x="51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65"/>
              <p:cNvSpPr/>
              <p:nvPr/>
            </p:nvSpPr>
            <p:spPr>
              <a:xfrm>
                <a:off x="4919674" y="4012397"/>
                <a:ext cx="3655720" cy="331063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468" extrusionOk="0">
                    <a:moveTo>
                      <a:pt x="4856" y="0"/>
                    </a:moveTo>
                    <a:cubicBezTo>
                      <a:pt x="4681" y="0"/>
                      <a:pt x="4485" y="27"/>
                      <a:pt x="4261" y="88"/>
                    </a:cubicBezTo>
                    <a:cubicBezTo>
                      <a:pt x="3808" y="214"/>
                      <a:pt x="3499" y="432"/>
                      <a:pt x="3208" y="649"/>
                    </a:cubicBezTo>
                    <a:cubicBezTo>
                      <a:pt x="2882" y="884"/>
                      <a:pt x="2538" y="1141"/>
                      <a:pt x="2046" y="1250"/>
                    </a:cubicBezTo>
                    <a:cubicBezTo>
                      <a:pt x="1816" y="1298"/>
                      <a:pt x="1540" y="1309"/>
                      <a:pt x="1253" y="1309"/>
                    </a:cubicBezTo>
                    <a:cubicBezTo>
                      <a:pt x="1023" y="1309"/>
                      <a:pt x="787" y="1302"/>
                      <a:pt x="562" y="1302"/>
                    </a:cubicBezTo>
                    <a:cubicBezTo>
                      <a:pt x="362" y="1284"/>
                      <a:pt x="162" y="1284"/>
                      <a:pt x="1" y="1284"/>
                    </a:cubicBezTo>
                    <a:lnTo>
                      <a:pt x="1" y="1319"/>
                    </a:lnTo>
                    <a:cubicBezTo>
                      <a:pt x="162" y="1319"/>
                      <a:pt x="362" y="1319"/>
                      <a:pt x="562" y="1337"/>
                    </a:cubicBezTo>
                    <a:cubicBezTo>
                      <a:pt x="773" y="1346"/>
                      <a:pt x="997" y="1354"/>
                      <a:pt x="1215" y="1354"/>
                    </a:cubicBezTo>
                    <a:cubicBezTo>
                      <a:pt x="1520" y="1354"/>
                      <a:pt x="1815" y="1338"/>
                      <a:pt x="2046" y="1284"/>
                    </a:cubicBezTo>
                    <a:cubicBezTo>
                      <a:pt x="2555" y="1176"/>
                      <a:pt x="2899" y="923"/>
                      <a:pt x="3225" y="684"/>
                    </a:cubicBezTo>
                    <a:cubicBezTo>
                      <a:pt x="3517" y="466"/>
                      <a:pt x="3826" y="249"/>
                      <a:pt x="4261" y="123"/>
                    </a:cubicBezTo>
                    <a:cubicBezTo>
                      <a:pt x="4475" y="68"/>
                      <a:pt x="4664" y="44"/>
                      <a:pt x="4832" y="44"/>
                    </a:cubicBezTo>
                    <a:cubicBezTo>
                      <a:pt x="5446" y="44"/>
                      <a:pt x="5790" y="364"/>
                      <a:pt x="6145" y="706"/>
                    </a:cubicBezTo>
                    <a:cubicBezTo>
                      <a:pt x="6528" y="1050"/>
                      <a:pt x="6907" y="1411"/>
                      <a:pt x="7616" y="1467"/>
                    </a:cubicBezTo>
                    <a:lnTo>
                      <a:pt x="7777" y="1467"/>
                    </a:lnTo>
                    <a:cubicBezTo>
                      <a:pt x="8412" y="1467"/>
                      <a:pt x="8973" y="1228"/>
                      <a:pt x="9535" y="993"/>
                    </a:cubicBezTo>
                    <a:cubicBezTo>
                      <a:pt x="10115" y="749"/>
                      <a:pt x="10692" y="505"/>
                      <a:pt x="11355" y="505"/>
                    </a:cubicBezTo>
                    <a:cubicBezTo>
                      <a:pt x="11378" y="505"/>
                      <a:pt x="11400" y="505"/>
                      <a:pt x="11423" y="506"/>
                    </a:cubicBezTo>
                    <a:cubicBezTo>
                      <a:pt x="11911" y="523"/>
                      <a:pt x="12363" y="684"/>
                      <a:pt x="12781" y="849"/>
                    </a:cubicBezTo>
                    <a:cubicBezTo>
                      <a:pt x="13072" y="958"/>
                      <a:pt x="13359" y="1067"/>
                      <a:pt x="13668" y="1119"/>
                    </a:cubicBezTo>
                    <a:cubicBezTo>
                      <a:pt x="14412" y="1267"/>
                      <a:pt x="15065" y="1267"/>
                      <a:pt x="15844" y="1267"/>
                    </a:cubicBezTo>
                    <a:cubicBezTo>
                      <a:pt x="15953" y="1267"/>
                      <a:pt x="16079" y="1250"/>
                      <a:pt x="16210" y="1250"/>
                    </a:cubicBezTo>
                    <a:lnTo>
                      <a:pt x="16210" y="1211"/>
                    </a:lnTo>
                    <a:cubicBezTo>
                      <a:pt x="16079" y="1211"/>
                      <a:pt x="15953" y="1228"/>
                      <a:pt x="15844" y="1228"/>
                    </a:cubicBezTo>
                    <a:cubicBezTo>
                      <a:pt x="15065" y="1228"/>
                      <a:pt x="14412" y="1228"/>
                      <a:pt x="13686" y="1084"/>
                    </a:cubicBezTo>
                    <a:cubicBezTo>
                      <a:pt x="13381" y="1032"/>
                      <a:pt x="13090" y="923"/>
                      <a:pt x="12798" y="815"/>
                    </a:cubicBezTo>
                    <a:cubicBezTo>
                      <a:pt x="12363" y="649"/>
                      <a:pt x="11928" y="488"/>
                      <a:pt x="11423" y="466"/>
                    </a:cubicBezTo>
                    <a:cubicBezTo>
                      <a:pt x="11401" y="466"/>
                      <a:pt x="11379" y="466"/>
                      <a:pt x="11356" y="466"/>
                    </a:cubicBezTo>
                    <a:cubicBezTo>
                      <a:pt x="10692" y="466"/>
                      <a:pt x="10098" y="714"/>
                      <a:pt x="9517" y="958"/>
                    </a:cubicBezTo>
                    <a:cubicBezTo>
                      <a:pt x="8942" y="1202"/>
                      <a:pt x="8413" y="1436"/>
                      <a:pt x="7808" y="1436"/>
                    </a:cubicBezTo>
                    <a:cubicBezTo>
                      <a:pt x="7745" y="1436"/>
                      <a:pt x="7681" y="1433"/>
                      <a:pt x="7616" y="1428"/>
                    </a:cubicBezTo>
                    <a:cubicBezTo>
                      <a:pt x="6924" y="1376"/>
                      <a:pt x="6545" y="1032"/>
                      <a:pt x="6180" y="684"/>
                    </a:cubicBezTo>
                    <a:cubicBezTo>
                      <a:pt x="5814" y="332"/>
                      <a:pt x="5469" y="0"/>
                      <a:pt x="48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65"/>
              <p:cNvSpPr/>
              <p:nvPr/>
            </p:nvSpPr>
            <p:spPr>
              <a:xfrm>
                <a:off x="4968837" y="3919032"/>
                <a:ext cx="3552656" cy="288891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1281" extrusionOk="0">
                    <a:moveTo>
                      <a:pt x="4603" y="0"/>
                    </a:moveTo>
                    <a:cubicBezTo>
                      <a:pt x="4460" y="0"/>
                      <a:pt x="4304" y="16"/>
                      <a:pt x="4134" y="49"/>
                    </a:cubicBezTo>
                    <a:cubicBezTo>
                      <a:pt x="3677" y="158"/>
                      <a:pt x="3351" y="376"/>
                      <a:pt x="3025" y="576"/>
                    </a:cubicBezTo>
                    <a:cubicBezTo>
                      <a:pt x="2738" y="793"/>
                      <a:pt x="2411" y="989"/>
                      <a:pt x="1993" y="1098"/>
                    </a:cubicBezTo>
                    <a:cubicBezTo>
                      <a:pt x="1691" y="1162"/>
                      <a:pt x="1318" y="1181"/>
                      <a:pt x="948" y="1181"/>
                    </a:cubicBezTo>
                    <a:cubicBezTo>
                      <a:pt x="786" y="1181"/>
                      <a:pt x="625" y="1177"/>
                      <a:pt x="470" y="1172"/>
                    </a:cubicBezTo>
                    <a:lnTo>
                      <a:pt x="1" y="1172"/>
                    </a:lnTo>
                    <a:lnTo>
                      <a:pt x="1" y="1207"/>
                    </a:lnTo>
                    <a:lnTo>
                      <a:pt x="470" y="1207"/>
                    </a:lnTo>
                    <a:cubicBezTo>
                      <a:pt x="637" y="1214"/>
                      <a:pt x="814" y="1219"/>
                      <a:pt x="990" y="1219"/>
                    </a:cubicBezTo>
                    <a:cubicBezTo>
                      <a:pt x="1351" y="1219"/>
                      <a:pt x="1713" y="1199"/>
                      <a:pt x="1993" y="1137"/>
                    </a:cubicBezTo>
                    <a:cubicBezTo>
                      <a:pt x="2429" y="1028"/>
                      <a:pt x="2738" y="811"/>
                      <a:pt x="3046" y="611"/>
                    </a:cubicBezTo>
                    <a:cubicBezTo>
                      <a:pt x="3373" y="393"/>
                      <a:pt x="3699" y="176"/>
                      <a:pt x="4152" y="84"/>
                    </a:cubicBezTo>
                    <a:cubicBezTo>
                      <a:pt x="4323" y="50"/>
                      <a:pt x="4478" y="34"/>
                      <a:pt x="4621" y="34"/>
                    </a:cubicBezTo>
                    <a:cubicBezTo>
                      <a:pt x="5236" y="34"/>
                      <a:pt x="5626" y="321"/>
                      <a:pt x="6053" y="628"/>
                    </a:cubicBezTo>
                    <a:cubicBezTo>
                      <a:pt x="6471" y="937"/>
                      <a:pt x="6906" y="1263"/>
                      <a:pt x="7594" y="1281"/>
                    </a:cubicBezTo>
                    <a:lnTo>
                      <a:pt x="7668" y="1281"/>
                    </a:lnTo>
                    <a:cubicBezTo>
                      <a:pt x="8338" y="1281"/>
                      <a:pt x="8899" y="1011"/>
                      <a:pt x="9443" y="737"/>
                    </a:cubicBezTo>
                    <a:cubicBezTo>
                      <a:pt x="9987" y="484"/>
                      <a:pt x="10552" y="210"/>
                      <a:pt x="11205" y="210"/>
                    </a:cubicBezTo>
                    <a:lnTo>
                      <a:pt x="11223" y="210"/>
                    </a:lnTo>
                    <a:cubicBezTo>
                      <a:pt x="11727" y="210"/>
                      <a:pt x="12162" y="410"/>
                      <a:pt x="12580" y="611"/>
                    </a:cubicBezTo>
                    <a:cubicBezTo>
                      <a:pt x="12837" y="737"/>
                      <a:pt x="13072" y="846"/>
                      <a:pt x="13324" y="920"/>
                    </a:cubicBezTo>
                    <a:cubicBezTo>
                      <a:pt x="13950" y="1104"/>
                      <a:pt x="14444" y="1144"/>
                      <a:pt x="15058" y="1144"/>
                    </a:cubicBezTo>
                    <a:cubicBezTo>
                      <a:pt x="15225" y="1144"/>
                      <a:pt x="15401" y="1141"/>
                      <a:pt x="15591" y="1137"/>
                    </a:cubicBezTo>
                    <a:lnTo>
                      <a:pt x="15752" y="1137"/>
                    </a:lnTo>
                    <a:lnTo>
                      <a:pt x="15752" y="1098"/>
                    </a:lnTo>
                    <a:lnTo>
                      <a:pt x="15591" y="1098"/>
                    </a:lnTo>
                    <a:cubicBezTo>
                      <a:pt x="15386" y="1103"/>
                      <a:pt x="15196" y="1107"/>
                      <a:pt x="15017" y="1107"/>
                    </a:cubicBezTo>
                    <a:cubicBezTo>
                      <a:pt x="14422" y="1107"/>
                      <a:pt x="13936" y="1064"/>
                      <a:pt x="13324" y="880"/>
                    </a:cubicBezTo>
                    <a:cubicBezTo>
                      <a:pt x="13089" y="811"/>
                      <a:pt x="12854" y="702"/>
                      <a:pt x="12598" y="576"/>
                    </a:cubicBezTo>
                    <a:cubicBezTo>
                      <a:pt x="12184" y="376"/>
                      <a:pt x="11749" y="176"/>
                      <a:pt x="11223" y="176"/>
                    </a:cubicBezTo>
                    <a:lnTo>
                      <a:pt x="11205" y="176"/>
                    </a:lnTo>
                    <a:cubicBezTo>
                      <a:pt x="10531" y="176"/>
                      <a:pt x="9969" y="445"/>
                      <a:pt x="9425" y="719"/>
                    </a:cubicBezTo>
                    <a:cubicBezTo>
                      <a:pt x="8881" y="981"/>
                      <a:pt x="8321" y="1247"/>
                      <a:pt x="7656" y="1247"/>
                    </a:cubicBezTo>
                    <a:cubicBezTo>
                      <a:pt x="7635" y="1247"/>
                      <a:pt x="7615" y="1246"/>
                      <a:pt x="7594" y="1246"/>
                    </a:cubicBezTo>
                    <a:cubicBezTo>
                      <a:pt x="6906" y="1229"/>
                      <a:pt x="6488" y="902"/>
                      <a:pt x="6071" y="611"/>
                    </a:cubicBezTo>
                    <a:cubicBezTo>
                      <a:pt x="5645" y="298"/>
                      <a:pt x="5239" y="0"/>
                      <a:pt x="460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65"/>
              <p:cNvSpPr/>
              <p:nvPr/>
            </p:nvSpPr>
            <p:spPr>
              <a:xfrm>
                <a:off x="5018000" y="3810557"/>
                <a:ext cx="3454328" cy="267016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184" extrusionOk="0">
                    <a:moveTo>
                      <a:pt x="11082" y="1"/>
                    </a:moveTo>
                    <a:cubicBezTo>
                      <a:pt x="10396" y="1"/>
                      <a:pt x="9846" y="272"/>
                      <a:pt x="9316" y="548"/>
                    </a:cubicBezTo>
                    <a:cubicBezTo>
                      <a:pt x="8790" y="800"/>
                      <a:pt x="8268" y="1074"/>
                      <a:pt x="7593" y="1092"/>
                    </a:cubicBezTo>
                    <a:cubicBezTo>
                      <a:pt x="7573" y="1092"/>
                      <a:pt x="7552" y="1092"/>
                      <a:pt x="7532" y="1092"/>
                    </a:cubicBezTo>
                    <a:cubicBezTo>
                      <a:pt x="6892" y="1092"/>
                      <a:pt x="6403" y="831"/>
                      <a:pt x="5927" y="583"/>
                    </a:cubicBezTo>
                    <a:cubicBezTo>
                      <a:pt x="5458" y="340"/>
                      <a:pt x="4976" y="86"/>
                      <a:pt x="4351" y="86"/>
                    </a:cubicBezTo>
                    <a:cubicBezTo>
                      <a:pt x="4181" y="86"/>
                      <a:pt x="4001" y="105"/>
                      <a:pt x="3808" y="147"/>
                    </a:cubicBezTo>
                    <a:cubicBezTo>
                      <a:pt x="3442" y="239"/>
                      <a:pt x="3133" y="422"/>
                      <a:pt x="2846" y="600"/>
                    </a:cubicBezTo>
                    <a:cubicBezTo>
                      <a:pt x="2589" y="765"/>
                      <a:pt x="2337" y="926"/>
                      <a:pt x="2028" y="1000"/>
                    </a:cubicBezTo>
                    <a:cubicBezTo>
                      <a:pt x="1628" y="1131"/>
                      <a:pt x="1136" y="1145"/>
                      <a:pt x="667" y="1145"/>
                    </a:cubicBezTo>
                    <a:cubicBezTo>
                      <a:pt x="544" y="1145"/>
                      <a:pt x="423" y="1144"/>
                      <a:pt x="305" y="1144"/>
                    </a:cubicBezTo>
                    <a:lnTo>
                      <a:pt x="0" y="1144"/>
                    </a:lnTo>
                    <a:lnTo>
                      <a:pt x="0" y="1183"/>
                    </a:lnTo>
                    <a:lnTo>
                      <a:pt x="561" y="1183"/>
                    </a:lnTo>
                    <a:cubicBezTo>
                      <a:pt x="1066" y="1183"/>
                      <a:pt x="1593" y="1166"/>
                      <a:pt x="2045" y="1035"/>
                    </a:cubicBezTo>
                    <a:cubicBezTo>
                      <a:pt x="2337" y="965"/>
                      <a:pt x="2611" y="783"/>
                      <a:pt x="2863" y="639"/>
                    </a:cubicBezTo>
                    <a:cubicBezTo>
                      <a:pt x="3155" y="456"/>
                      <a:pt x="3459" y="274"/>
                      <a:pt x="3808" y="187"/>
                    </a:cubicBezTo>
                    <a:cubicBezTo>
                      <a:pt x="4007" y="143"/>
                      <a:pt x="4190" y="123"/>
                      <a:pt x="4361" y="123"/>
                    </a:cubicBezTo>
                    <a:cubicBezTo>
                      <a:pt x="4969" y="123"/>
                      <a:pt x="5427" y="367"/>
                      <a:pt x="5909" y="622"/>
                    </a:cubicBezTo>
                    <a:cubicBezTo>
                      <a:pt x="6382" y="866"/>
                      <a:pt x="6874" y="1127"/>
                      <a:pt x="7530" y="1127"/>
                    </a:cubicBezTo>
                    <a:cubicBezTo>
                      <a:pt x="7551" y="1127"/>
                      <a:pt x="7572" y="1127"/>
                      <a:pt x="7593" y="1126"/>
                    </a:cubicBezTo>
                    <a:cubicBezTo>
                      <a:pt x="8268" y="1109"/>
                      <a:pt x="8812" y="839"/>
                      <a:pt x="9334" y="583"/>
                    </a:cubicBezTo>
                    <a:cubicBezTo>
                      <a:pt x="9883" y="292"/>
                      <a:pt x="10412" y="36"/>
                      <a:pt x="11079" y="36"/>
                    </a:cubicBezTo>
                    <a:cubicBezTo>
                      <a:pt x="11120" y="36"/>
                      <a:pt x="11162" y="37"/>
                      <a:pt x="11205" y="39"/>
                    </a:cubicBezTo>
                    <a:cubicBezTo>
                      <a:pt x="11709" y="78"/>
                      <a:pt x="12018" y="256"/>
                      <a:pt x="12362" y="456"/>
                    </a:cubicBezTo>
                    <a:cubicBezTo>
                      <a:pt x="12528" y="548"/>
                      <a:pt x="12689" y="639"/>
                      <a:pt x="12871" y="731"/>
                    </a:cubicBezTo>
                    <a:cubicBezTo>
                      <a:pt x="13742" y="1092"/>
                      <a:pt x="14194" y="1126"/>
                      <a:pt x="15317" y="1126"/>
                    </a:cubicBezTo>
                    <a:lnTo>
                      <a:pt x="15317" y="1092"/>
                    </a:lnTo>
                    <a:cubicBezTo>
                      <a:pt x="14211" y="1092"/>
                      <a:pt x="13742" y="1057"/>
                      <a:pt x="12889" y="691"/>
                    </a:cubicBezTo>
                    <a:cubicBezTo>
                      <a:pt x="12706" y="622"/>
                      <a:pt x="12545" y="513"/>
                      <a:pt x="12380" y="422"/>
                    </a:cubicBezTo>
                    <a:cubicBezTo>
                      <a:pt x="12036" y="221"/>
                      <a:pt x="11709" y="39"/>
                      <a:pt x="11205" y="4"/>
                    </a:cubicBezTo>
                    <a:cubicBezTo>
                      <a:pt x="11163" y="2"/>
                      <a:pt x="11123" y="1"/>
                      <a:pt x="110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65"/>
              <p:cNvSpPr/>
              <p:nvPr/>
            </p:nvSpPr>
            <p:spPr>
              <a:xfrm>
                <a:off x="5061977" y="3692386"/>
                <a:ext cx="3361413" cy="278066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233" extrusionOk="0">
                    <a:moveTo>
                      <a:pt x="10875" y="1"/>
                    </a:moveTo>
                    <a:cubicBezTo>
                      <a:pt x="10195" y="1"/>
                      <a:pt x="9668" y="284"/>
                      <a:pt x="9160" y="563"/>
                    </a:cubicBezTo>
                    <a:cubicBezTo>
                      <a:pt x="8651" y="837"/>
                      <a:pt x="8125" y="1107"/>
                      <a:pt x="7472" y="1124"/>
                    </a:cubicBezTo>
                    <a:cubicBezTo>
                      <a:pt x="7445" y="1125"/>
                      <a:pt x="7419" y="1125"/>
                      <a:pt x="7393" y="1125"/>
                    </a:cubicBezTo>
                    <a:cubicBezTo>
                      <a:pt x="6761" y="1125"/>
                      <a:pt x="6273" y="880"/>
                      <a:pt x="5788" y="654"/>
                    </a:cubicBezTo>
                    <a:cubicBezTo>
                      <a:pt x="5307" y="421"/>
                      <a:pt x="4804" y="190"/>
                      <a:pt x="4185" y="190"/>
                    </a:cubicBezTo>
                    <a:cubicBezTo>
                      <a:pt x="4031" y="190"/>
                      <a:pt x="3869" y="204"/>
                      <a:pt x="3700" y="236"/>
                    </a:cubicBezTo>
                    <a:cubicBezTo>
                      <a:pt x="3321" y="293"/>
                      <a:pt x="3012" y="471"/>
                      <a:pt x="2703" y="654"/>
                    </a:cubicBezTo>
                    <a:cubicBezTo>
                      <a:pt x="2451" y="798"/>
                      <a:pt x="2233" y="928"/>
                      <a:pt x="1981" y="1015"/>
                    </a:cubicBezTo>
                    <a:cubicBezTo>
                      <a:pt x="1380" y="1198"/>
                      <a:pt x="784" y="1198"/>
                      <a:pt x="131" y="1198"/>
                    </a:cubicBezTo>
                    <a:lnTo>
                      <a:pt x="1" y="1198"/>
                    </a:lnTo>
                    <a:lnTo>
                      <a:pt x="1" y="1233"/>
                    </a:lnTo>
                    <a:lnTo>
                      <a:pt x="131" y="1233"/>
                    </a:lnTo>
                    <a:cubicBezTo>
                      <a:pt x="784" y="1233"/>
                      <a:pt x="1398" y="1233"/>
                      <a:pt x="1981" y="1037"/>
                    </a:cubicBezTo>
                    <a:cubicBezTo>
                      <a:pt x="2233" y="963"/>
                      <a:pt x="2486" y="819"/>
                      <a:pt x="2720" y="689"/>
                    </a:cubicBezTo>
                    <a:cubicBezTo>
                      <a:pt x="3029" y="510"/>
                      <a:pt x="3338" y="328"/>
                      <a:pt x="3721" y="275"/>
                    </a:cubicBezTo>
                    <a:cubicBezTo>
                      <a:pt x="3889" y="242"/>
                      <a:pt x="4047" y="227"/>
                      <a:pt x="4199" y="227"/>
                    </a:cubicBezTo>
                    <a:cubicBezTo>
                      <a:pt x="4800" y="227"/>
                      <a:pt x="5290" y="459"/>
                      <a:pt x="5766" y="689"/>
                    </a:cubicBezTo>
                    <a:cubicBezTo>
                      <a:pt x="6259" y="920"/>
                      <a:pt x="6767" y="1164"/>
                      <a:pt x="7407" y="1164"/>
                    </a:cubicBezTo>
                    <a:cubicBezTo>
                      <a:pt x="7428" y="1164"/>
                      <a:pt x="7450" y="1164"/>
                      <a:pt x="7472" y="1163"/>
                    </a:cubicBezTo>
                    <a:cubicBezTo>
                      <a:pt x="8142" y="1146"/>
                      <a:pt x="8669" y="854"/>
                      <a:pt x="9178" y="580"/>
                    </a:cubicBezTo>
                    <a:cubicBezTo>
                      <a:pt x="9705" y="302"/>
                      <a:pt x="10216" y="35"/>
                      <a:pt x="10874" y="35"/>
                    </a:cubicBezTo>
                    <a:cubicBezTo>
                      <a:pt x="10894" y="35"/>
                      <a:pt x="10915" y="36"/>
                      <a:pt x="10936" y="36"/>
                    </a:cubicBezTo>
                    <a:cubicBezTo>
                      <a:pt x="11480" y="36"/>
                      <a:pt x="11789" y="236"/>
                      <a:pt x="12132" y="436"/>
                    </a:cubicBezTo>
                    <a:cubicBezTo>
                      <a:pt x="12259" y="528"/>
                      <a:pt x="12402" y="619"/>
                      <a:pt x="12567" y="689"/>
                    </a:cubicBezTo>
                    <a:cubicBezTo>
                      <a:pt x="13420" y="1107"/>
                      <a:pt x="13764" y="1181"/>
                      <a:pt x="14904" y="1181"/>
                    </a:cubicBezTo>
                    <a:lnTo>
                      <a:pt x="14904" y="1146"/>
                    </a:lnTo>
                    <a:cubicBezTo>
                      <a:pt x="13781" y="1146"/>
                      <a:pt x="13420" y="1072"/>
                      <a:pt x="12567" y="654"/>
                    </a:cubicBezTo>
                    <a:cubicBezTo>
                      <a:pt x="12424" y="580"/>
                      <a:pt x="12276" y="493"/>
                      <a:pt x="12150" y="419"/>
                    </a:cubicBezTo>
                    <a:cubicBezTo>
                      <a:pt x="11806" y="201"/>
                      <a:pt x="11497" y="19"/>
                      <a:pt x="10936" y="1"/>
                    </a:cubicBezTo>
                    <a:cubicBezTo>
                      <a:pt x="10915" y="1"/>
                      <a:pt x="10895" y="1"/>
                      <a:pt x="108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65"/>
              <p:cNvSpPr/>
              <p:nvPr/>
            </p:nvSpPr>
            <p:spPr>
              <a:xfrm>
                <a:off x="5091520" y="3576469"/>
                <a:ext cx="3291501" cy="30084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334" extrusionOk="0">
                    <a:moveTo>
                      <a:pt x="10757" y="1"/>
                    </a:moveTo>
                    <a:cubicBezTo>
                      <a:pt x="10058" y="1"/>
                      <a:pt x="9536" y="320"/>
                      <a:pt x="9029" y="624"/>
                    </a:cubicBezTo>
                    <a:cubicBezTo>
                      <a:pt x="8520" y="933"/>
                      <a:pt x="8011" y="1242"/>
                      <a:pt x="7324" y="1259"/>
                    </a:cubicBezTo>
                    <a:cubicBezTo>
                      <a:pt x="7281" y="1262"/>
                      <a:pt x="7240" y="1263"/>
                      <a:pt x="7199" y="1263"/>
                    </a:cubicBezTo>
                    <a:cubicBezTo>
                      <a:pt x="6626" y="1263"/>
                      <a:pt x="6183" y="1042"/>
                      <a:pt x="5692" y="807"/>
                    </a:cubicBezTo>
                    <a:cubicBezTo>
                      <a:pt x="5198" y="566"/>
                      <a:pt x="4690" y="329"/>
                      <a:pt x="4029" y="329"/>
                    </a:cubicBezTo>
                    <a:cubicBezTo>
                      <a:pt x="3985" y="329"/>
                      <a:pt x="3940" y="330"/>
                      <a:pt x="3895" y="333"/>
                    </a:cubicBezTo>
                    <a:cubicBezTo>
                      <a:pt x="3225" y="498"/>
                      <a:pt x="2589" y="715"/>
                      <a:pt x="2046" y="1007"/>
                    </a:cubicBezTo>
                    <a:cubicBezTo>
                      <a:pt x="1556" y="1203"/>
                      <a:pt x="1041" y="1302"/>
                      <a:pt x="489" y="1302"/>
                    </a:cubicBezTo>
                    <a:cubicBezTo>
                      <a:pt x="329" y="1302"/>
                      <a:pt x="166" y="1293"/>
                      <a:pt x="0" y="1277"/>
                    </a:cubicBezTo>
                    <a:lnTo>
                      <a:pt x="0" y="1312"/>
                    </a:lnTo>
                    <a:cubicBezTo>
                      <a:pt x="161" y="1312"/>
                      <a:pt x="327" y="1333"/>
                      <a:pt x="488" y="1333"/>
                    </a:cubicBezTo>
                    <a:cubicBezTo>
                      <a:pt x="1049" y="1333"/>
                      <a:pt x="1576" y="1225"/>
                      <a:pt x="2067" y="1042"/>
                    </a:cubicBezTo>
                    <a:cubicBezTo>
                      <a:pt x="2611" y="750"/>
                      <a:pt x="3225" y="533"/>
                      <a:pt x="3895" y="372"/>
                    </a:cubicBezTo>
                    <a:cubicBezTo>
                      <a:pt x="3945" y="369"/>
                      <a:pt x="3994" y="368"/>
                      <a:pt x="4042" y="368"/>
                    </a:cubicBezTo>
                    <a:cubicBezTo>
                      <a:pt x="4696" y="368"/>
                      <a:pt x="5202" y="607"/>
                      <a:pt x="5692" y="842"/>
                    </a:cubicBezTo>
                    <a:cubicBezTo>
                      <a:pt x="6146" y="1061"/>
                      <a:pt x="6619" y="1298"/>
                      <a:pt x="7195" y="1298"/>
                    </a:cubicBezTo>
                    <a:cubicBezTo>
                      <a:pt x="7237" y="1298"/>
                      <a:pt x="7280" y="1297"/>
                      <a:pt x="7324" y="1294"/>
                    </a:cubicBezTo>
                    <a:cubicBezTo>
                      <a:pt x="8011" y="1277"/>
                      <a:pt x="8538" y="968"/>
                      <a:pt x="9047" y="659"/>
                    </a:cubicBezTo>
                    <a:cubicBezTo>
                      <a:pt x="9565" y="342"/>
                      <a:pt x="10069" y="39"/>
                      <a:pt x="10742" y="39"/>
                    </a:cubicBezTo>
                    <a:cubicBezTo>
                      <a:pt x="10798" y="39"/>
                      <a:pt x="10855" y="41"/>
                      <a:pt x="10914" y="45"/>
                    </a:cubicBezTo>
                    <a:cubicBezTo>
                      <a:pt x="11584" y="224"/>
                      <a:pt x="12145" y="498"/>
                      <a:pt x="12597" y="876"/>
                    </a:cubicBezTo>
                    <a:cubicBezTo>
                      <a:pt x="13015" y="1143"/>
                      <a:pt x="13509" y="1280"/>
                      <a:pt x="14068" y="1280"/>
                    </a:cubicBezTo>
                    <a:cubicBezTo>
                      <a:pt x="14237" y="1280"/>
                      <a:pt x="14413" y="1267"/>
                      <a:pt x="14595" y="1242"/>
                    </a:cubicBezTo>
                    <a:lnTo>
                      <a:pt x="14577" y="1203"/>
                    </a:lnTo>
                    <a:cubicBezTo>
                      <a:pt x="14391" y="1230"/>
                      <a:pt x="14210" y="1243"/>
                      <a:pt x="14037" y="1243"/>
                    </a:cubicBezTo>
                    <a:cubicBezTo>
                      <a:pt x="13502" y="1243"/>
                      <a:pt x="13030" y="1114"/>
                      <a:pt x="12619" y="842"/>
                    </a:cubicBezTo>
                    <a:cubicBezTo>
                      <a:pt x="12162" y="481"/>
                      <a:pt x="11601" y="189"/>
                      <a:pt x="10914" y="6"/>
                    </a:cubicBezTo>
                    <a:cubicBezTo>
                      <a:pt x="10860" y="3"/>
                      <a:pt x="10808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65"/>
              <p:cNvSpPr/>
              <p:nvPr/>
            </p:nvSpPr>
            <p:spPr>
              <a:xfrm>
                <a:off x="5107306" y="3479496"/>
                <a:ext cx="323061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346" extrusionOk="0">
                    <a:moveTo>
                      <a:pt x="10678" y="0"/>
                    </a:moveTo>
                    <a:cubicBezTo>
                      <a:pt x="9963" y="0"/>
                      <a:pt x="9434" y="318"/>
                      <a:pt x="8938" y="636"/>
                    </a:cubicBezTo>
                    <a:cubicBezTo>
                      <a:pt x="8450" y="963"/>
                      <a:pt x="7941" y="1272"/>
                      <a:pt x="7254" y="1306"/>
                    </a:cubicBezTo>
                    <a:cubicBezTo>
                      <a:pt x="7206" y="1310"/>
                      <a:pt x="7159" y="1311"/>
                      <a:pt x="7113" y="1311"/>
                    </a:cubicBezTo>
                    <a:cubicBezTo>
                      <a:pt x="6576" y="1311"/>
                      <a:pt x="6124" y="1111"/>
                      <a:pt x="5639" y="911"/>
                    </a:cubicBezTo>
                    <a:cubicBezTo>
                      <a:pt x="5164" y="708"/>
                      <a:pt x="4678" y="489"/>
                      <a:pt x="4085" y="489"/>
                    </a:cubicBezTo>
                    <a:cubicBezTo>
                      <a:pt x="4042" y="489"/>
                      <a:pt x="3999" y="490"/>
                      <a:pt x="3955" y="493"/>
                    </a:cubicBezTo>
                    <a:cubicBezTo>
                      <a:pt x="3264" y="510"/>
                      <a:pt x="2667" y="693"/>
                      <a:pt x="2084" y="871"/>
                    </a:cubicBezTo>
                    <a:cubicBezTo>
                      <a:pt x="1471" y="1054"/>
                      <a:pt x="801" y="1254"/>
                      <a:pt x="0" y="1272"/>
                    </a:cubicBezTo>
                    <a:lnTo>
                      <a:pt x="0" y="1306"/>
                    </a:lnTo>
                    <a:cubicBezTo>
                      <a:pt x="818" y="1289"/>
                      <a:pt x="1471" y="1089"/>
                      <a:pt x="2106" y="911"/>
                    </a:cubicBezTo>
                    <a:cubicBezTo>
                      <a:pt x="2702" y="728"/>
                      <a:pt x="3281" y="545"/>
                      <a:pt x="3955" y="528"/>
                    </a:cubicBezTo>
                    <a:cubicBezTo>
                      <a:pt x="3999" y="525"/>
                      <a:pt x="4042" y="524"/>
                      <a:pt x="4085" y="524"/>
                    </a:cubicBezTo>
                    <a:cubicBezTo>
                      <a:pt x="4678" y="524"/>
                      <a:pt x="5163" y="742"/>
                      <a:pt x="5622" y="945"/>
                    </a:cubicBezTo>
                    <a:cubicBezTo>
                      <a:pt x="6092" y="1145"/>
                      <a:pt x="6584" y="1346"/>
                      <a:pt x="7145" y="1346"/>
                    </a:cubicBezTo>
                    <a:lnTo>
                      <a:pt x="7254" y="1346"/>
                    </a:lnTo>
                    <a:cubicBezTo>
                      <a:pt x="7941" y="1306"/>
                      <a:pt x="8450" y="980"/>
                      <a:pt x="8959" y="676"/>
                    </a:cubicBezTo>
                    <a:cubicBezTo>
                      <a:pt x="9473" y="347"/>
                      <a:pt x="9952" y="37"/>
                      <a:pt x="10617" y="37"/>
                    </a:cubicBezTo>
                    <a:cubicBezTo>
                      <a:pt x="10655" y="37"/>
                      <a:pt x="10695" y="38"/>
                      <a:pt x="10735" y="40"/>
                    </a:cubicBezTo>
                    <a:cubicBezTo>
                      <a:pt x="11422" y="184"/>
                      <a:pt x="11966" y="436"/>
                      <a:pt x="12401" y="802"/>
                    </a:cubicBezTo>
                    <a:cubicBezTo>
                      <a:pt x="12799" y="1122"/>
                      <a:pt x="13303" y="1280"/>
                      <a:pt x="13894" y="1280"/>
                    </a:cubicBezTo>
                    <a:cubicBezTo>
                      <a:pt x="14033" y="1280"/>
                      <a:pt x="14176" y="1272"/>
                      <a:pt x="14325" y="1254"/>
                    </a:cubicBezTo>
                    <a:lnTo>
                      <a:pt x="14325" y="1219"/>
                    </a:lnTo>
                    <a:cubicBezTo>
                      <a:pt x="14178" y="1236"/>
                      <a:pt x="14036" y="1244"/>
                      <a:pt x="13900" y="1244"/>
                    </a:cubicBezTo>
                    <a:cubicBezTo>
                      <a:pt x="13311" y="1244"/>
                      <a:pt x="12818" y="1092"/>
                      <a:pt x="12419" y="784"/>
                    </a:cubicBezTo>
                    <a:cubicBezTo>
                      <a:pt x="12005" y="401"/>
                      <a:pt x="11422" y="149"/>
                      <a:pt x="10735" y="1"/>
                    </a:cubicBezTo>
                    <a:cubicBezTo>
                      <a:pt x="10716" y="1"/>
                      <a:pt x="10697" y="0"/>
                      <a:pt x="106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65"/>
              <p:cNvSpPr/>
              <p:nvPr/>
            </p:nvSpPr>
            <p:spPr>
              <a:xfrm>
                <a:off x="5131662" y="3386357"/>
                <a:ext cx="3164983" cy="310316"/>
              </a:xfrm>
              <a:custGeom>
                <a:avLst/>
                <a:gdLst/>
                <a:ahLst/>
                <a:cxnLst/>
                <a:rect l="l" t="t" r="r" b="b"/>
                <a:pathLst>
                  <a:path w="14034" h="1376" extrusionOk="0">
                    <a:moveTo>
                      <a:pt x="10535" y="1"/>
                    </a:moveTo>
                    <a:cubicBezTo>
                      <a:pt x="9830" y="1"/>
                      <a:pt x="9321" y="344"/>
                      <a:pt x="8830" y="671"/>
                    </a:cubicBezTo>
                    <a:cubicBezTo>
                      <a:pt x="8342" y="980"/>
                      <a:pt x="7851" y="1324"/>
                      <a:pt x="7146" y="1341"/>
                    </a:cubicBezTo>
                    <a:cubicBezTo>
                      <a:pt x="7122" y="1342"/>
                      <a:pt x="7098" y="1342"/>
                      <a:pt x="7075" y="1342"/>
                    </a:cubicBezTo>
                    <a:cubicBezTo>
                      <a:pt x="6525" y="1342"/>
                      <a:pt x="6037" y="1151"/>
                      <a:pt x="5549" y="980"/>
                    </a:cubicBezTo>
                    <a:cubicBezTo>
                      <a:pt x="5081" y="788"/>
                      <a:pt x="4594" y="596"/>
                      <a:pt x="4029" y="596"/>
                    </a:cubicBezTo>
                    <a:cubicBezTo>
                      <a:pt x="4005" y="596"/>
                      <a:pt x="3981" y="596"/>
                      <a:pt x="3956" y="597"/>
                    </a:cubicBezTo>
                    <a:cubicBezTo>
                      <a:pt x="3264" y="597"/>
                      <a:pt x="2612" y="780"/>
                      <a:pt x="1976" y="941"/>
                    </a:cubicBezTo>
                    <a:cubicBezTo>
                      <a:pt x="1363" y="1089"/>
                      <a:pt x="710" y="1267"/>
                      <a:pt x="1" y="1284"/>
                    </a:cubicBezTo>
                    <a:lnTo>
                      <a:pt x="1" y="1324"/>
                    </a:lnTo>
                    <a:cubicBezTo>
                      <a:pt x="728" y="1306"/>
                      <a:pt x="1363" y="1123"/>
                      <a:pt x="1998" y="958"/>
                    </a:cubicBezTo>
                    <a:cubicBezTo>
                      <a:pt x="2651" y="797"/>
                      <a:pt x="3264" y="632"/>
                      <a:pt x="3956" y="632"/>
                    </a:cubicBezTo>
                    <a:cubicBezTo>
                      <a:pt x="3981" y="631"/>
                      <a:pt x="4005" y="631"/>
                      <a:pt x="4029" y="631"/>
                    </a:cubicBezTo>
                    <a:cubicBezTo>
                      <a:pt x="4594" y="631"/>
                      <a:pt x="5081" y="822"/>
                      <a:pt x="5549" y="997"/>
                    </a:cubicBezTo>
                    <a:cubicBezTo>
                      <a:pt x="6023" y="1197"/>
                      <a:pt x="6493" y="1376"/>
                      <a:pt x="7054" y="1376"/>
                    </a:cubicBezTo>
                    <a:lnTo>
                      <a:pt x="7146" y="1376"/>
                    </a:lnTo>
                    <a:cubicBezTo>
                      <a:pt x="7851" y="1358"/>
                      <a:pt x="8360" y="1015"/>
                      <a:pt x="8851" y="688"/>
                    </a:cubicBezTo>
                    <a:cubicBezTo>
                      <a:pt x="9356" y="362"/>
                      <a:pt x="9830" y="36"/>
                      <a:pt x="10535" y="36"/>
                    </a:cubicBezTo>
                    <a:cubicBezTo>
                      <a:pt x="11205" y="144"/>
                      <a:pt x="11767" y="379"/>
                      <a:pt x="12167" y="740"/>
                    </a:cubicBezTo>
                    <a:cubicBezTo>
                      <a:pt x="12566" y="1093"/>
                      <a:pt x="13107" y="1277"/>
                      <a:pt x="13762" y="1277"/>
                    </a:cubicBezTo>
                    <a:cubicBezTo>
                      <a:pt x="13851" y="1277"/>
                      <a:pt x="13941" y="1274"/>
                      <a:pt x="14034" y="1267"/>
                    </a:cubicBezTo>
                    <a:lnTo>
                      <a:pt x="14034" y="1232"/>
                    </a:lnTo>
                    <a:cubicBezTo>
                      <a:pt x="13947" y="1238"/>
                      <a:pt x="13863" y="1241"/>
                      <a:pt x="13780" y="1241"/>
                    </a:cubicBezTo>
                    <a:cubicBezTo>
                      <a:pt x="13131" y="1241"/>
                      <a:pt x="12586" y="1061"/>
                      <a:pt x="12185" y="706"/>
                    </a:cubicBezTo>
                    <a:cubicBezTo>
                      <a:pt x="11789" y="344"/>
                      <a:pt x="11223" y="110"/>
                      <a:pt x="105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65"/>
              <p:cNvSpPr/>
              <p:nvPr/>
            </p:nvSpPr>
            <p:spPr>
              <a:xfrm>
                <a:off x="5169098" y="3318475"/>
                <a:ext cx="3091237" cy="280096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1242" extrusionOk="0">
                    <a:moveTo>
                      <a:pt x="10298" y="0"/>
                    </a:moveTo>
                    <a:cubicBezTo>
                      <a:pt x="10215" y="0"/>
                      <a:pt x="10130" y="3"/>
                      <a:pt x="10043" y="10"/>
                    </a:cubicBezTo>
                    <a:cubicBezTo>
                      <a:pt x="9464" y="84"/>
                      <a:pt x="9047" y="354"/>
                      <a:pt x="8646" y="589"/>
                    </a:cubicBezTo>
                    <a:cubicBezTo>
                      <a:pt x="8176" y="880"/>
                      <a:pt x="7685" y="1189"/>
                      <a:pt x="6980" y="1207"/>
                    </a:cubicBezTo>
                    <a:cubicBezTo>
                      <a:pt x="6953" y="1208"/>
                      <a:pt x="6927" y="1208"/>
                      <a:pt x="6900" y="1208"/>
                    </a:cubicBezTo>
                    <a:cubicBezTo>
                      <a:pt x="6336" y="1208"/>
                      <a:pt x="5871" y="1034"/>
                      <a:pt x="5422" y="863"/>
                    </a:cubicBezTo>
                    <a:cubicBezTo>
                      <a:pt x="5004" y="715"/>
                      <a:pt x="4586" y="554"/>
                      <a:pt x="4095" y="519"/>
                    </a:cubicBezTo>
                    <a:cubicBezTo>
                      <a:pt x="4006" y="513"/>
                      <a:pt x="3916" y="510"/>
                      <a:pt x="3826" y="510"/>
                    </a:cubicBezTo>
                    <a:cubicBezTo>
                      <a:pt x="3147" y="510"/>
                      <a:pt x="2448" y="686"/>
                      <a:pt x="1776" y="863"/>
                    </a:cubicBezTo>
                    <a:cubicBezTo>
                      <a:pt x="1197" y="1007"/>
                      <a:pt x="579" y="1172"/>
                      <a:pt x="0" y="1207"/>
                    </a:cubicBezTo>
                    <a:lnTo>
                      <a:pt x="0" y="1242"/>
                    </a:lnTo>
                    <a:cubicBezTo>
                      <a:pt x="596" y="1207"/>
                      <a:pt x="1197" y="1041"/>
                      <a:pt x="1776" y="898"/>
                    </a:cubicBezTo>
                    <a:cubicBezTo>
                      <a:pt x="2448" y="721"/>
                      <a:pt x="3147" y="544"/>
                      <a:pt x="3826" y="544"/>
                    </a:cubicBezTo>
                    <a:cubicBezTo>
                      <a:pt x="3916" y="544"/>
                      <a:pt x="4006" y="547"/>
                      <a:pt x="4095" y="554"/>
                    </a:cubicBezTo>
                    <a:cubicBezTo>
                      <a:pt x="4569" y="589"/>
                      <a:pt x="5004" y="754"/>
                      <a:pt x="5400" y="898"/>
                    </a:cubicBezTo>
                    <a:cubicBezTo>
                      <a:pt x="5857" y="1063"/>
                      <a:pt x="6327" y="1242"/>
                      <a:pt x="6888" y="1242"/>
                    </a:cubicBezTo>
                    <a:lnTo>
                      <a:pt x="6980" y="1242"/>
                    </a:lnTo>
                    <a:cubicBezTo>
                      <a:pt x="7706" y="1224"/>
                      <a:pt x="8194" y="915"/>
                      <a:pt x="8664" y="628"/>
                    </a:cubicBezTo>
                    <a:cubicBezTo>
                      <a:pt x="9064" y="371"/>
                      <a:pt x="9482" y="119"/>
                      <a:pt x="10043" y="45"/>
                    </a:cubicBezTo>
                    <a:cubicBezTo>
                      <a:pt x="10132" y="39"/>
                      <a:pt x="10218" y="35"/>
                      <a:pt x="10303" y="35"/>
                    </a:cubicBezTo>
                    <a:cubicBezTo>
                      <a:pt x="10909" y="35"/>
                      <a:pt x="11399" y="201"/>
                      <a:pt x="11766" y="537"/>
                    </a:cubicBezTo>
                    <a:cubicBezTo>
                      <a:pt x="12236" y="954"/>
                      <a:pt x="12889" y="1172"/>
                      <a:pt x="13707" y="1189"/>
                    </a:cubicBezTo>
                    <a:lnTo>
                      <a:pt x="13707" y="1150"/>
                    </a:lnTo>
                    <a:cubicBezTo>
                      <a:pt x="12906" y="1133"/>
                      <a:pt x="12253" y="915"/>
                      <a:pt x="11801" y="519"/>
                    </a:cubicBezTo>
                    <a:cubicBezTo>
                      <a:pt x="11418" y="182"/>
                      <a:pt x="10910" y="0"/>
                      <a:pt x="1029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65"/>
              <p:cNvSpPr/>
              <p:nvPr/>
            </p:nvSpPr>
            <p:spPr>
              <a:xfrm>
                <a:off x="5205407" y="3265253"/>
                <a:ext cx="3017717" cy="251906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1117" extrusionOk="0">
                    <a:moveTo>
                      <a:pt x="10108" y="1"/>
                    </a:moveTo>
                    <a:cubicBezTo>
                      <a:pt x="9991" y="1"/>
                      <a:pt x="9874" y="10"/>
                      <a:pt x="9756" y="29"/>
                    </a:cubicBezTo>
                    <a:cubicBezTo>
                      <a:pt x="9229" y="103"/>
                      <a:pt x="8829" y="320"/>
                      <a:pt x="8450" y="538"/>
                    </a:cubicBezTo>
                    <a:cubicBezTo>
                      <a:pt x="7981" y="790"/>
                      <a:pt x="7506" y="1042"/>
                      <a:pt x="6819" y="1060"/>
                    </a:cubicBezTo>
                    <a:cubicBezTo>
                      <a:pt x="6240" y="1060"/>
                      <a:pt x="5748" y="881"/>
                      <a:pt x="5278" y="716"/>
                    </a:cubicBezTo>
                    <a:cubicBezTo>
                      <a:pt x="4878" y="573"/>
                      <a:pt x="4460" y="407"/>
                      <a:pt x="3990" y="372"/>
                    </a:cubicBezTo>
                    <a:cubicBezTo>
                      <a:pt x="3884" y="362"/>
                      <a:pt x="3778" y="358"/>
                      <a:pt x="3670" y="358"/>
                    </a:cubicBezTo>
                    <a:cubicBezTo>
                      <a:pt x="2989" y="358"/>
                      <a:pt x="2287" y="546"/>
                      <a:pt x="1615" y="734"/>
                    </a:cubicBezTo>
                    <a:cubicBezTo>
                      <a:pt x="1071" y="881"/>
                      <a:pt x="527" y="1025"/>
                      <a:pt x="0" y="1082"/>
                    </a:cubicBezTo>
                    <a:lnTo>
                      <a:pt x="0" y="1116"/>
                    </a:lnTo>
                    <a:cubicBezTo>
                      <a:pt x="527" y="1060"/>
                      <a:pt x="1088" y="916"/>
                      <a:pt x="1615" y="773"/>
                    </a:cubicBezTo>
                    <a:cubicBezTo>
                      <a:pt x="2308" y="583"/>
                      <a:pt x="3017" y="394"/>
                      <a:pt x="3692" y="394"/>
                    </a:cubicBezTo>
                    <a:cubicBezTo>
                      <a:pt x="3792" y="394"/>
                      <a:pt x="3892" y="398"/>
                      <a:pt x="3990" y="407"/>
                    </a:cubicBezTo>
                    <a:cubicBezTo>
                      <a:pt x="4460" y="446"/>
                      <a:pt x="4861" y="607"/>
                      <a:pt x="5261" y="755"/>
                    </a:cubicBezTo>
                    <a:cubicBezTo>
                      <a:pt x="5731" y="916"/>
                      <a:pt x="6218" y="1099"/>
                      <a:pt x="6819" y="1099"/>
                    </a:cubicBezTo>
                    <a:cubicBezTo>
                      <a:pt x="7506" y="1082"/>
                      <a:pt x="7998" y="808"/>
                      <a:pt x="8468" y="573"/>
                    </a:cubicBezTo>
                    <a:cubicBezTo>
                      <a:pt x="8851" y="355"/>
                      <a:pt x="9247" y="137"/>
                      <a:pt x="9756" y="63"/>
                    </a:cubicBezTo>
                    <a:cubicBezTo>
                      <a:pt x="9874" y="44"/>
                      <a:pt x="9991" y="36"/>
                      <a:pt x="10107" y="36"/>
                    </a:cubicBezTo>
                    <a:cubicBezTo>
                      <a:pt x="10759" y="36"/>
                      <a:pt x="11389" y="310"/>
                      <a:pt x="12005" y="573"/>
                    </a:cubicBezTo>
                    <a:cubicBezTo>
                      <a:pt x="12475" y="790"/>
                      <a:pt x="12928" y="973"/>
                      <a:pt x="13380" y="1060"/>
                    </a:cubicBezTo>
                    <a:lnTo>
                      <a:pt x="13380" y="1025"/>
                    </a:lnTo>
                    <a:cubicBezTo>
                      <a:pt x="12945" y="934"/>
                      <a:pt x="12493" y="755"/>
                      <a:pt x="12023" y="538"/>
                    </a:cubicBezTo>
                    <a:cubicBezTo>
                      <a:pt x="11406" y="276"/>
                      <a:pt x="10764" y="1"/>
                      <a:pt x="101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65"/>
              <p:cNvSpPr/>
              <p:nvPr/>
            </p:nvSpPr>
            <p:spPr>
              <a:xfrm>
                <a:off x="5238783" y="3222179"/>
                <a:ext cx="2951864" cy="213567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947" extrusionOk="0">
                    <a:moveTo>
                      <a:pt x="9908" y="0"/>
                    </a:moveTo>
                    <a:cubicBezTo>
                      <a:pt x="9767" y="0"/>
                      <a:pt x="9624" y="12"/>
                      <a:pt x="9482" y="37"/>
                    </a:cubicBezTo>
                    <a:cubicBezTo>
                      <a:pt x="9007" y="111"/>
                      <a:pt x="8629" y="272"/>
                      <a:pt x="8268" y="437"/>
                    </a:cubicBezTo>
                    <a:cubicBezTo>
                      <a:pt x="7776" y="672"/>
                      <a:pt x="7323" y="872"/>
                      <a:pt x="6671" y="872"/>
                    </a:cubicBezTo>
                    <a:cubicBezTo>
                      <a:pt x="6646" y="873"/>
                      <a:pt x="6621" y="873"/>
                      <a:pt x="6596" y="873"/>
                    </a:cubicBezTo>
                    <a:cubicBezTo>
                      <a:pt x="6067" y="873"/>
                      <a:pt x="5615" y="699"/>
                      <a:pt x="5183" y="529"/>
                    </a:cubicBezTo>
                    <a:cubicBezTo>
                      <a:pt x="4804" y="381"/>
                      <a:pt x="4386" y="237"/>
                      <a:pt x="3916" y="202"/>
                    </a:cubicBezTo>
                    <a:cubicBezTo>
                      <a:pt x="3809" y="193"/>
                      <a:pt x="3702" y="188"/>
                      <a:pt x="3595" y="188"/>
                    </a:cubicBezTo>
                    <a:cubicBezTo>
                      <a:pt x="2871" y="188"/>
                      <a:pt x="2161" y="391"/>
                      <a:pt x="1467" y="581"/>
                    </a:cubicBezTo>
                    <a:cubicBezTo>
                      <a:pt x="997" y="707"/>
                      <a:pt x="488" y="855"/>
                      <a:pt x="0" y="907"/>
                    </a:cubicBezTo>
                    <a:lnTo>
                      <a:pt x="0" y="946"/>
                    </a:lnTo>
                    <a:cubicBezTo>
                      <a:pt x="488" y="890"/>
                      <a:pt x="997" y="746"/>
                      <a:pt x="1484" y="620"/>
                    </a:cubicBezTo>
                    <a:cubicBezTo>
                      <a:pt x="2183" y="430"/>
                      <a:pt x="2892" y="223"/>
                      <a:pt x="3606" y="223"/>
                    </a:cubicBezTo>
                    <a:cubicBezTo>
                      <a:pt x="3709" y="223"/>
                      <a:pt x="3813" y="228"/>
                      <a:pt x="3916" y="237"/>
                    </a:cubicBezTo>
                    <a:cubicBezTo>
                      <a:pt x="4386" y="272"/>
                      <a:pt x="4787" y="420"/>
                      <a:pt x="5183" y="563"/>
                    </a:cubicBezTo>
                    <a:cubicBezTo>
                      <a:pt x="5618" y="746"/>
                      <a:pt x="6092" y="907"/>
                      <a:pt x="6653" y="907"/>
                    </a:cubicBezTo>
                    <a:lnTo>
                      <a:pt x="6671" y="907"/>
                    </a:lnTo>
                    <a:cubicBezTo>
                      <a:pt x="7323" y="907"/>
                      <a:pt x="7811" y="690"/>
                      <a:pt x="8285" y="472"/>
                    </a:cubicBezTo>
                    <a:cubicBezTo>
                      <a:pt x="8646" y="311"/>
                      <a:pt x="9029" y="146"/>
                      <a:pt x="9482" y="76"/>
                    </a:cubicBezTo>
                    <a:cubicBezTo>
                      <a:pt x="9627" y="50"/>
                      <a:pt x="9772" y="38"/>
                      <a:pt x="9916" y="38"/>
                    </a:cubicBezTo>
                    <a:cubicBezTo>
                      <a:pt x="10574" y="38"/>
                      <a:pt x="11211" y="286"/>
                      <a:pt x="11836" y="511"/>
                    </a:cubicBezTo>
                    <a:cubicBezTo>
                      <a:pt x="12271" y="672"/>
                      <a:pt x="12671" y="816"/>
                      <a:pt x="13089" y="890"/>
                    </a:cubicBezTo>
                    <a:lnTo>
                      <a:pt x="13089" y="855"/>
                    </a:lnTo>
                    <a:cubicBezTo>
                      <a:pt x="12689" y="781"/>
                      <a:pt x="12293" y="637"/>
                      <a:pt x="11857" y="472"/>
                    </a:cubicBezTo>
                    <a:cubicBezTo>
                      <a:pt x="11230" y="250"/>
                      <a:pt x="10575" y="0"/>
                      <a:pt x="99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65"/>
              <p:cNvSpPr/>
              <p:nvPr/>
            </p:nvSpPr>
            <p:spPr>
              <a:xfrm>
                <a:off x="5271033" y="3176850"/>
                <a:ext cx="2887365" cy="185152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821" extrusionOk="0">
                    <a:moveTo>
                      <a:pt x="9704" y="0"/>
                    </a:moveTo>
                    <a:cubicBezTo>
                      <a:pt x="9472" y="0"/>
                      <a:pt x="9236" y="23"/>
                      <a:pt x="8995" y="77"/>
                    </a:cubicBezTo>
                    <a:cubicBezTo>
                      <a:pt x="8669" y="146"/>
                      <a:pt x="8360" y="277"/>
                      <a:pt x="8068" y="386"/>
                    </a:cubicBezTo>
                    <a:cubicBezTo>
                      <a:pt x="7581" y="564"/>
                      <a:pt x="7124" y="747"/>
                      <a:pt x="6528" y="764"/>
                    </a:cubicBezTo>
                    <a:lnTo>
                      <a:pt x="6493" y="764"/>
                    </a:lnTo>
                    <a:cubicBezTo>
                      <a:pt x="5949" y="764"/>
                      <a:pt x="5475" y="582"/>
                      <a:pt x="5040" y="403"/>
                    </a:cubicBezTo>
                    <a:cubicBezTo>
                      <a:pt x="4731" y="294"/>
                      <a:pt x="4404" y="168"/>
                      <a:pt x="4061" y="94"/>
                    </a:cubicBezTo>
                    <a:cubicBezTo>
                      <a:pt x="3863" y="59"/>
                      <a:pt x="3664" y="44"/>
                      <a:pt x="3465" y="44"/>
                    </a:cubicBezTo>
                    <a:cubicBezTo>
                      <a:pt x="2717" y="44"/>
                      <a:pt x="1964" y="260"/>
                      <a:pt x="1232" y="473"/>
                    </a:cubicBezTo>
                    <a:cubicBezTo>
                      <a:pt x="797" y="582"/>
                      <a:pt x="401" y="712"/>
                      <a:pt x="1" y="782"/>
                    </a:cubicBezTo>
                    <a:lnTo>
                      <a:pt x="1" y="821"/>
                    </a:lnTo>
                    <a:cubicBezTo>
                      <a:pt x="401" y="747"/>
                      <a:pt x="814" y="621"/>
                      <a:pt x="1250" y="512"/>
                    </a:cubicBezTo>
                    <a:cubicBezTo>
                      <a:pt x="1983" y="295"/>
                      <a:pt x="2728" y="81"/>
                      <a:pt x="3473" y="81"/>
                    </a:cubicBezTo>
                    <a:cubicBezTo>
                      <a:pt x="3669" y="81"/>
                      <a:pt x="3865" y="96"/>
                      <a:pt x="4061" y="129"/>
                    </a:cubicBezTo>
                    <a:cubicBezTo>
                      <a:pt x="4387" y="203"/>
                      <a:pt x="4713" y="312"/>
                      <a:pt x="5022" y="438"/>
                    </a:cubicBezTo>
                    <a:cubicBezTo>
                      <a:pt x="5475" y="621"/>
                      <a:pt x="5966" y="799"/>
                      <a:pt x="6528" y="799"/>
                    </a:cubicBezTo>
                    <a:cubicBezTo>
                      <a:pt x="7124" y="782"/>
                      <a:pt x="7616" y="603"/>
                      <a:pt x="8068" y="421"/>
                    </a:cubicBezTo>
                    <a:cubicBezTo>
                      <a:pt x="8377" y="294"/>
                      <a:pt x="8669" y="186"/>
                      <a:pt x="9012" y="112"/>
                    </a:cubicBezTo>
                    <a:cubicBezTo>
                      <a:pt x="9248" y="58"/>
                      <a:pt x="9479" y="36"/>
                      <a:pt x="9706" y="36"/>
                    </a:cubicBezTo>
                    <a:cubicBezTo>
                      <a:pt x="10407" y="36"/>
                      <a:pt x="11071" y="252"/>
                      <a:pt x="11714" y="455"/>
                    </a:cubicBezTo>
                    <a:cubicBezTo>
                      <a:pt x="12058" y="564"/>
                      <a:pt x="12437" y="690"/>
                      <a:pt x="12781" y="764"/>
                    </a:cubicBezTo>
                    <a:lnTo>
                      <a:pt x="12802" y="730"/>
                    </a:lnTo>
                    <a:cubicBezTo>
                      <a:pt x="12437" y="656"/>
                      <a:pt x="12076" y="529"/>
                      <a:pt x="11732" y="421"/>
                    </a:cubicBezTo>
                    <a:cubicBezTo>
                      <a:pt x="11076" y="214"/>
                      <a:pt x="10411" y="0"/>
                      <a:pt x="97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65"/>
              <p:cNvSpPr/>
              <p:nvPr/>
            </p:nvSpPr>
            <p:spPr>
              <a:xfrm>
                <a:off x="5303507" y="3110547"/>
                <a:ext cx="2821512" cy="177935"/>
              </a:xfrm>
              <a:custGeom>
                <a:avLst/>
                <a:gdLst/>
                <a:ahLst/>
                <a:cxnLst/>
                <a:rect l="l" t="t" r="r" b="b"/>
                <a:pathLst>
                  <a:path w="12511" h="789" extrusionOk="0">
                    <a:moveTo>
                      <a:pt x="9546" y="1"/>
                    </a:moveTo>
                    <a:cubicBezTo>
                      <a:pt x="9305" y="1"/>
                      <a:pt x="9056" y="24"/>
                      <a:pt x="8794" y="79"/>
                    </a:cubicBezTo>
                    <a:cubicBezTo>
                      <a:pt x="8468" y="153"/>
                      <a:pt x="8176" y="262"/>
                      <a:pt x="7889" y="371"/>
                    </a:cubicBezTo>
                    <a:cubicBezTo>
                      <a:pt x="7415" y="549"/>
                      <a:pt x="6962" y="732"/>
                      <a:pt x="6384" y="732"/>
                    </a:cubicBezTo>
                    <a:lnTo>
                      <a:pt x="6349" y="732"/>
                    </a:lnTo>
                    <a:cubicBezTo>
                      <a:pt x="5822" y="732"/>
                      <a:pt x="5370" y="549"/>
                      <a:pt x="4913" y="388"/>
                    </a:cubicBezTo>
                    <a:cubicBezTo>
                      <a:pt x="4626" y="262"/>
                      <a:pt x="4299" y="153"/>
                      <a:pt x="3973" y="79"/>
                    </a:cubicBezTo>
                    <a:cubicBezTo>
                      <a:pt x="3757" y="40"/>
                      <a:pt x="3542" y="22"/>
                      <a:pt x="3329" y="22"/>
                    </a:cubicBezTo>
                    <a:cubicBezTo>
                      <a:pt x="2561" y="22"/>
                      <a:pt x="1814" y="248"/>
                      <a:pt x="1088" y="462"/>
                    </a:cubicBezTo>
                    <a:cubicBezTo>
                      <a:pt x="710" y="571"/>
                      <a:pt x="366" y="680"/>
                      <a:pt x="0" y="749"/>
                    </a:cubicBezTo>
                    <a:lnTo>
                      <a:pt x="0" y="789"/>
                    </a:lnTo>
                    <a:cubicBezTo>
                      <a:pt x="366" y="715"/>
                      <a:pt x="744" y="606"/>
                      <a:pt x="1106" y="497"/>
                    </a:cubicBezTo>
                    <a:cubicBezTo>
                      <a:pt x="1833" y="282"/>
                      <a:pt x="2571" y="59"/>
                      <a:pt x="3336" y="59"/>
                    </a:cubicBezTo>
                    <a:cubicBezTo>
                      <a:pt x="3546" y="59"/>
                      <a:pt x="3758" y="76"/>
                      <a:pt x="3973" y="114"/>
                    </a:cubicBezTo>
                    <a:cubicBezTo>
                      <a:pt x="4299" y="188"/>
                      <a:pt x="4608" y="297"/>
                      <a:pt x="4913" y="423"/>
                    </a:cubicBezTo>
                    <a:cubicBezTo>
                      <a:pt x="5348" y="588"/>
                      <a:pt x="5822" y="767"/>
                      <a:pt x="6384" y="767"/>
                    </a:cubicBezTo>
                    <a:cubicBezTo>
                      <a:pt x="6962" y="767"/>
                      <a:pt x="7437" y="588"/>
                      <a:pt x="7907" y="406"/>
                    </a:cubicBezTo>
                    <a:cubicBezTo>
                      <a:pt x="8176" y="297"/>
                      <a:pt x="8468" y="188"/>
                      <a:pt x="8794" y="114"/>
                    </a:cubicBezTo>
                    <a:cubicBezTo>
                      <a:pt x="9050" y="59"/>
                      <a:pt x="9296" y="36"/>
                      <a:pt x="9536" y="36"/>
                    </a:cubicBezTo>
                    <a:cubicBezTo>
                      <a:pt x="10249" y="36"/>
                      <a:pt x="10907" y="244"/>
                      <a:pt x="11588" y="462"/>
                    </a:cubicBezTo>
                    <a:cubicBezTo>
                      <a:pt x="11875" y="549"/>
                      <a:pt x="12184" y="641"/>
                      <a:pt x="12510" y="732"/>
                    </a:cubicBezTo>
                    <a:lnTo>
                      <a:pt x="12510" y="697"/>
                    </a:lnTo>
                    <a:cubicBezTo>
                      <a:pt x="12201" y="623"/>
                      <a:pt x="11897" y="514"/>
                      <a:pt x="11588" y="423"/>
                    </a:cubicBezTo>
                    <a:cubicBezTo>
                      <a:pt x="10908" y="208"/>
                      <a:pt x="10262" y="1"/>
                      <a:pt x="95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65"/>
              <p:cNvSpPr/>
              <p:nvPr/>
            </p:nvSpPr>
            <p:spPr>
              <a:xfrm>
                <a:off x="5340718" y="3044470"/>
                <a:ext cx="2755885" cy="170493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756" extrusionOk="0">
                    <a:moveTo>
                      <a:pt x="9426" y="1"/>
                    </a:moveTo>
                    <a:cubicBezTo>
                      <a:pt x="9154" y="1"/>
                      <a:pt x="8873" y="31"/>
                      <a:pt x="8577" y="103"/>
                    </a:cubicBezTo>
                    <a:cubicBezTo>
                      <a:pt x="8268" y="155"/>
                      <a:pt x="7994" y="264"/>
                      <a:pt x="7724" y="372"/>
                    </a:cubicBezTo>
                    <a:cubicBezTo>
                      <a:pt x="7233" y="555"/>
                      <a:pt x="6797" y="716"/>
                      <a:pt x="6219" y="716"/>
                    </a:cubicBezTo>
                    <a:lnTo>
                      <a:pt x="6201" y="716"/>
                    </a:lnTo>
                    <a:cubicBezTo>
                      <a:pt x="5657" y="716"/>
                      <a:pt x="5205" y="538"/>
                      <a:pt x="4770" y="372"/>
                    </a:cubicBezTo>
                    <a:cubicBezTo>
                      <a:pt x="4478" y="264"/>
                      <a:pt x="4169" y="155"/>
                      <a:pt x="3860" y="81"/>
                    </a:cubicBezTo>
                    <a:cubicBezTo>
                      <a:pt x="3625" y="36"/>
                      <a:pt x="3392" y="17"/>
                      <a:pt x="3164" y="17"/>
                    </a:cubicBezTo>
                    <a:cubicBezTo>
                      <a:pt x="2392" y="17"/>
                      <a:pt x="1661" y="239"/>
                      <a:pt x="962" y="464"/>
                    </a:cubicBezTo>
                    <a:cubicBezTo>
                      <a:pt x="636" y="555"/>
                      <a:pt x="327" y="646"/>
                      <a:pt x="1" y="716"/>
                    </a:cubicBezTo>
                    <a:lnTo>
                      <a:pt x="18" y="755"/>
                    </a:lnTo>
                    <a:cubicBezTo>
                      <a:pt x="327" y="681"/>
                      <a:pt x="653" y="590"/>
                      <a:pt x="962" y="499"/>
                    </a:cubicBezTo>
                    <a:cubicBezTo>
                      <a:pt x="1672" y="277"/>
                      <a:pt x="2395" y="54"/>
                      <a:pt x="3153" y="54"/>
                    </a:cubicBezTo>
                    <a:cubicBezTo>
                      <a:pt x="3380" y="54"/>
                      <a:pt x="3609" y="74"/>
                      <a:pt x="3843" y="120"/>
                    </a:cubicBezTo>
                    <a:cubicBezTo>
                      <a:pt x="4169" y="172"/>
                      <a:pt x="4461" y="298"/>
                      <a:pt x="4748" y="407"/>
                    </a:cubicBezTo>
                    <a:cubicBezTo>
                      <a:pt x="5183" y="572"/>
                      <a:pt x="5657" y="755"/>
                      <a:pt x="6201" y="755"/>
                    </a:cubicBezTo>
                    <a:lnTo>
                      <a:pt x="6219" y="755"/>
                    </a:lnTo>
                    <a:cubicBezTo>
                      <a:pt x="6797" y="755"/>
                      <a:pt x="7272" y="572"/>
                      <a:pt x="7724" y="407"/>
                    </a:cubicBezTo>
                    <a:cubicBezTo>
                      <a:pt x="7994" y="298"/>
                      <a:pt x="8286" y="190"/>
                      <a:pt x="8577" y="137"/>
                    </a:cubicBezTo>
                    <a:cubicBezTo>
                      <a:pt x="8873" y="67"/>
                      <a:pt x="9152" y="38"/>
                      <a:pt x="9421" y="38"/>
                    </a:cubicBezTo>
                    <a:cubicBezTo>
                      <a:pt x="10122" y="38"/>
                      <a:pt x="10753" y="240"/>
                      <a:pt x="11423" y="464"/>
                    </a:cubicBezTo>
                    <a:cubicBezTo>
                      <a:pt x="11675" y="538"/>
                      <a:pt x="11928" y="625"/>
                      <a:pt x="12202" y="699"/>
                    </a:cubicBezTo>
                    <a:lnTo>
                      <a:pt x="12219" y="664"/>
                    </a:lnTo>
                    <a:cubicBezTo>
                      <a:pt x="11949" y="590"/>
                      <a:pt x="11675" y="499"/>
                      <a:pt x="11423" y="429"/>
                    </a:cubicBezTo>
                    <a:cubicBezTo>
                      <a:pt x="10766" y="206"/>
                      <a:pt x="10130" y="1"/>
                      <a:pt x="94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65"/>
              <p:cNvSpPr/>
              <p:nvPr/>
            </p:nvSpPr>
            <p:spPr>
              <a:xfrm>
                <a:off x="5385822" y="2979295"/>
                <a:ext cx="2682139" cy="169817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753" extrusionOk="0">
                    <a:moveTo>
                      <a:pt x="9192" y="0"/>
                    </a:moveTo>
                    <a:cubicBezTo>
                      <a:pt x="8915" y="0"/>
                      <a:pt x="8627" y="30"/>
                      <a:pt x="8321" y="100"/>
                    </a:cubicBezTo>
                    <a:cubicBezTo>
                      <a:pt x="8029" y="174"/>
                      <a:pt x="7777" y="283"/>
                      <a:pt x="7507" y="370"/>
                    </a:cubicBezTo>
                    <a:cubicBezTo>
                      <a:pt x="7033" y="553"/>
                      <a:pt x="6580" y="718"/>
                      <a:pt x="6019" y="718"/>
                    </a:cubicBezTo>
                    <a:lnTo>
                      <a:pt x="6001" y="718"/>
                    </a:lnTo>
                    <a:cubicBezTo>
                      <a:pt x="5457" y="718"/>
                      <a:pt x="5005" y="535"/>
                      <a:pt x="4570" y="370"/>
                    </a:cubicBezTo>
                    <a:cubicBezTo>
                      <a:pt x="4296" y="261"/>
                      <a:pt x="4004" y="152"/>
                      <a:pt x="3699" y="100"/>
                    </a:cubicBezTo>
                    <a:cubicBezTo>
                      <a:pt x="3438" y="42"/>
                      <a:pt x="3185" y="17"/>
                      <a:pt x="2938" y="17"/>
                    </a:cubicBezTo>
                    <a:cubicBezTo>
                      <a:pt x="2188" y="17"/>
                      <a:pt x="1495" y="245"/>
                      <a:pt x="815" y="461"/>
                    </a:cubicBezTo>
                    <a:cubicBezTo>
                      <a:pt x="545" y="553"/>
                      <a:pt x="271" y="627"/>
                      <a:pt x="1" y="696"/>
                    </a:cubicBezTo>
                    <a:lnTo>
                      <a:pt x="1" y="735"/>
                    </a:lnTo>
                    <a:cubicBezTo>
                      <a:pt x="288" y="661"/>
                      <a:pt x="562" y="570"/>
                      <a:pt x="815" y="500"/>
                    </a:cubicBezTo>
                    <a:cubicBezTo>
                      <a:pt x="1522" y="269"/>
                      <a:pt x="2198" y="57"/>
                      <a:pt x="2936" y="57"/>
                    </a:cubicBezTo>
                    <a:cubicBezTo>
                      <a:pt x="3183" y="57"/>
                      <a:pt x="3436" y="80"/>
                      <a:pt x="3699" y="135"/>
                    </a:cubicBezTo>
                    <a:cubicBezTo>
                      <a:pt x="4004" y="191"/>
                      <a:pt x="4278" y="300"/>
                      <a:pt x="4570" y="409"/>
                    </a:cubicBezTo>
                    <a:cubicBezTo>
                      <a:pt x="5005" y="570"/>
                      <a:pt x="5457" y="753"/>
                      <a:pt x="6001" y="753"/>
                    </a:cubicBezTo>
                    <a:lnTo>
                      <a:pt x="6019" y="753"/>
                    </a:lnTo>
                    <a:cubicBezTo>
                      <a:pt x="6597" y="753"/>
                      <a:pt x="7072" y="570"/>
                      <a:pt x="7524" y="409"/>
                    </a:cubicBezTo>
                    <a:cubicBezTo>
                      <a:pt x="7777" y="300"/>
                      <a:pt x="8051" y="209"/>
                      <a:pt x="8321" y="135"/>
                    </a:cubicBezTo>
                    <a:cubicBezTo>
                      <a:pt x="8627" y="65"/>
                      <a:pt x="8915" y="35"/>
                      <a:pt x="9191" y="35"/>
                    </a:cubicBezTo>
                    <a:cubicBezTo>
                      <a:pt x="9911" y="35"/>
                      <a:pt x="10548" y="238"/>
                      <a:pt x="11205" y="461"/>
                    </a:cubicBezTo>
                    <a:cubicBezTo>
                      <a:pt x="11423" y="535"/>
                      <a:pt x="11658" y="609"/>
                      <a:pt x="11876" y="679"/>
                    </a:cubicBezTo>
                    <a:lnTo>
                      <a:pt x="11893" y="644"/>
                    </a:lnTo>
                    <a:cubicBezTo>
                      <a:pt x="11658" y="570"/>
                      <a:pt x="11440" y="500"/>
                      <a:pt x="11223" y="426"/>
                    </a:cubicBezTo>
                    <a:cubicBezTo>
                      <a:pt x="10553" y="203"/>
                      <a:pt x="9913" y="0"/>
                      <a:pt x="91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65"/>
              <p:cNvSpPr/>
              <p:nvPr/>
            </p:nvSpPr>
            <p:spPr>
              <a:xfrm>
                <a:off x="5426190" y="2910061"/>
                <a:ext cx="2613355" cy="169366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751" extrusionOk="0">
                    <a:moveTo>
                      <a:pt x="2767" y="1"/>
                    </a:moveTo>
                    <a:cubicBezTo>
                      <a:pt x="2048" y="1"/>
                      <a:pt x="1321" y="262"/>
                      <a:pt x="653" y="498"/>
                    </a:cubicBezTo>
                    <a:cubicBezTo>
                      <a:pt x="418" y="568"/>
                      <a:pt x="200" y="642"/>
                      <a:pt x="0" y="716"/>
                    </a:cubicBezTo>
                    <a:lnTo>
                      <a:pt x="18" y="751"/>
                    </a:lnTo>
                    <a:cubicBezTo>
                      <a:pt x="218" y="677"/>
                      <a:pt x="435" y="607"/>
                      <a:pt x="670" y="533"/>
                    </a:cubicBezTo>
                    <a:cubicBezTo>
                      <a:pt x="1319" y="302"/>
                      <a:pt x="2055" y="39"/>
                      <a:pt x="2759" y="39"/>
                    </a:cubicBezTo>
                    <a:cubicBezTo>
                      <a:pt x="2825" y="39"/>
                      <a:pt x="2890" y="41"/>
                      <a:pt x="2955" y="46"/>
                    </a:cubicBezTo>
                    <a:cubicBezTo>
                      <a:pt x="3464" y="81"/>
                      <a:pt x="3899" y="242"/>
                      <a:pt x="4317" y="390"/>
                    </a:cubicBezTo>
                    <a:cubicBezTo>
                      <a:pt x="4769" y="568"/>
                      <a:pt x="5261" y="733"/>
                      <a:pt x="5840" y="751"/>
                    </a:cubicBezTo>
                    <a:lnTo>
                      <a:pt x="5857" y="751"/>
                    </a:lnTo>
                    <a:cubicBezTo>
                      <a:pt x="6436" y="751"/>
                      <a:pt x="6871" y="590"/>
                      <a:pt x="7328" y="424"/>
                    </a:cubicBezTo>
                    <a:cubicBezTo>
                      <a:pt x="7632" y="316"/>
                      <a:pt x="7941" y="207"/>
                      <a:pt x="8285" y="155"/>
                    </a:cubicBezTo>
                    <a:cubicBezTo>
                      <a:pt x="8560" y="105"/>
                      <a:pt x="8815" y="83"/>
                      <a:pt x="9057" y="83"/>
                    </a:cubicBezTo>
                    <a:cubicBezTo>
                      <a:pt x="9789" y="83"/>
                      <a:pt x="10398" y="284"/>
                      <a:pt x="11079" y="516"/>
                    </a:cubicBezTo>
                    <a:cubicBezTo>
                      <a:pt x="11244" y="568"/>
                      <a:pt x="11405" y="625"/>
                      <a:pt x="11588" y="677"/>
                    </a:cubicBezTo>
                    <a:lnTo>
                      <a:pt x="11588" y="642"/>
                    </a:lnTo>
                    <a:cubicBezTo>
                      <a:pt x="11405" y="590"/>
                      <a:pt x="11244" y="533"/>
                      <a:pt x="11079" y="481"/>
                    </a:cubicBezTo>
                    <a:cubicBezTo>
                      <a:pt x="10396" y="248"/>
                      <a:pt x="9785" y="45"/>
                      <a:pt x="9050" y="45"/>
                    </a:cubicBezTo>
                    <a:cubicBezTo>
                      <a:pt x="8811" y="45"/>
                      <a:pt x="8558" y="66"/>
                      <a:pt x="8285" y="115"/>
                    </a:cubicBezTo>
                    <a:cubicBezTo>
                      <a:pt x="7924" y="172"/>
                      <a:pt x="7615" y="298"/>
                      <a:pt x="7328" y="390"/>
                    </a:cubicBezTo>
                    <a:cubicBezTo>
                      <a:pt x="6854" y="551"/>
                      <a:pt x="6418" y="716"/>
                      <a:pt x="5857" y="716"/>
                    </a:cubicBezTo>
                    <a:lnTo>
                      <a:pt x="5840" y="716"/>
                    </a:lnTo>
                    <a:cubicBezTo>
                      <a:pt x="5261" y="699"/>
                      <a:pt x="4787" y="533"/>
                      <a:pt x="4317" y="372"/>
                    </a:cubicBezTo>
                    <a:cubicBezTo>
                      <a:pt x="3899" y="207"/>
                      <a:pt x="3464" y="46"/>
                      <a:pt x="2955" y="7"/>
                    </a:cubicBezTo>
                    <a:cubicBezTo>
                      <a:pt x="2892" y="3"/>
                      <a:pt x="2829" y="1"/>
                      <a:pt x="276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65"/>
              <p:cNvSpPr/>
              <p:nvPr/>
            </p:nvSpPr>
            <p:spPr>
              <a:xfrm>
                <a:off x="5463400" y="2851877"/>
                <a:ext cx="2551562" cy="166659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739" extrusionOk="0">
                    <a:moveTo>
                      <a:pt x="2594" y="1"/>
                    </a:moveTo>
                    <a:cubicBezTo>
                      <a:pt x="1896" y="1"/>
                      <a:pt x="1191" y="257"/>
                      <a:pt x="562" y="482"/>
                    </a:cubicBezTo>
                    <a:cubicBezTo>
                      <a:pt x="362" y="556"/>
                      <a:pt x="179" y="608"/>
                      <a:pt x="1" y="682"/>
                    </a:cubicBezTo>
                    <a:lnTo>
                      <a:pt x="18" y="700"/>
                    </a:lnTo>
                    <a:cubicBezTo>
                      <a:pt x="201" y="648"/>
                      <a:pt x="379" y="591"/>
                      <a:pt x="579" y="521"/>
                    </a:cubicBezTo>
                    <a:cubicBezTo>
                      <a:pt x="1196" y="291"/>
                      <a:pt x="1903" y="37"/>
                      <a:pt x="2604" y="37"/>
                    </a:cubicBezTo>
                    <a:cubicBezTo>
                      <a:pt x="2685" y="37"/>
                      <a:pt x="2766" y="40"/>
                      <a:pt x="2846" y="47"/>
                    </a:cubicBezTo>
                    <a:cubicBezTo>
                      <a:pt x="3334" y="86"/>
                      <a:pt x="3751" y="247"/>
                      <a:pt x="4152" y="391"/>
                    </a:cubicBezTo>
                    <a:cubicBezTo>
                      <a:pt x="4604" y="556"/>
                      <a:pt x="5096" y="739"/>
                      <a:pt x="5675" y="739"/>
                    </a:cubicBezTo>
                    <a:lnTo>
                      <a:pt x="5692" y="739"/>
                    </a:lnTo>
                    <a:cubicBezTo>
                      <a:pt x="6271" y="739"/>
                      <a:pt x="6706" y="591"/>
                      <a:pt x="7163" y="430"/>
                    </a:cubicBezTo>
                    <a:cubicBezTo>
                      <a:pt x="7450" y="321"/>
                      <a:pt x="7742" y="212"/>
                      <a:pt x="8068" y="156"/>
                    </a:cubicBezTo>
                    <a:cubicBezTo>
                      <a:pt x="8375" y="97"/>
                      <a:pt x="8653" y="72"/>
                      <a:pt x="8915" y="72"/>
                    </a:cubicBezTo>
                    <a:cubicBezTo>
                      <a:pt x="9623" y="72"/>
                      <a:pt x="10206" y="261"/>
                      <a:pt x="10896" y="500"/>
                    </a:cubicBezTo>
                    <a:cubicBezTo>
                      <a:pt x="11022" y="556"/>
                      <a:pt x="11149" y="591"/>
                      <a:pt x="11297" y="648"/>
                    </a:cubicBezTo>
                    <a:lnTo>
                      <a:pt x="11314" y="608"/>
                    </a:lnTo>
                    <a:cubicBezTo>
                      <a:pt x="11166" y="556"/>
                      <a:pt x="11022" y="521"/>
                      <a:pt x="10896" y="465"/>
                    </a:cubicBezTo>
                    <a:cubicBezTo>
                      <a:pt x="10199" y="237"/>
                      <a:pt x="9611" y="39"/>
                      <a:pt x="8892" y="39"/>
                    </a:cubicBezTo>
                    <a:cubicBezTo>
                      <a:pt x="8637" y="39"/>
                      <a:pt x="8366" y="64"/>
                      <a:pt x="8068" y="121"/>
                    </a:cubicBezTo>
                    <a:cubicBezTo>
                      <a:pt x="7724" y="173"/>
                      <a:pt x="7433" y="282"/>
                      <a:pt x="7141" y="391"/>
                    </a:cubicBezTo>
                    <a:cubicBezTo>
                      <a:pt x="6689" y="556"/>
                      <a:pt x="6253" y="700"/>
                      <a:pt x="5692" y="700"/>
                    </a:cubicBezTo>
                    <a:lnTo>
                      <a:pt x="5675" y="700"/>
                    </a:lnTo>
                    <a:cubicBezTo>
                      <a:pt x="5096" y="700"/>
                      <a:pt x="4622" y="521"/>
                      <a:pt x="4169" y="356"/>
                    </a:cubicBezTo>
                    <a:cubicBezTo>
                      <a:pt x="3751" y="212"/>
                      <a:pt x="3334" y="47"/>
                      <a:pt x="2846" y="12"/>
                    </a:cubicBezTo>
                    <a:cubicBezTo>
                      <a:pt x="2763" y="4"/>
                      <a:pt x="2678" y="1"/>
                      <a:pt x="259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65"/>
              <p:cNvSpPr/>
              <p:nvPr/>
            </p:nvSpPr>
            <p:spPr>
              <a:xfrm>
                <a:off x="7843075" y="2879165"/>
                <a:ext cx="813685" cy="2130487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9447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997" y="2920"/>
                      <a:pt x="2137" y="5840"/>
                      <a:pt x="3264" y="8668"/>
                    </a:cubicBezTo>
                    <a:lnTo>
                      <a:pt x="3573" y="9447"/>
                    </a:lnTo>
                    <a:lnTo>
                      <a:pt x="3608" y="9429"/>
                    </a:lnTo>
                    <a:lnTo>
                      <a:pt x="3299" y="8646"/>
                    </a:lnTo>
                    <a:cubicBezTo>
                      <a:pt x="2176" y="5818"/>
                      <a:pt x="1032" y="290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65"/>
              <p:cNvSpPr/>
              <p:nvPr/>
            </p:nvSpPr>
            <p:spPr>
              <a:xfrm>
                <a:off x="7707764" y="2837895"/>
                <a:ext cx="707690" cy="2171758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9630" extrusionOk="0">
                    <a:moveTo>
                      <a:pt x="0" y="0"/>
                    </a:moveTo>
                    <a:cubicBezTo>
                      <a:pt x="1127" y="3699"/>
                      <a:pt x="2123" y="6745"/>
                      <a:pt x="3103" y="9630"/>
                    </a:cubicBezTo>
                    <a:lnTo>
                      <a:pt x="3137" y="9630"/>
                    </a:lnTo>
                    <a:cubicBezTo>
                      <a:pt x="2158" y="6745"/>
                      <a:pt x="1162" y="3682"/>
                      <a:pt x="3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65"/>
              <p:cNvSpPr/>
              <p:nvPr/>
            </p:nvSpPr>
            <p:spPr>
              <a:xfrm>
                <a:off x="7569295" y="2809480"/>
                <a:ext cx="608685" cy="2200173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9756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379" y="1340"/>
                      <a:pt x="723" y="2685"/>
                      <a:pt x="1088" y="3973"/>
                    </a:cubicBezTo>
                    <a:cubicBezTo>
                      <a:pt x="1576" y="5857"/>
                      <a:pt x="2102" y="7815"/>
                      <a:pt x="2663" y="9756"/>
                    </a:cubicBezTo>
                    <a:lnTo>
                      <a:pt x="2698" y="9756"/>
                    </a:lnTo>
                    <a:cubicBezTo>
                      <a:pt x="2137" y="7815"/>
                      <a:pt x="1610" y="5857"/>
                      <a:pt x="1106" y="3951"/>
                    </a:cubicBezTo>
                    <a:cubicBezTo>
                      <a:pt x="762" y="2668"/>
                      <a:pt x="414" y="1323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65"/>
              <p:cNvSpPr/>
              <p:nvPr/>
            </p:nvSpPr>
            <p:spPr>
              <a:xfrm>
                <a:off x="7433984" y="2809480"/>
                <a:ext cx="503592" cy="2138381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9482" extrusionOk="0">
                    <a:moveTo>
                      <a:pt x="0" y="0"/>
                    </a:moveTo>
                    <a:cubicBezTo>
                      <a:pt x="144" y="635"/>
                      <a:pt x="361" y="1232"/>
                      <a:pt x="579" y="1815"/>
                    </a:cubicBezTo>
                    <a:cubicBezTo>
                      <a:pt x="870" y="2611"/>
                      <a:pt x="1162" y="3429"/>
                      <a:pt x="1288" y="4260"/>
                    </a:cubicBezTo>
                    <a:cubicBezTo>
                      <a:pt x="1362" y="4660"/>
                      <a:pt x="1414" y="5061"/>
                      <a:pt x="1488" y="5457"/>
                    </a:cubicBezTo>
                    <a:cubicBezTo>
                      <a:pt x="1688" y="6819"/>
                      <a:pt x="1884" y="8124"/>
                      <a:pt x="2193" y="9482"/>
                    </a:cubicBezTo>
                    <a:lnTo>
                      <a:pt x="2232" y="9482"/>
                    </a:lnTo>
                    <a:cubicBezTo>
                      <a:pt x="1923" y="8107"/>
                      <a:pt x="1723" y="6819"/>
                      <a:pt x="1523" y="5439"/>
                    </a:cubicBezTo>
                    <a:cubicBezTo>
                      <a:pt x="1449" y="5061"/>
                      <a:pt x="1397" y="4660"/>
                      <a:pt x="1323" y="4260"/>
                    </a:cubicBezTo>
                    <a:cubicBezTo>
                      <a:pt x="1197" y="3407"/>
                      <a:pt x="905" y="2594"/>
                      <a:pt x="618" y="1815"/>
                    </a:cubicBezTo>
                    <a:cubicBezTo>
                      <a:pt x="400" y="1214"/>
                      <a:pt x="183" y="618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65"/>
              <p:cNvSpPr/>
              <p:nvPr/>
            </p:nvSpPr>
            <p:spPr>
              <a:xfrm>
                <a:off x="7290554" y="2822109"/>
                <a:ext cx="413383" cy="206486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9156" extrusionOk="0">
                    <a:moveTo>
                      <a:pt x="1" y="1"/>
                    </a:moveTo>
                    <a:cubicBezTo>
                      <a:pt x="127" y="614"/>
                      <a:pt x="327" y="1197"/>
                      <a:pt x="527" y="1776"/>
                    </a:cubicBezTo>
                    <a:cubicBezTo>
                      <a:pt x="780" y="2481"/>
                      <a:pt x="1054" y="3208"/>
                      <a:pt x="1145" y="3969"/>
                    </a:cubicBezTo>
                    <a:cubicBezTo>
                      <a:pt x="1215" y="4548"/>
                      <a:pt x="1289" y="5166"/>
                      <a:pt x="1345" y="5744"/>
                    </a:cubicBezTo>
                    <a:cubicBezTo>
                      <a:pt x="1471" y="6854"/>
                      <a:pt x="1580" y="8011"/>
                      <a:pt x="1798" y="9156"/>
                    </a:cubicBezTo>
                    <a:lnTo>
                      <a:pt x="1833" y="9138"/>
                    </a:lnTo>
                    <a:cubicBezTo>
                      <a:pt x="1615" y="7994"/>
                      <a:pt x="1506" y="6854"/>
                      <a:pt x="1380" y="5727"/>
                    </a:cubicBezTo>
                    <a:cubicBezTo>
                      <a:pt x="1324" y="5148"/>
                      <a:pt x="1254" y="4548"/>
                      <a:pt x="1180" y="3952"/>
                    </a:cubicBezTo>
                    <a:cubicBezTo>
                      <a:pt x="1089" y="3208"/>
                      <a:pt x="819" y="2464"/>
                      <a:pt x="562" y="1759"/>
                    </a:cubicBezTo>
                    <a:cubicBezTo>
                      <a:pt x="366" y="1176"/>
                      <a:pt x="166" y="597"/>
                      <a:pt x="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65"/>
              <p:cNvSpPr/>
              <p:nvPr/>
            </p:nvSpPr>
            <p:spPr>
              <a:xfrm>
                <a:off x="7152311" y="2858417"/>
                <a:ext cx="314153" cy="2004196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8887" extrusionOk="0">
                    <a:moveTo>
                      <a:pt x="35" y="1"/>
                    </a:moveTo>
                    <a:lnTo>
                      <a:pt x="0" y="18"/>
                    </a:lnTo>
                    <a:cubicBezTo>
                      <a:pt x="87" y="619"/>
                      <a:pt x="270" y="1215"/>
                      <a:pt x="435" y="1798"/>
                    </a:cubicBezTo>
                    <a:cubicBezTo>
                      <a:pt x="631" y="2503"/>
                      <a:pt x="831" y="3212"/>
                      <a:pt x="905" y="3934"/>
                    </a:cubicBezTo>
                    <a:cubicBezTo>
                      <a:pt x="957" y="4552"/>
                      <a:pt x="1014" y="5205"/>
                      <a:pt x="1049" y="5823"/>
                    </a:cubicBezTo>
                    <a:cubicBezTo>
                      <a:pt x="1123" y="6837"/>
                      <a:pt x="1214" y="7868"/>
                      <a:pt x="1358" y="8886"/>
                    </a:cubicBezTo>
                    <a:lnTo>
                      <a:pt x="1393" y="8869"/>
                    </a:lnTo>
                    <a:cubicBezTo>
                      <a:pt x="1249" y="7868"/>
                      <a:pt x="1158" y="6819"/>
                      <a:pt x="1088" y="5823"/>
                    </a:cubicBezTo>
                    <a:cubicBezTo>
                      <a:pt x="1049" y="5205"/>
                      <a:pt x="997" y="4552"/>
                      <a:pt x="940" y="3934"/>
                    </a:cubicBezTo>
                    <a:cubicBezTo>
                      <a:pt x="870" y="3212"/>
                      <a:pt x="670" y="2485"/>
                      <a:pt x="470" y="1798"/>
                    </a:cubicBezTo>
                    <a:cubicBezTo>
                      <a:pt x="305" y="1215"/>
                      <a:pt x="126" y="601"/>
                      <a:pt x="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65"/>
              <p:cNvSpPr/>
              <p:nvPr/>
            </p:nvSpPr>
            <p:spPr>
              <a:xfrm>
                <a:off x="7012940" y="2907580"/>
                <a:ext cx="216953" cy="200013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869" extrusionOk="0">
                    <a:moveTo>
                      <a:pt x="0" y="0"/>
                    </a:moveTo>
                    <a:cubicBezTo>
                      <a:pt x="53" y="562"/>
                      <a:pt x="161" y="1162"/>
                      <a:pt x="270" y="1723"/>
                    </a:cubicBezTo>
                    <a:cubicBezTo>
                      <a:pt x="418" y="2520"/>
                      <a:pt x="579" y="3355"/>
                      <a:pt x="596" y="4151"/>
                    </a:cubicBezTo>
                    <a:cubicBezTo>
                      <a:pt x="596" y="4460"/>
                      <a:pt x="579" y="4787"/>
                      <a:pt x="544" y="5096"/>
                    </a:cubicBezTo>
                    <a:cubicBezTo>
                      <a:pt x="509" y="5531"/>
                      <a:pt x="470" y="6001"/>
                      <a:pt x="544" y="6475"/>
                    </a:cubicBezTo>
                    <a:cubicBezTo>
                      <a:pt x="579" y="6710"/>
                      <a:pt x="618" y="6928"/>
                      <a:pt x="670" y="7180"/>
                    </a:cubicBezTo>
                    <a:cubicBezTo>
                      <a:pt x="762" y="7741"/>
                      <a:pt x="871" y="8324"/>
                      <a:pt x="923" y="8868"/>
                    </a:cubicBezTo>
                    <a:lnTo>
                      <a:pt x="962" y="8868"/>
                    </a:lnTo>
                    <a:cubicBezTo>
                      <a:pt x="905" y="8324"/>
                      <a:pt x="797" y="7741"/>
                      <a:pt x="688" y="7163"/>
                    </a:cubicBezTo>
                    <a:cubicBezTo>
                      <a:pt x="653" y="6928"/>
                      <a:pt x="618" y="6693"/>
                      <a:pt x="579" y="6475"/>
                    </a:cubicBezTo>
                    <a:cubicBezTo>
                      <a:pt x="509" y="6001"/>
                      <a:pt x="544" y="5531"/>
                      <a:pt x="579" y="5096"/>
                    </a:cubicBezTo>
                    <a:cubicBezTo>
                      <a:pt x="618" y="4787"/>
                      <a:pt x="636" y="4460"/>
                      <a:pt x="636" y="4151"/>
                    </a:cubicBezTo>
                    <a:cubicBezTo>
                      <a:pt x="618" y="3338"/>
                      <a:pt x="453" y="2520"/>
                      <a:pt x="309" y="1706"/>
                    </a:cubicBezTo>
                    <a:cubicBezTo>
                      <a:pt x="200" y="1145"/>
                      <a:pt x="92" y="56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65"/>
              <p:cNvSpPr/>
              <p:nvPr/>
            </p:nvSpPr>
            <p:spPr>
              <a:xfrm>
                <a:off x="6869736" y="2944791"/>
                <a:ext cx="122684" cy="2031484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008" extrusionOk="0">
                    <a:moveTo>
                      <a:pt x="17" y="1"/>
                    </a:moveTo>
                    <a:cubicBezTo>
                      <a:pt x="57" y="523"/>
                      <a:pt x="109" y="1049"/>
                      <a:pt x="165" y="1576"/>
                    </a:cubicBezTo>
                    <a:cubicBezTo>
                      <a:pt x="252" y="2520"/>
                      <a:pt x="361" y="3499"/>
                      <a:pt x="309" y="4422"/>
                    </a:cubicBezTo>
                    <a:cubicBezTo>
                      <a:pt x="292" y="4713"/>
                      <a:pt x="235" y="5005"/>
                      <a:pt x="183" y="5257"/>
                    </a:cubicBezTo>
                    <a:cubicBezTo>
                      <a:pt x="91" y="5727"/>
                      <a:pt x="0" y="6179"/>
                      <a:pt x="91" y="6689"/>
                    </a:cubicBezTo>
                    <a:cubicBezTo>
                      <a:pt x="144" y="6871"/>
                      <a:pt x="183" y="7071"/>
                      <a:pt x="218" y="7250"/>
                    </a:cubicBezTo>
                    <a:cubicBezTo>
                      <a:pt x="344" y="7833"/>
                      <a:pt x="470" y="8412"/>
                      <a:pt x="509" y="9008"/>
                    </a:cubicBezTo>
                    <a:lnTo>
                      <a:pt x="544" y="9008"/>
                    </a:lnTo>
                    <a:cubicBezTo>
                      <a:pt x="509" y="8412"/>
                      <a:pt x="383" y="7811"/>
                      <a:pt x="252" y="7250"/>
                    </a:cubicBezTo>
                    <a:cubicBezTo>
                      <a:pt x="218" y="7050"/>
                      <a:pt x="183" y="6871"/>
                      <a:pt x="126" y="6671"/>
                    </a:cubicBezTo>
                    <a:cubicBezTo>
                      <a:pt x="35" y="6179"/>
                      <a:pt x="126" y="5727"/>
                      <a:pt x="218" y="5274"/>
                    </a:cubicBezTo>
                    <a:cubicBezTo>
                      <a:pt x="274" y="5005"/>
                      <a:pt x="326" y="4730"/>
                      <a:pt x="344" y="4439"/>
                    </a:cubicBezTo>
                    <a:cubicBezTo>
                      <a:pt x="400" y="3499"/>
                      <a:pt x="292" y="2520"/>
                      <a:pt x="200" y="1576"/>
                    </a:cubicBezTo>
                    <a:cubicBezTo>
                      <a:pt x="144" y="1049"/>
                      <a:pt x="91" y="505"/>
                      <a:pt x="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65"/>
              <p:cNvSpPr/>
              <p:nvPr/>
            </p:nvSpPr>
            <p:spPr>
              <a:xfrm>
                <a:off x="6624371" y="2956518"/>
                <a:ext cx="151326" cy="205313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9104" extrusionOk="0">
                    <a:moveTo>
                      <a:pt x="492" y="1"/>
                    </a:moveTo>
                    <a:cubicBezTo>
                      <a:pt x="509" y="493"/>
                      <a:pt x="527" y="980"/>
                      <a:pt x="544" y="1472"/>
                    </a:cubicBezTo>
                    <a:cubicBezTo>
                      <a:pt x="579" y="2503"/>
                      <a:pt x="635" y="3573"/>
                      <a:pt x="509" y="4587"/>
                    </a:cubicBezTo>
                    <a:cubicBezTo>
                      <a:pt x="470" y="4844"/>
                      <a:pt x="383" y="5096"/>
                      <a:pt x="292" y="5349"/>
                    </a:cubicBezTo>
                    <a:cubicBezTo>
                      <a:pt x="144" y="5784"/>
                      <a:pt x="0" y="6236"/>
                      <a:pt x="144" y="6711"/>
                    </a:cubicBezTo>
                    <a:cubicBezTo>
                      <a:pt x="383" y="7489"/>
                      <a:pt x="527" y="8177"/>
                      <a:pt x="527" y="9104"/>
                    </a:cubicBezTo>
                    <a:lnTo>
                      <a:pt x="562" y="9104"/>
                    </a:lnTo>
                    <a:cubicBezTo>
                      <a:pt x="562" y="8177"/>
                      <a:pt x="418" y="7489"/>
                      <a:pt x="183" y="6693"/>
                    </a:cubicBezTo>
                    <a:cubicBezTo>
                      <a:pt x="35" y="6236"/>
                      <a:pt x="183" y="5801"/>
                      <a:pt x="327" y="5366"/>
                    </a:cubicBezTo>
                    <a:cubicBezTo>
                      <a:pt x="418" y="5114"/>
                      <a:pt x="509" y="4861"/>
                      <a:pt x="544" y="4587"/>
                    </a:cubicBezTo>
                    <a:cubicBezTo>
                      <a:pt x="670" y="3573"/>
                      <a:pt x="618" y="2503"/>
                      <a:pt x="579" y="1472"/>
                    </a:cubicBezTo>
                    <a:cubicBezTo>
                      <a:pt x="562" y="980"/>
                      <a:pt x="544" y="493"/>
                      <a:pt x="5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65"/>
              <p:cNvSpPr/>
              <p:nvPr/>
            </p:nvSpPr>
            <p:spPr>
              <a:xfrm>
                <a:off x="6440799" y="2939829"/>
                <a:ext cx="167112" cy="203261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9013" extrusionOk="0">
                    <a:moveTo>
                      <a:pt x="705" y="1"/>
                    </a:moveTo>
                    <a:cubicBezTo>
                      <a:pt x="688" y="475"/>
                      <a:pt x="671" y="963"/>
                      <a:pt x="671" y="1437"/>
                    </a:cubicBezTo>
                    <a:cubicBezTo>
                      <a:pt x="671" y="2433"/>
                      <a:pt x="671" y="3465"/>
                      <a:pt x="470" y="4461"/>
                    </a:cubicBezTo>
                    <a:cubicBezTo>
                      <a:pt x="436" y="4718"/>
                      <a:pt x="362" y="4935"/>
                      <a:pt x="288" y="5170"/>
                    </a:cubicBezTo>
                    <a:cubicBezTo>
                      <a:pt x="144" y="5640"/>
                      <a:pt x="1" y="6093"/>
                      <a:pt x="127" y="6602"/>
                    </a:cubicBezTo>
                    <a:cubicBezTo>
                      <a:pt x="327" y="7472"/>
                      <a:pt x="327" y="8268"/>
                      <a:pt x="288" y="9012"/>
                    </a:cubicBezTo>
                    <a:lnTo>
                      <a:pt x="327" y="9012"/>
                    </a:lnTo>
                    <a:cubicBezTo>
                      <a:pt x="362" y="8268"/>
                      <a:pt x="362" y="7472"/>
                      <a:pt x="162" y="6602"/>
                    </a:cubicBezTo>
                    <a:cubicBezTo>
                      <a:pt x="35" y="6093"/>
                      <a:pt x="179" y="5640"/>
                      <a:pt x="327" y="5170"/>
                    </a:cubicBezTo>
                    <a:cubicBezTo>
                      <a:pt x="396" y="4953"/>
                      <a:pt x="470" y="4718"/>
                      <a:pt x="505" y="4483"/>
                    </a:cubicBezTo>
                    <a:cubicBezTo>
                      <a:pt x="705" y="3482"/>
                      <a:pt x="705" y="2433"/>
                      <a:pt x="705" y="1437"/>
                    </a:cubicBezTo>
                    <a:cubicBezTo>
                      <a:pt x="705" y="963"/>
                      <a:pt x="705" y="475"/>
                      <a:pt x="7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65"/>
              <p:cNvSpPr/>
              <p:nvPr/>
            </p:nvSpPr>
            <p:spPr>
              <a:xfrm>
                <a:off x="6269179" y="2903521"/>
                <a:ext cx="200264" cy="198750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13" extrusionOk="0">
                    <a:moveTo>
                      <a:pt x="849" y="1"/>
                    </a:moveTo>
                    <a:cubicBezTo>
                      <a:pt x="814" y="379"/>
                      <a:pt x="779" y="762"/>
                      <a:pt x="762" y="1141"/>
                    </a:cubicBezTo>
                    <a:cubicBezTo>
                      <a:pt x="670" y="2159"/>
                      <a:pt x="596" y="3230"/>
                      <a:pt x="361" y="4243"/>
                    </a:cubicBezTo>
                    <a:cubicBezTo>
                      <a:pt x="144" y="5205"/>
                      <a:pt x="126" y="6184"/>
                      <a:pt x="87" y="7124"/>
                    </a:cubicBezTo>
                    <a:cubicBezTo>
                      <a:pt x="70" y="7668"/>
                      <a:pt x="52" y="8251"/>
                      <a:pt x="0" y="8812"/>
                    </a:cubicBezTo>
                    <a:lnTo>
                      <a:pt x="35" y="8812"/>
                    </a:lnTo>
                    <a:cubicBezTo>
                      <a:pt x="87" y="8251"/>
                      <a:pt x="109" y="7668"/>
                      <a:pt x="126" y="7124"/>
                    </a:cubicBezTo>
                    <a:cubicBezTo>
                      <a:pt x="161" y="6184"/>
                      <a:pt x="178" y="5222"/>
                      <a:pt x="396" y="4243"/>
                    </a:cubicBezTo>
                    <a:cubicBezTo>
                      <a:pt x="631" y="3230"/>
                      <a:pt x="705" y="2177"/>
                      <a:pt x="796" y="1141"/>
                    </a:cubicBezTo>
                    <a:cubicBezTo>
                      <a:pt x="814" y="780"/>
                      <a:pt x="849" y="379"/>
                      <a:pt x="88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65"/>
              <p:cNvSpPr/>
              <p:nvPr/>
            </p:nvSpPr>
            <p:spPr>
              <a:xfrm>
                <a:off x="6031708" y="2854583"/>
                <a:ext cx="298366" cy="19951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8847" extrusionOk="0">
                    <a:moveTo>
                      <a:pt x="1288" y="0"/>
                    </a:moveTo>
                    <a:cubicBezTo>
                      <a:pt x="1271" y="161"/>
                      <a:pt x="1231" y="344"/>
                      <a:pt x="1214" y="509"/>
                    </a:cubicBezTo>
                    <a:cubicBezTo>
                      <a:pt x="1031" y="1684"/>
                      <a:pt x="870" y="2920"/>
                      <a:pt x="544" y="4117"/>
                    </a:cubicBezTo>
                    <a:cubicBezTo>
                      <a:pt x="292" y="5078"/>
                      <a:pt x="235" y="6057"/>
                      <a:pt x="161" y="7015"/>
                    </a:cubicBezTo>
                    <a:cubicBezTo>
                      <a:pt x="126" y="7615"/>
                      <a:pt x="91" y="8233"/>
                      <a:pt x="0" y="8829"/>
                    </a:cubicBezTo>
                    <a:lnTo>
                      <a:pt x="35" y="8846"/>
                    </a:lnTo>
                    <a:cubicBezTo>
                      <a:pt x="126" y="8233"/>
                      <a:pt x="161" y="7615"/>
                      <a:pt x="200" y="7015"/>
                    </a:cubicBezTo>
                    <a:cubicBezTo>
                      <a:pt x="270" y="6075"/>
                      <a:pt x="326" y="5078"/>
                      <a:pt x="579" y="4117"/>
                    </a:cubicBezTo>
                    <a:cubicBezTo>
                      <a:pt x="905" y="2920"/>
                      <a:pt x="1070" y="1706"/>
                      <a:pt x="1249" y="509"/>
                    </a:cubicBezTo>
                    <a:cubicBezTo>
                      <a:pt x="1271" y="344"/>
                      <a:pt x="1305" y="183"/>
                      <a:pt x="13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65"/>
              <p:cNvSpPr/>
              <p:nvPr/>
            </p:nvSpPr>
            <p:spPr>
              <a:xfrm>
                <a:off x="5794011" y="2813313"/>
                <a:ext cx="396694" cy="20815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9230" extrusionOk="0">
                    <a:moveTo>
                      <a:pt x="1724" y="1"/>
                    </a:moveTo>
                    <a:cubicBezTo>
                      <a:pt x="1180" y="2759"/>
                      <a:pt x="636" y="5675"/>
                      <a:pt x="1" y="9212"/>
                    </a:cubicBezTo>
                    <a:lnTo>
                      <a:pt x="40" y="9230"/>
                    </a:lnTo>
                    <a:cubicBezTo>
                      <a:pt x="671" y="5675"/>
                      <a:pt x="1215" y="2759"/>
                      <a:pt x="17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65"/>
              <p:cNvSpPr/>
              <p:nvPr/>
            </p:nvSpPr>
            <p:spPr>
              <a:xfrm>
                <a:off x="5561501" y="2797527"/>
                <a:ext cx="490962" cy="215439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9553" extrusionOk="0">
                    <a:moveTo>
                      <a:pt x="2137" y="1"/>
                    </a:moveTo>
                    <a:cubicBezTo>
                      <a:pt x="1541" y="2520"/>
                      <a:pt x="1015" y="4914"/>
                      <a:pt x="453" y="7468"/>
                    </a:cubicBezTo>
                    <a:cubicBezTo>
                      <a:pt x="310" y="8160"/>
                      <a:pt x="162" y="8847"/>
                      <a:pt x="1" y="9552"/>
                    </a:cubicBezTo>
                    <a:lnTo>
                      <a:pt x="36" y="9552"/>
                    </a:lnTo>
                    <a:cubicBezTo>
                      <a:pt x="179" y="8865"/>
                      <a:pt x="344" y="8177"/>
                      <a:pt x="488" y="7468"/>
                    </a:cubicBezTo>
                    <a:cubicBezTo>
                      <a:pt x="1049" y="4931"/>
                      <a:pt x="1576" y="2520"/>
                      <a:pt x="21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65"/>
              <p:cNvSpPr/>
              <p:nvPr/>
            </p:nvSpPr>
            <p:spPr>
              <a:xfrm>
                <a:off x="5324030" y="2809480"/>
                <a:ext cx="592899" cy="2196339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9739" extrusionOk="0">
                    <a:moveTo>
                      <a:pt x="2594" y="0"/>
                    </a:moveTo>
                    <a:cubicBezTo>
                      <a:pt x="2102" y="1706"/>
                      <a:pt x="1667" y="3407"/>
                      <a:pt x="1232" y="5061"/>
                    </a:cubicBezTo>
                    <a:cubicBezTo>
                      <a:pt x="854" y="6584"/>
                      <a:pt x="436" y="8159"/>
                      <a:pt x="1" y="9717"/>
                    </a:cubicBezTo>
                    <a:lnTo>
                      <a:pt x="36" y="9738"/>
                    </a:lnTo>
                    <a:cubicBezTo>
                      <a:pt x="471" y="8159"/>
                      <a:pt x="871" y="6584"/>
                      <a:pt x="1271" y="5061"/>
                    </a:cubicBezTo>
                    <a:cubicBezTo>
                      <a:pt x="1689" y="3407"/>
                      <a:pt x="2142" y="1706"/>
                      <a:pt x="2629" y="18"/>
                    </a:cubicBezTo>
                    <a:lnTo>
                      <a:pt x="2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65"/>
              <p:cNvSpPr/>
              <p:nvPr/>
            </p:nvSpPr>
            <p:spPr>
              <a:xfrm>
                <a:off x="5078665" y="2850524"/>
                <a:ext cx="700022" cy="2170856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626" extrusionOk="0">
                    <a:moveTo>
                      <a:pt x="3064" y="1"/>
                    </a:moveTo>
                    <a:cubicBezTo>
                      <a:pt x="2412" y="1794"/>
                      <a:pt x="1868" y="3626"/>
                      <a:pt x="1324" y="5401"/>
                    </a:cubicBezTo>
                    <a:cubicBezTo>
                      <a:pt x="906" y="6798"/>
                      <a:pt x="471" y="8212"/>
                      <a:pt x="1" y="9626"/>
                    </a:cubicBezTo>
                    <a:lnTo>
                      <a:pt x="36" y="9626"/>
                    </a:lnTo>
                    <a:cubicBezTo>
                      <a:pt x="510" y="8229"/>
                      <a:pt x="945" y="6798"/>
                      <a:pt x="1363" y="5423"/>
                    </a:cubicBezTo>
                    <a:cubicBezTo>
                      <a:pt x="1907" y="3643"/>
                      <a:pt x="2451" y="1811"/>
                      <a:pt x="31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65"/>
              <p:cNvSpPr/>
              <p:nvPr/>
            </p:nvSpPr>
            <p:spPr>
              <a:xfrm>
                <a:off x="4841194" y="2899687"/>
                <a:ext cx="798124" cy="212575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9426" extrusionOk="0">
                    <a:moveTo>
                      <a:pt x="3504" y="0"/>
                    </a:moveTo>
                    <a:cubicBezTo>
                      <a:pt x="2668" y="1902"/>
                      <a:pt x="1981" y="3860"/>
                      <a:pt x="1328" y="5766"/>
                    </a:cubicBezTo>
                    <a:cubicBezTo>
                      <a:pt x="910" y="6963"/>
                      <a:pt x="475" y="8194"/>
                      <a:pt x="1" y="9408"/>
                    </a:cubicBezTo>
                    <a:lnTo>
                      <a:pt x="40" y="9425"/>
                    </a:lnTo>
                    <a:cubicBezTo>
                      <a:pt x="510" y="8211"/>
                      <a:pt x="945" y="6963"/>
                      <a:pt x="1363" y="5766"/>
                    </a:cubicBezTo>
                    <a:cubicBezTo>
                      <a:pt x="2016" y="3877"/>
                      <a:pt x="2703" y="1919"/>
                      <a:pt x="3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7" name="Google Shape;3527;p65"/>
            <p:cNvSpPr/>
            <p:nvPr/>
          </p:nvSpPr>
          <p:spPr>
            <a:xfrm>
              <a:off x="7740675" y="1448000"/>
              <a:ext cx="192600" cy="192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5"/>
            <p:cNvSpPr/>
            <p:nvPr/>
          </p:nvSpPr>
          <p:spPr>
            <a:xfrm rot="5807906">
              <a:off x="6551024" y="517729"/>
              <a:ext cx="1031452" cy="1031452"/>
            </a:xfrm>
            <a:prstGeom prst="ellipse">
              <a:avLst/>
            </a:prstGeom>
            <a:gradFill>
              <a:gsLst>
                <a:gs pos="0">
                  <a:srgbClr val="EC2519">
                    <a:alpha val="24705"/>
                  </a:srgbClr>
                </a:gs>
                <a:gs pos="100000">
                  <a:srgbClr val="FF7300">
                    <a:alpha val="71372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9" name="Google Shape;3529;p65"/>
            <p:cNvGrpSpPr/>
            <p:nvPr/>
          </p:nvGrpSpPr>
          <p:grpSpPr>
            <a:xfrm>
              <a:off x="5922618" y="1128595"/>
              <a:ext cx="623386" cy="646336"/>
              <a:chOff x="3948618" y="3970418"/>
              <a:chExt cx="623386" cy="646336"/>
            </a:xfrm>
          </p:grpSpPr>
          <p:sp>
            <p:nvSpPr>
              <p:cNvPr id="3530" name="Google Shape;3530;p65"/>
              <p:cNvSpPr/>
              <p:nvPr/>
            </p:nvSpPr>
            <p:spPr>
              <a:xfrm>
                <a:off x="3948618" y="4119997"/>
                <a:ext cx="25774" cy="3589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5" extrusionOk="0">
                    <a:moveTo>
                      <a:pt x="218" y="0"/>
                    </a:moveTo>
                    <a:lnTo>
                      <a:pt x="35" y="161"/>
                    </a:lnTo>
                    <a:lnTo>
                      <a:pt x="1" y="252"/>
                    </a:lnTo>
                    <a:lnTo>
                      <a:pt x="53" y="30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65"/>
              <p:cNvSpPr/>
              <p:nvPr/>
            </p:nvSpPr>
            <p:spPr>
              <a:xfrm>
                <a:off x="3982983" y="4008784"/>
                <a:ext cx="102506" cy="18147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542" extrusionOk="0">
                    <a:moveTo>
                      <a:pt x="870" y="1"/>
                    </a:moveTo>
                    <a:lnTo>
                      <a:pt x="688" y="162"/>
                    </a:lnTo>
                    <a:lnTo>
                      <a:pt x="0" y="1489"/>
                    </a:lnTo>
                    <a:lnTo>
                      <a:pt x="52" y="1541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65"/>
              <p:cNvSpPr/>
              <p:nvPr/>
            </p:nvSpPr>
            <p:spPr>
              <a:xfrm>
                <a:off x="4018759" y="3987365"/>
                <a:ext cx="126161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3" extrusionOk="0">
                    <a:moveTo>
                      <a:pt x="1019" y="0"/>
                    </a:moveTo>
                    <a:lnTo>
                      <a:pt x="1" y="1976"/>
                    </a:lnTo>
                    <a:lnTo>
                      <a:pt x="57" y="2032"/>
                    </a:lnTo>
                    <a:lnTo>
                      <a:pt x="1071" y="57"/>
                    </a:ln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65"/>
              <p:cNvSpPr/>
              <p:nvPr/>
            </p:nvSpPr>
            <p:spPr>
              <a:xfrm>
                <a:off x="3952737" y="4397031"/>
                <a:ext cx="38484" cy="62021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27" extrusionOk="0">
                    <a:moveTo>
                      <a:pt x="327" y="0"/>
                    </a:moveTo>
                    <a:lnTo>
                      <a:pt x="166" y="183"/>
                    </a:lnTo>
                    <a:lnTo>
                      <a:pt x="0" y="474"/>
                    </a:lnTo>
                    <a:lnTo>
                      <a:pt x="57" y="52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65"/>
              <p:cNvSpPr/>
              <p:nvPr/>
            </p:nvSpPr>
            <p:spPr>
              <a:xfrm>
                <a:off x="4055125" y="4023612"/>
                <a:ext cx="126161" cy="23937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4" extrusionOk="0">
                    <a:moveTo>
                      <a:pt x="1019" y="1"/>
                    </a:moveTo>
                    <a:lnTo>
                      <a:pt x="1" y="1976"/>
                    </a:lnTo>
                    <a:lnTo>
                      <a:pt x="57" y="2033"/>
                    </a:lnTo>
                    <a:lnTo>
                      <a:pt x="1071" y="5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65"/>
              <p:cNvSpPr/>
              <p:nvPr/>
            </p:nvSpPr>
            <p:spPr>
              <a:xfrm>
                <a:off x="3989102" y="4057977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853" y="1976"/>
                    </a:lnTo>
                    <a:lnTo>
                      <a:pt x="888" y="2011"/>
                    </a:lnTo>
                    <a:lnTo>
                      <a:pt x="797" y="2120"/>
                    </a:lnTo>
                    <a:lnTo>
                      <a:pt x="0" y="3643"/>
                    </a:lnTo>
                    <a:lnTo>
                      <a:pt x="57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65"/>
              <p:cNvSpPr/>
              <p:nvPr/>
            </p:nvSpPr>
            <p:spPr>
              <a:xfrm>
                <a:off x="4025468" y="4094342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0" y="3642"/>
                    </a:lnTo>
                    <a:lnTo>
                      <a:pt x="53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65"/>
              <p:cNvSpPr/>
              <p:nvPr/>
            </p:nvSpPr>
            <p:spPr>
              <a:xfrm>
                <a:off x="4059714" y="4066215"/>
                <a:ext cx="264444" cy="497347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4226" extrusionOk="0">
                    <a:moveTo>
                      <a:pt x="2246" y="0"/>
                    </a:moveTo>
                    <a:lnTo>
                      <a:pt x="2068" y="165"/>
                    </a:lnTo>
                    <a:lnTo>
                      <a:pt x="1" y="4173"/>
                    </a:lnTo>
                    <a:lnTo>
                      <a:pt x="53" y="4225"/>
                    </a:lnTo>
                    <a:lnTo>
                      <a:pt x="22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65"/>
              <p:cNvSpPr/>
              <p:nvPr/>
            </p:nvSpPr>
            <p:spPr>
              <a:xfrm>
                <a:off x="4095609" y="3970418"/>
                <a:ext cx="328819" cy="629510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5349" extrusionOk="0">
                    <a:moveTo>
                      <a:pt x="2742" y="0"/>
                    </a:moveTo>
                    <a:lnTo>
                      <a:pt x="2703" y="35"/>
                    </a:lnTo>
                    <a:lnTo>
                      <a:pt x="0" y="5296"/>
                    </a:lnTo>
                    <a:lnTo>
                      <a:pt x="57" y="5348"/>
                    </a:lnTo>
                    <a:lnTo>
                      <a:pt x="2794" y="53"/>
                    </a:lnTo>
                    <a:lnTo>
                      <a:pt x="27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65"/>
              <p:cNvSpPr/>
              <p:nvPr/>
            </p:nvSpPr>
            <p:spPr>
              <a:xfrm>
                <a:off x="4151392" y="4004665"/>
                <a:ext cx="307400" cy="58443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4966" extrusionOk="0">
                    <a:moveTo>
                      <a:pt x="2555" y="1"/>
                    </a:moveTo>
                    <a:lnTo>
                      <a:pt x="1" y="4966"/>
                    </a:lnTo>
                    <a:lnTo>
                      <a:pt x="179" y="4805"/>
                    </a:lnTo>
                    <a:lnTo>
                      <a:pt x="2612" y="53"/>
                    </a:lnTo>
                    <a:lnTo>
                      <a:pt x="2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65"/>
              <p:cNvSpPr/>
              <p:nvPr/>
            </p:nvSpPr>
            <p:spPr>
              <a:xfrm>
                <a:off x="4262017" y="4040559"/>
                <a:ext cx="233139" cy="437915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721" extrusionOk="0">
                    <a:moveTo>
                      <a:pt x="1924" y="1"/>
                    </a:moveTo>
                    <a:lnTo>
                      <a:pt x="1" y="3721"/>
                    </a:lnTo>
                    <a:lnTo>
                      <a:pt x="75" y="3664"/>
                    </a:lnTo>
                    <a:lnTo>
                      <a:pt x="92" y="3699"/>
                    </a:lnTo>
                    <a:lnTo>
                      <a:pt x="1980" y="57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65"/>
              <p:cNvSpPr/>
              <p:nvPr/>
            </p:nvSpPr>
            <p:spPr>
              <a:xfrm>
                <a:off x="4302972" y="4076924"/>
                <a:ext cx="225960" cy="433325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3682" extrusionOk="0">
                    <a:moveTo>
                      <a:pt x="1867" y="0"/>
                    </a:moveTo>
                    <a:lnTo>
                      <a:pt x="1" y="3629"/>
                    </a:lnTo>
                    <a:lnTo>
                      <a:pt x="53" y="3682"/>
                    </a:lnTo>
                    <a:lnTo>
                      <a:pt x="1920" y="40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65"/>
              <p:cNvSpPr/>
              <p:nvPr/>
            </p:nvSpPr>
            <p:spPr>
              <a:xfrm>
                <a:off x="4484327" y="4111289"/>
                <a:ext cx="80969" cy="14499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32" extrusionOk="0">
                    <a:moveTo>
                      <a:pt x="635" y="0"/>
                    </a:moveTo>
                    <a:lnTo>
                      <a:pt x="0" y="1231"/>
                    </a:lnTo>
                    <a:lnTo>
                      <a:pt x="161" y="1070"/>
                    </a:lnTo>
                    <a:lnTo>
                      <a:pt x="688" y="52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65"/>
              <p:cNvSpPr/>
              <p:nvPr/>
            </p:nvSpPr>
            <p:spPr>
              <a:xfrm>
                <a:off x="4338867" y="4307354"/>
                <a:ext cx="126043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033" extrusionOk="0">
                    <a:moveTo>
                      <a:pt x="1019" y="1"/>
                    </a:moveTo>
                    <a:lnTo>
                      <a:pt x="0" y="1976"/>
                    </a:lnTo>
                    <a:lnTo>
                      <a:pt x="57" y="2033"/>
                    </a:lnTo>
                    <a:lnTo>
                      <a:pt x="1071" y="57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65"/>
              <p:cNvSpPr/>
              <p:nvPr/>
            </p:nvSpPr>
            <p:spPr>
              <a:xfrm>
                <a:off x="4373113" y="4343719"/>
                <a:ext cx="126161" cy="2372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16" extrusionOk="0">
                    <a:moveTo>
                      <a:pt x="1015" y="1"/>
                    </a:moveTo>
                    <a:lnTo>
                      <a:pt x="1" y="1959"/>
                    </a:lnTo>
                    <a:lnTo>
                      <a:pt x="57" y="2015"/>
                    </a:lnTo>
                    <a:lnTo>
                      <a:pt x="1071" y="57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65"/>
              <p:cNvSpPr/>
              <p:nvPr/>
            </p:nvSpPr>
            <p:spPr>
              <a:xfrm>
                <a:off x="4409479" y="4378084"/>
                <a:ext cx="126161" cy="23867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28" extrusionOk="0">
                    <a:moveTo>
                      <a:pt x="1015" y="0"/>
                    </a:moveTo>
                    <a:lnTo>
                      <a:pt x="1" y="1976"/>
                    </a:lnTo>
                    <a:lnTo>
                      <a:pt x="53" y="2028"/>
                    </a:lnTo>
                    <a:lnTo>
                      <a:pt x="1071" y="52"/>
                    </a:lnTo>
                    <a:lnTo>
                      <a:pt x="10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65"/>
              <p:cNvSpPr/>
              <p:nvPr/>
            </p:nvSpPr>
            <p:spPr>
              <a:xfrm>
                <a:off x="4501156" y="4414331"/>
                <a:ext cx="70848" cy="12157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33" extrusionOk="0">
                    <a:moveTo>
                      <a:pt x="545" y="1"/>
                    </a:moveTo>
                    <a:lnTo>
                      <a:pt x="1" y="1032"/>
                    </a:lnTo>
                    <a:lnTo>
                      <a:pt x="183" y="871"/>
                    </a:lnTo>
                    <a:lnTo>
                      <a:pt x="601" y="53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7" name="Google Shape;3547;p65"/>
            <p:cNvGrpSpPr/>
            <p:nvPr/>
          </p:nvGrpSpPr>
          <p:grpSpPr>
            <a:xfrm>
              <a:off x="7469904" y="200458"/>
              <a:ext cx="1179125" cy="1047024"/>
              <a:chOff x="7595029" y="282856"/>
              <a:chExt cx="1179125" cy="1047024"/>
            </a:xfrm>
          </p:grpSpPr>
          <p:sp>
            <p:nvSpPr>
              <p:cNvPr id="3548" name="Google Shape;3548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53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65"/>
              <p:cNvSpPr/>
              <p:nvPr/>
            </p:nvSpPr>
            <p:spPr>
              <a:xfrm>
                <a:off x="795021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53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65"/>
              <p:cNvSpPr/>
              <p:nvPr/>
            </p:nvSpPr>
            <p:spPr>
              <a:xfrm>
                <a:off x="795021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27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27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53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1"/>
                    </a:moveTo>
                    <a:lnTo>
                      <a:pt x="1" y="35"/>
                    </a:lnTo>
                    <a:lnTo>
                      <a:pt x="854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1"/>
                    </a:moveTo>
                    <a:lnTo>
                      <a:pt x="1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27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27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53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3"/>
                    </a:lnTo>
                    <a:lnTo>
                      <a:pt x="854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0" name="Google Shape;3580;p65"/>
            <p:cNvGrpSpPr/>
            <p:nvPr/>
          </p:nvGrpSpPr>
          <p:grpSpPr>
            <a:xfrm rot="-5400000">
              <a:off x="6397039" y="1594044"/>
              <a:ext cx="1339428" cy="646295"/>
              <a:chOff x="5747281" y="232051"/>
              <a:chExt cx="1696122" cy="818406"/>
            </a:xfrm>
          </p:grpSpPr>
          <p:sp>
            <p:nvSpPr>
              <p:cNvPr id="3581" name="Google Shape;3581;p65"/>
              <p:cNvSpPr/>
              <p:nvPr/>
            </p:nvSpPr>
            <p:spPr>
              <a:xfrm rot="5400000">
                <a:off x="5738550" y="240782"/>
                <a:ext cx="818406" cy="800945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2" extrusionOk="0">
                    <a:moveTo>
                      <a:pt x="1937" y="70"/>
                    </a:moveTo>
                    <a:cubicBezTo>
                      <a:pt x="2773" y="70"/>
                      <a:pt x="3443" y="744"/>
                      <a:pt x="3443" y="1575"/>
                    </a:cubicBezTo>
                    <a:lnTo>
                      <a:pt x="3443" y="1884"/>
                    </a:lnTo>
                    <a:cubicBezTo>
                      <a:pt x="3443" y="2702"/>
                      <a:pt x="2773" y="3372"/>
                      <a:pt x="1937" y="3372"/>
                    </a:cubicBezTo>
                    <a:lnTo>
                      <a:pt x="1559" y="3372"/>
                    </a:lnTo>
                    <a:cubicBezTo>
                      <a:pt x="741" y="3372"/>
                      <a:pt x="70" y="2702"/>
                      <a:pt x="70" y="1884"/>
                    </a:cubicBezTo>
                    <a:lnTo>
                      <a:pt x="70" y="1575"/>
                    </a:lnTo>
                    <a:cubicBezTo>
                      <a:pt x="70" y="744"/>
                      <a:pt x="741" y="70"/>
                      <a:pt x="1559" y="70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5"/>
                      <a:pt x="1" y="1575"/>
                    </a:cubicBezTo>
                    <a:lnTo>
                      <a:pt x="1" y="1884"/>
                    </a:lnTo>
                    <a:cubicBezTo>
                      <a:pt x="1" y="2737"/>
                      <a:pt x="688" y="3442"/>
                      <a:pt x="1559" y="3442"/>
                    </a:cubicBezTo>
                    <a:lnTo>
                      <a:pt x="1937" y="3442"/>
                    </a:lnTo>
                    <a:cubicBezTo>
                      <a:pt x="2807" y="3442"/>
                      <a:pt x="3517" y="2737"/>
                      <a:pt x="3517" y="1884"/>
                    </a:cubicBezTo>
                    <a:lnTo>
                      <a:pt x="3517" y="1575"/>
                    </a:lnTo>
                    <a:cubicBezTo>
                      <a:pt x="3517" y="705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65"/>
              <p:cNvSpPr/>
              <p:nvPr/>
            </p:nvSpPr>
            <p:spPr>
              <a:xfrm rot="5400000">
                <a:off x="5915747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5"/>
                      <a:pt x="3443" y="1558"/>
                    </a:cubicBezTo>
                    <a:lnTo>
                      <a:pt x="3443" y="1867"/>
                    </a:lnTo>
                    <a:cubicBezTo>
                      <a:pt x="3443" y="2703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703"/>
                      <a:pt x="70" y="1867"/>
                    </a:cubicBezTo>
                    <a:lnTo>
                      <a:pt x="70" y="1558"/>
                    </a:lnTo>
                    <a:cubicBezTo>
                      <a:pt x="70" y="745"/>
                      <a:pt x="741" y="70"/>
                      <a:pt x="1559" y="70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06"/>
                      <a:pt x="1" y="1558"/>
                    </a:cubicBezTo>
                    <a:lnTo>
                      <a:pt x="1" y="1867"/>
                    </a:lnTo>
                    <a:cubicBezTo>
                      <a:pt x="1" y="2738"/>
                      <a:pt x="688" y="3443"/>
                      <a:pt x="1559" y="3443"/>
                    </a:cubicBezTo>
                    <a:lnTo>
                      <a:pt x="1937" y="3443"/>
                    </a:lnTo>
                    <a:cubicBezTo>
                      <a:pt x="2807" y="3443"/>
                      <a:pt x="3517" y="2738"/>
                      <a:pt x="3517" y="1867"/>
                    </a:cubicBezTo>
                    <a:lnTo>
                      <a:pt x="3517" y="1558"/>
                    </a:lnTo>
                    <a:cubicBezTo>
                      <a:pt x="3517" y="706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65"/>
              <p:cNvSpPr/>
              <p:nvPr/>
            </p:nvSpPr>
            <p:spPr>
              <a:xfrm rot="5400000">
                <a:off x="6097017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1"/>
                      <a:pt x="3443" y="1576"/>
                    </a:cubicBezTo>
                    <a:lnTo>
                      <a:pt x="3443" y="1885"/>
                    </a:lnTo>
                    <a:cubicBezTo>
                      <a:pt x="3443" y="2699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699"/>
                      <a:pt x="70" y="1885"/>
                    </a:cubicBezTo>
                    <a:lnTo>
                      <a:pt x="70" y="1576"/>
                    </a:lnTo>
                    <a:cubicBezTo>
                      <a:pt x="70" y="741"/>
                      <a:pt x="741" y="70"/>
                      <a:pt x="1559" y="70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06"/>
                      <a:pt x="1" y="1576"/>
                    </a:cubicBezTo>
                    <a:lnTo>
                      <a:pt x="1" y="1885"/>
                    </a:lnTo>
                    <a:cubicBezTo>
                      <a:pt x="1" y="2738"/>
                      <a:pt x="688" y="3443"/>
                      <a:pt x="1559" y="3443"/>
                    </a:cubicBezTo>
                    <a:lnTo>
                      <a:pt x="1937" y="3443"/>
                    </a:lnTo>
                    <a:cubicBezTo>
                      <a:pt x="2807" y="3443"/>
                      <a:pt x="3517" y="2738"/>
                      <a:pt x="3517" y="1885"/>
                    </a:cubicBezTo>
                    <a:lnTo>
                      <a:pt x="3517" y="1576"/>
                    </a:lnTo>
                    <a:cubicBezTo>
                      <a:pt x="3517" y="706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65"/>
              <p:cNvSpPr/>
              <p:nvPr/>
            </p:nvSpPr>
            <p:spPr>
              <a:xfrm rot="5400000">
                <a:off x="6274098" y="240665"/>
                <a:ext cx="818406" cy="801177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3" extrusionOk="0">
                    <a:moveTo>
                      <a:pt x="1937" y="70"/>
                    </a:moveTo>
                    <a:cubicBezTo>
                      <a:pt x="2773" y="70"/>
                      <a:pt x="3443" y="740"/>
                      <a:pt x="3443" y="1558"/>
                    </a:cubicBezTo>
                    <a:lnTo>
                      <a:pt x="3443" y="1867"/>
                    </a:lnTo>
                    <a:cubicBezTo>
                      <a:pt x="3443" y="2698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698"/>
                      <a:pt x="70" y="1867"/>
                    </a:cubicBezTo>
                    <a:lnTo>
                      <a:pt x="70" y="1558"/>
                    </a:lnTo>
                    <a:cubicBezTo>
                      <a:pt x="70" y="740"/>
                      <a:pt x="741" y="70"/>
                      <a:pt x="1559" y="70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5"/>
                      <a:pt x="1" y="1558"/>
                    </a:cubicBezTo>
                    <a:lnTo>
                      <a:pt x="1" y="1867"/>
                    </a:lnTo>
                    <a:cubicBezTo>
                      <a:pt x="1" y="2737"/>
                      <a:pt x="688" y="3442"/>
                      <a:pt x="1559" y="3442"/>
                    </a:cubicBezTo>
                    <a:lnTo>
                      <a:pt x="1937" y="3442"/>
                    </a:lnTo>
                    <a:cubicBezTo>
                      <a:pt x="2807" y="3442"/>
                      <a:pt x="3517" y="2737"/>
                      <a:pt x="3517" y="1867"/>
                    </a:cubicBezTo>
                    <a:lnTo>
                      <a:pt x="3517" y="1558"/>
                    </a:lnTo>
                    <a:cubicBezTo>
                      <a:pt x="3517" y="705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65"/>
              <p:cNvSpPr/>
              <p:nvPr/>
            </p:nvSpPr>
            <p:spPr>
              <a:xfrm rot="5400000">
                <a:off x="6455832" y="240200"/>
                <a:ext cx="818406" cy="8021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7" extrusionOk="0">
                    <a:moveTo>
                      <a:pt x="1937" y="74"/>
                    </a:moveTo>
                    <a:cubicBezTo>
                      <a:pt x="2773" y="74"/>
                      <a:pt x="3443" y="744"/>
                      <a:pt x="3443" y="1580"/>
                    </a:cubicBezTo>
                    <a:lnTo>
                      <a:pt x="3443" y="1889"/>
                    </a:lnTo>
                    <a:cubicBezTo>
                      <a:pt x="3443" y="2702"/>
                      <a:pt x="2773" y="3372"/>
                      <a:pt x="1937" y="3372"/>
                    </a:cubicBezTo>
                    <a:lnTo>
                      <a:pt x="1559" y="3372"/>
                    </a:lnTo>
                    <a:cubicBezTo>
                      <a:pt x="741" y="3372"/>
                      <a:pt x="70" y="2702"/>
                      <a:pt x="70" y="1889"/>
                    </a:cubicBezTo>
                    <a:lnTo>
                      <a:pt x="70" y="1580"/>
                    </a:lnTo>
                    <a:cubicBezTo>
                      <a:pt x="70" y="744"/>
                      <a:pt x="741" y="74"/>
                      <a:pt x="1559" y="74"/>
                    </a:cubicBezTo>
                    <a:close/>
                    <a:moveTo>
                      <a:pt x="1559" y="0"/>
                    </a:moveTo>
                    <a:cubicBezTo>
                      <a:pt x="688" y="0"/>
                      <a:pt x="1" y="709"/>
                      <a:pt x="1" y="1580"/>
                    </a:cubicBezTo>
                    <a:lnTo>
                      <a:pt x="1" y="1889"/>
                    </a:lnTo>
                    <a:cubicBezTo>
                      <a:pt x="1" y="2741"/>
                      <a:pt x="688" y="3446"/>
                      <a:pt x="1559" y="3446"/>
                    </a:cubicBezTo>
                    <a:lnTo>
                      <a:pt x="1937" y="3446"/>
                    </a:lnTo>
                    <a:cubicBezTo>
                      <a:pt x="2807" y="3446"/>
                      <a:pt x="3517" y="2741"/>
                      <a:pt x="3517" y="1889"/>
                    </a:cubicBezTo>
                    <a:lnTo>
                      <a:pt x="3517" y="1580"/>
                    </a:lnTo>
                    <a:cubicBezTo>
                      <a:pt x="3517" y="709"/>
                      <a:pt x="2807" y="0"/>
                      <a:pt x="193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65"/>
              <p:cNvSpPr/>
              <p:nvPr/>
            </p:nvSpPr>
            <p:spPr>
              <a:xfrm rot="5400000">
                <a:off x="6633146" y="240200"/>
                <a:ext cx="818406" cy="802108"/>
              </a:xfrm>
              <a:custGeom>
                <a:avLst/>
                <a:gdLst/>
                <a:ahLst/>
                <a:cxnLst/>
                <a:rect l="l" t="t" r="r" b="b"/>
                <a:pathLst>
                  <a:path w="3517" h="3447" extrusionOk="0">
                    <a:moveTo>
                      <a:pt x="1937" y="75"/>
                    </a:moveTo>
                    <a:cubicBezTo>
                      <a:pt x="2773" y="75"/>
                      <a:pt x="3443" y="745"/>
                      <a:pt x="3443" y="1563"/>
                    </a:cubicBezTo>
                    <a:lnTo>
                      <a:pt x="3443" y="1872"/>
                    </a:lnTo>
                    <a:cubicBezTo>
                      <a:pt x="3443" y="2703"/>
                      <a:pt x="2773" y="3373"/>
                      <a:pt x="1937" y="3373"/>
                    </a:cubicBezTo>
                    <a:lnTo>
                      <a:pt x="1559" y="3373"/>
                    </a:lnTo>
                    <a:cubicBezTo>
                      <a:pt x="741" y="3373"/>
                      <a:pt x="70" y="2703"/>
                      <a:pt x="70" y="1872"/>
                    </a:cubicBezTo>
                    <a:lnTo>
                      <a:pt x="70" y="1563"/>
                    </a:lnTo>
                    <a:cubicBezTo>
                      <a:pt x="70" y="745"/>
                      <a:pt x="741" y="75"/>
                      <a:pt x="1559" y="75"/>
                    </a:cubicBezTo>
                    <a:close/>
                    <a:moveTo>
                      <a:pt x="1559" y="1"/>
                    </a:moveTo>
                    <a:cubicBezTo>
                      <a:pt x="688" y="1"/>
                      <a:pt x="1" y="710"/>
                      <a:pt x="1" y="1563"/>
                    </a:cubicBezTo>
                    <a:lnTo>
                      <a:pt x="1" y="1872"/>
                    </a:lnTo>
                    <a:cubicBezTo>
                      <a:pt x="1" y="2742"/>
                      <a:pt x="688" y="3447"/>
                      <a:pt x="1559" y="3447"/>
                    </a:cubicBezTo>
                    <a:lnTo>
                      <a:pt x="1937" y="3447"/>
                    </a:lnTo>
                    <a:cubicBezTo>
                      <a:pt x="2807" y="3447"/>
                      <a:pt x="3517" y="2742"/>
                      <a:pt x="3517" y="1872"/>
                    </a:cubicBezTo>
                    <a:lnTo>
                      <a:pt x="3517" y="1563"/>
                    </a:lnTo>
                    <a:cubicBezTo>
                      <a:pt x="3517" y="710"/>
                      <a:pt x="2807" y="1"/>
                      <a:pt x="1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7" name="Google Shape;3587;p65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8" name="Google Shape;3588;p65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89" name="Google Shape;3589;p65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0" name="Google Shape;3590;p65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93160" y="1262310"/>
            <a:ext cx="7848576" cy="230832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Input Values 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The program </a:t>
            </a:r>
            <a:r>
              <a:rPr lang="en-GB" sz="2400" dirty="0" err="1">
                <a:solidFill>
                  <a:schemeClr val="bg1"/>
                </a:solidFill>
              </a:rPr>
              <a:t>promts</a:t>
            </a:r>
            <a:r>
              <a:rPr lang="en-GB" sz="2400" dirty="0">
                <a:solidFill>
                  <a:schemeClr val="bg1"/>
                </a:solidFill>
              </a:rPr>
              <a:t> the user to enter :</a:t>
            </a:r>
          </a:p>
          <a:p>
            <a:r>
              <a:rPr lang="en-GB" sz="2400" dirty="0">
                <a:solidFill>
                  <a:schemeClr val="bg1"/>
                </a:solidFill>
              </a:rPr>
              <a:t>Number of cashiers.</a:t>
            </a:r>
          </a:p>
          <a:p>
            <a:r>
              <a:rPr lang="en-GB" sz="2400" dirty="0">
                <a:solidFill>
                  <a:schemeClr val="bg1"/>
                </a:solidFill>
              </a:rPr>
              <a:t>Number of customers each cashier can handle per hour .</a:t>
            </a:r>
          </a:p>
          <a:p>
            <a:r>
              <a:rPr lang="en-GB" sz="2400" dirty="0">
                <a:solidFill>
                  <a:schemeClr val="bg1"/>
                </a:solidFill>
              </a:rPr>
              <a:t>Hours of operation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84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result</a:t>
            </a:r>
            <a:endParaRPr dirty="0"/>
          </a:p>
        </p:txBody>
      </p:sp>
      <p:sp>
        <p:nvSpPr>
          <p:cNvPr id="3470" name="Google Shape;3470;p64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7503696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1400" dirty="0"/>
              <a:t>The program outputs the total customer handling capacity using ‘printf’. The ‘main’  function returns 0 to indicate successful completion of the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472" name="Google Shape;3472;p64">
            <a:hlinkClick r:id="" action="ppaction://hlinkshowjump?jump=previousslide"/>
          </p:cNvPr>
          <p:cNvSpPr/>
          <p:nvPr/>
        </p:nvSpPr>
        <p:spPr>
          <a:xfrm rot="-2700000">
            <a:off x="39521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3" name="Google Shape;3473;p64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4" name="Google Shape;3474;p64">
            <a:hlinkClick r:id="rId3" action="ppaction://hlinksldjump"/>
          </p:cNvPr>
          <p:cNvSpPr/>
          <p:nvPr/>
        </p:nvSpPr>
        <p:spPr>
          <a:xfrm>
            <a:off x="4165973" y="470916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sz="25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5" name="Google Shape;3475;p64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66" y="1849349"/>
            <a:ext cx="5657713" cy="26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8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 Computing Company Profile by Slidesgo">
  <a:themeElements>
    <a:clrScheme name="Simple Light">
      <a:dk1>
        <a:srgbClr val="000000"/>
      </a:dk1>
      <a:lt1>
        <a:srgbClr val="FFFFFF"/>
      </a:lt1>
      <a:dk2>
        <a:srgbClr val="272727"/>
      </a:dk2>
      <a:lt2>
        <a:srgbClr val="EC2519"/>
      </a:lt2>
      <a:accent1>
        <a:srgbClr val="FF7300"/>
      </a:accent1>
      <a:accent2>
        <a:srgbClr val="43C27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459</Words>
  <Application>Microsoft Office PowerPoint</Application>
  <PresentationFormat>On-screen Show (16:9)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Bebas Neue</vt:lpstr>
      <vt:lpstr>Krona One</vt:lpstr>
      <vt:lpstr>Arial</vt:lpstr>
      <vt:lpstr>Roboto</vt:lpstr>
      <vt:lpstr>Edge Computing Company Profile by Slidesgo</vt:lpstr>
      <vt:lpstr>Simulating Self-check-out and cashier lanes using multithreading</vt:lpstr>
      <vt:lpstr>Table of contents</vt:lpstr>
      <vt:lpstr>Introduction</vt:lpstr>
      <vt:lpstr>The idea behind the program</vt:lpstr>
      <vt:lpstr>Example scenario</vt:lpstr>
      <vt:lpstr>Code structure</vt:lpstr>
      <vt:lpstr>Code structure overview</vt:lpstr>
      <vt:lpstr>Input values</vt:lpstr>
      <vt:lpstr>Output result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ERICK PASCAL</dc:creator>
  <cp:lastModifiedBy>Daniel Darsamo</cp:lastModifiedBy>
  <cp:revision>13</cp:revision>
  <dcterms:modified xsi:type="dcterms:W3CDTF">2024-06-12T16:33:25Z</dcterms:modified>
</cp:coreProperties>
</file>