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5"/>
  </p:notesMasterIdLst>
  <p:sldIdLst>
    <p:sldId id="256" r:id="rId2"/>
    <p:sldId id="258" r:id="rId3"/>
    <p:sldId id="301" r:id="rId4"/>
    <p:sldId id="302" r:id="rId5"/>
    <p:sldId id="303" r:id="rId6"/>
    <p:sldId id="304" r:id="rId7"/>
    <p:sldId id="305" r:id="rId8"/>
    <p:sldId id="306" r:id="rId9"/>
    <p:sldId id="307" r:id="rId10"/>
    <p:sldId id="311" r:id="rId11"/>
    <p:sldId id="308" r:id="rId12"/>
    <p:sldId id="310" r:id="rId13"/>
    <p:sldId id="309" r:id="rId14"/>
  </p:sldIdLst>
  <p:sldSz cx="9144000" cy="5143500" type="screen16x9"/>
  <p:notesSz cx="6858000" cy="9144000"/>
  <p:embeddedFontLst>
    <p:embeddedFont>
      <p:font typeface="Blinker" panose="020B0604020202020204" charset="0"/>
      <p:regular r:id="rId16"/>
      <p:bold r:id="rId17"/>
    </p:embeddedFont>
    <p:embeddedFont>
      <p:font typeface="Inconsolata Medium" pitchFamily="1"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8E79FC-F02E-4D8D-88EC-87C83BA7EB9D}">
  <a:tblStyle styleId="{9F8E79FC-F02E-4D8D-88EC-87C83BA7EB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94434" autoAdjust="0"/>
  </p:normalViewPr>
  <p:slideViewPr>
    <p:cSldViewPr snapToGrid="0">
      <p:cViewPr varScale="1">
        <p:scale>
          <a:sx n="116" d="100"/>
          <a:sy n="116" d="100"/>
        </p:scale>
        <p:origin x="499"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085504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5956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5104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34009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065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391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7b435033b9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7b435033b9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2164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73560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311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511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7483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0471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3146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g12bca3ed78f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6" name="Google Shape;656;g12bca3ed78f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1836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138111" y="-1907432"/>
            <a:ext cx="12612232" cy="7338805"/>
            <a:chOff x="-2138111" y="-1907432"/>
            <a:chExt cx="12612232" cy="7338805"/>
          </a:xfrm>
        </p:grpSpPr>
        <p:sp>
          <p:nvSpPr>
            <p:cNvPr id="10" name="Google Shape;10;p2"/>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 name="Google Shape;12;p2"/>
            <p:cNvGrpSpPr/>
            <p:nvPr/>
          </p:nvGrpSpPr>
          <p:grpSpPr>
            <a:xfrm>
              <a:off x="-2138111" y="-1907432"/>
              <a:ext cx="12612232" cy="7338805"/>
              <a:chOff x="-2138111" y="-1907432"/>
              <a:chExt cx="12612232" cy="7338805"/>
            </a:xfrm>
          </p:grpSpPr>
          <p:sp>
            <p:nvSpPr>
              <p:cNvPr id="13" name="Google Shape;13;p2"/>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3" name="Google Shape;23;p2"/>
          <p:cNvSpPr txBox="1">
            <a:spLocks noGrp="1"/>
          </p:cNvSpPr>
          <p:nvPr>
            <p:ph type="ctrTitle"/>
          </p:nvPr>
        </p:nvSpPr>
        <p:spPr>
          <a:xfrm>
            <a:off x="1475850" y="1432063"/>
            <a:ext cx="6192300" cy="2172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71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4" name="Google Shape;24;p2"/>
          <p:cNvSpPr txBox="1">
            <a:spLocks noGrp="1"/>
          </p:cNvSpPr>
          <p:nvPr>
            <p:ph type="subTitle" idx="1"/>
          </p:nvPr>
        </p:nvSpPr>
        <p:spPr>
          <a:xfrm>
            <a:off x="1475850" y="3640838"/>
            <a:ext cx="6192300" cy="52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5" name="Google Shape;25;p2"/>
          <p:cNvSpPr txBox="1">
            <a:spLocks noGrp="1"/>
          </p:cNvSpPr>
          <p:nvPr>
            <p:ph type="subTitle" idx="2"/>
          </p:nvPr>
        </p:nvSpPr>
        <p:spPr>
          <a:xfrm>
            <a:off x="728400" y="631900"/>
            <a:ext cx="4162200" cy="3318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solidFill>
                  <a:schemeClr val="dk2"/>
                </a:solidFill>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6" name="Google Shape;26;p2"/>
          <p:cNvSpPr txBox="1">
            <a:spLocks noGrp="1"/>
          </p:cNvSpPr>
          <p:nvPr>
            <p:ph type="subTitle" idx="3"/>
          </p:nvPr>
        </p:nvSpPr>
        <p:spPr>
          <a:xfrm rot="5400000">
            <a:off x="7122750" y="3302200"/>
            <a:ext cx="2270700" cy="331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a:solidFill>
                  <a:schemeClr val="dk2"/>
                </a:solidFill>
              </a:defRPr>
            </a:lvl1pPr>
            <a:lvl2pPr lvl="1" algn="r" rtl="0">
              <a:spcBef>
                <a:spcPts val="0"/>
              </a:spcBef>
              <a:spcAft>
                <a:spcPts val="0"/>
              </a:spcAft>
              <a:buSzPts val="1600"/>
              <a:buNone/>
              <a:defRPr/>
            </a:lvl2pPr>
            <a:lvl3pPr lvl="2" algn="r" rtl="0">
              <a:spcBef>
                <a:spcPts val="0"/>
              </a:spcBef>
              <a:spcAft>
                <a:spcPts val="0"/>
              </a:spcAft>
              <a:buSzPts val="1600"/>
              <a:buNone/>
              <a:defRPr/>
            </a:lvl3pPr>
            <a:lvl4pPr lvl="3" algn="r" rtl="0">
              <a:spcBef>
                <a:spcPts val="0"/>
              </a:spcBef>
              <a:spcAft>
                <a:spcPts val="0"/>
              </a:spcAft>
              <a:buSzPts val="1600"/>
              <a:buNone/>
              <a:defRPr/>
            </a:lvl4pPr>
            <a:lvl5pPr lvl="4" algn="r" rtl="0">
              <a:spcBef>
                <a:spcPts val="0"/>
              </a:spcBef>
              <a:spcAft>
                <a:spcPts val="0"/>
              </a:spcAft>
              <a:buSzPts val="1600"/>
              <a:buNone/>
              <a:defRPr/>
            </a:lvl5pPr>
            <a:lvl6pPr lvl="5" algn="r" rtl="0">
              <a:spcBef>
                <a:spcPts val="0"/>
              </a:spcBef>
              <a:spcAft>
                <a:spcPts val="0"/>
              </a:spcAft>
              <a:buSzPts val="1600"/>
              <a:buNone/>
              <a:defRPr/>
            </a:lvl6pPr>
            <a:lvl7pPr lvl="6" algn="r" rtl="0">
              <a:spcBef>
                <a:spcPts val="0"/>
              </a:spcBef>
              <a:spcAft>
                <a:spcPts val="0"/>
              </a:spcAft>
              <a:buSzPts val="1600"/>
              <a:buNone/>
              <a:defRPr/>
            </a:lvl7pPr>
            <a:lvl8pPr lvl="7" algn="r" rtl="0">
              <a:spcBef>
                <a:spcPts val="0"/>
              </a:spcBef>
              <a:spcAft>
                <a:spcPts val="0"/>
              </a:spcAft>
              <a:buSzPts val="1600"/>
              <a:buNone/>
              <a:defRPr/>
            </a:lvl8pPr>
            <a:lvl9pPr lvl="8" algn="r" rtl="0">
              <a:spcBef>
                <a:spcPts val="0"/>
              </a:spcBef>
              <a:spcAft>
                <a:spcPts val="0"/>
              </a:spcAft>
              <a:buSzPts val="1600"/>
              <a:buNone/>
              <a:defRPr/>
            </a:lvl9pPr>
          </a:lstStyle>
          <a:p>
            <a:endParaRPr/>
          </a:p>
        </p:txBody>
      </p:sp>
      <p:cxnSp>
        <p:nvCxnSpPr>
          <p:cNvPr id="27" name="Google Shape;27;p2"/>
          <p:cNvCxnSpPr/>
          <p:nvPr/>
        </p:nvCxnSpPr>
        <p:spPr>
          <a:xfrm rot="10800000">
            <a:off x="-10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8" name="Google Shape;28;p2"/>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15" name="Google Shape;115;p7"/>
          <p:cNvGrpSpPr/>
          <p:nvPr/>
        </p:nvGrpSpPr>
        <p:grpSpPr>
          <a:xfrm rot="10800000">
            <a:off x="-1339051" y="-218107"/>
            <a:ext cx="12612232" cy="7338805"/>
            <a:chOff x="-2138111" y="-1907432"/>
            <a:chExt cx="12612232" cy="7338805"/>
          </a:xfrm>
        </p:grpSpPr>
        <p:sp>
          <p:nvSpPr>
            <p:cNvPr id="116" name="Google Shape;116;p7"/>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7"/>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8" name="Google Shape;118;p7"/>
            <p:cNvGrpSpPr/>
            <p:nvPr/>
          </p:nvGrpSpPr>
          <p:grpSpPr>
            <a:xfrm>
              <a:off x="-2138111" y="-1907432"/>
              <a:ext cx="12612232" cy="7338805"/>
              <a:chOff x="-2138111" y="-1907432"/>
              <a:chExt cx="12612232" cy="7338805"/>
            </a:xfrm>
          </p:grpSpPr>
          <p:sp>
            <p:nvSpPr>
              <p:cNvPr id="119" name="Google Shape;119;p7"/>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7"/>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7"/>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7"/>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7"/>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7"/>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125;p7"/>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7"/>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7"/>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7"/>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29" name="Google Shape;129;p7"/>
          <p:cNvSpPr txBox="1">
            <a:spLocks noGrp="1"/>
          </p:cNvSpPr>
          <p:nvPr>
            <p:ph type="body" idx="1"/>
          </p:nvPr>
        </p:nvSpPr>
        <p:spPr>
          <a:xfrm>
            <a:off x="2957575" y="1723775"/>
            <a:ext cx="5324400" cy="2378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cxnSp>
        <p:nvCxnSpPr>
          <p:cNvPr id="130" name="Google Shape;130;p7"/>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131" name="Google Shape;131;p7"/>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132" name="Google Shape;132;p7"/>
          <p:cNvCxnSpPr/>
          <p:nvPr/>
        </p:nvCxnSpPr>
        <p:spPr>
          <a:xfrm>
            <a:off x="2872025" y="4855175"/>
            <a:ext cx="55407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20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03"/>
        <p:cNvGrpSpPr/>
        <p:nvPr/>
      </p:nvGrpSpPr>
      <p:grpSpPr>
        <a:xfrm>
          <a:off x="0" y="0"/>
          <a:ext cx="0" cy="0"/>
          <a:chOff x="0" y="0"/>
          <a:chExt cx="0" cy="0"/>
        </a:xfrm>
      </p:grpSpPr>
      <p:sp>
        <p:nvSpPr>
          <p:cNvPr id="204" name="Google Shape;204;p13"/>
          <p:cNvSpPr txBox="1">
            <a:spLocks noGrp="1"/>
          </p:cNvSpPr>
          <p:nvPr>
            <p:ph type="subTitle" idx="1"/>
          </p:nvPr>
        </p:nvSpPr>
        <p:spPr>
          <a:xfrm>
            <a:off x="1758900" y="1526700"/>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05" name="Google Shape;205;p13"/>
          <p:cNvSpPr txBox="1">
            <a:spLocks noGrp="1"/>
          </p:cNvSpPr>
          <p:nvPr>
            <p:ph type="subTitle" idx="2"/>
          </p:nvPr>
        </p:nvSpPr>
        <p:spPr>
          <a:xfrm>
            <a:off x="1758900" y="1946356"/>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06" name="Google Shape;206;p13"/>
          <p:cNvSpPr txBox="1">
            <a:spLocks noGrp="1"/>
          </p:cNvSpPr>
          <p:nvPr>
            <p:ph type="title" hasCustomPrompt="1"/>
          </p:nvPr>
        </p:nvSpPr>
        <p:spPr>
          <a:xfrm>
            <a:off x="720000" y="1503775"/>
            <a:ext cx="1038900" cy="10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07" name="Google Shape;207;p13"/>
          <p:cNvSpPr txBox="1">
            <a:spLocks noGrp="1"/>
          </p:cNvSpPr>
          <p:nvPr>
            <p:ph type="subTitle" idx="3"/>
          </p:nvPr>
        </p:nvSpPr>
        <p:spPr>
          <a:xfrm>
            <a:off x="5695500" y="1526700"/>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08" name="Google Shape;208;p13"/>
          <p:cNvSpPr txBox="1">
            <a:spLocks noGrp="1"/>
          </p:cNvSpPr>
          <p:nvPr>
            <p:ph type="subTitle" idx="4"/>
          </p:nvPr>
        </p:nvSpPr>
        <p:spPr>
          <a:xfrm>
            <a:off x="5695500" y="1946356"/>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09" name="Google Shape;209;p13"/>
          <p:cNvSpPr txBox="1">
            <a:spLocks noGrp="1"/>
          </p:cNvSpPr>
          <p:nvPr>
            <p:ph type="title" idx="5" hasCustomPrompt="1"/>
          </p:nvPr>
        </p:nvSpPr>
        <p:spPr>
          <a:xfrm>
            <a:off x="4656600" y="1503775"/>
            <a:ext cx="1038900" cy="107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0" name="Google Shape;210;p13"/>
          <p:cNvSpPr txBox="1">
            <a:spLocks noGrp="1"/>
          </p:cNvSpPr>
          <p:nvPr>
            <p:ph type="subTitle" idx="6"/>
          </p:nvPr>
        </p:nvSpPr>
        <p:spPr>
          <a:xfrm>
            <a:off x="1758900" y="3039825"/>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11" name="Google Shape;211;p13"/>
          <p:cNvSpPr txBox="1">
            <a:spLocks noGrp="1"/>
          </p:cNvSpPr>
          <p:nvPr>
            <p:ph type="subTitle" idx="7"/>
          </p:nvPr>
        </p:nvSpPr>
        <p:spPr>
          <a:xfrm>
            <a:off x="1758900" y="3459481"/>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12" name="Google Shape;212;p13"/>
          <p:cNvSpPr txBox="1">
            <a:spLocks noGrp="1"/>
          </p:cNvSpPr>
          <p:nvPr>
            <p:ph type="title" idx="8" hasCustomPrompt="1"/>
          </p:nvPr>
        </p:nvSpPr>
        <p:spPr>
          <a:xfrm>
            <a:off x="720000" y="3016900"/>
            <a:ext cx="1038900" cy="107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3" name="Google Shape;213;p13"/>
          <p:cNvSpPr txBox="1">
            <a:spLocks noGrp="1"/>
          </p:cNvSpPr>
          <p:nvPr>
            <p:ph type="subTitle" idx="9"/>
          </p:nvPr>
        </p:nvSpPr>
        <p:spPr>
          <a:xfrm>
            <a:off x="5695500" y="3039825"/>
            <a:ext cx="2728500" cy="5007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linker"/>
              <a:buNone/>
              <a:defRPr sz="2200" b="1">
                <a:solidFill>
                  <a:schemeClr val="dk2"/>
                </a:solidFill>
                <a:latin typeface="Blinker"/>
                <a:ea typeface="Blinker"/>
                <a:cs typeface="Blinker"/>
                <a:sym typeface="Blinker"/>
              </a:defRPr>
            </a:lvl1pPr>
            <a:lvl2pPr lvl="1" rtl="0">
              <a:spcBef>
                <a:spcPts val="0"/>
              </a:spcBef>
              <a:spcAft>
                <a:spcPts val="0"/>
              </a:spcAft>
              <a:buSzPts val="2200"/>
              <a:buFont typeface="Blinker"/>
              <a:buNone/>
              <a:defRPr sz="2200" b="1">
                <a:latin typeface="Blinker"/>
                <a:ea typeface="Blinker"/>
                <a:cs typeface="Blinker"/>
                <a:sym typeface="Blinker"/>
              </a:defRPr>
            </a:lvl2pPr>
            <a:lvl3pPr lvl="2" rtl="0">
              <a:spcBef>
                <a:spcPts val="0"/>
              </a:spcBef>
              <a:spcAft>
                <a:spcPts val="0"/>
              </a:spcAft>
              <a:buSzPts val="2200"/>
              <a:buFont typeface="Blinker"/>
              <a:buNone/>
              <a:defRPr sz="2200" b="1">
                <a:latin typeface="Blinker"/>
                <a:ea typeface="Blinker"/>
                <a:cs typeface="Blinker"/>
                <a:sym typeface="Blinker"/>
              </a:defRPr>
            </a:lvl3pPr>
            <a:lvl4pPr lvl="3" rtl="0">
              <a:spcBef>
                <a:spcPts val="0"/>
              </a:spcBef>
              <a:spcAft>
                <a:spcPts val="0"/>
              </a:spcAft>
              <a:buSzPts val="2200"/>
              <a:buFont typeface="Blinker"/>
              <a:buNone/>
              <a:defRPr sz="2200" b="1">
                <a:latin typeface="Blinker"/>
                <a:ea typeface="Blinker"/>
                <a:cs typeface="Blinker"/>
                <a:sym typeface="Blinker"/>
              </a:defRPr>
            </a:lvl4pPr>
            <a:lvl5pPr lvl="4" rtl="0">
              <a:spcBef>
                <a:spcPts val="0"/>
              </a:spcBef>
              <a:spcAft>
                <a:spcPts val="0"/>
              </a:spcAft>
              <a:buSzPts val="2200"/>
              <a:buFont typeface="Blinker"/>
              <a:buNone/>
              <a:defRPr sz="2200" b="1">
                <a:latin typeface="Blinker"/>
                <a:ea typeface="Blinker"/>
                <a:cs typeface="Blinker"/>
                <a:sym typeface="Blinker"/>
              </a:defRPr>
            </a:lvl5pPr>
            <a:lvl6pPr lvl="5" rtl="0">
              <a:spcBef>
                <a:spcPts val="0"/>
              </a:spcBef>
              <a:spcAft>
                <a:spcPts val="0"/>
              </a:spcAft>
              <a:buSzPts val="2200"/>
              <a:buFont typeface="Blinker"/>
              <a:buNone/>
              <a:defRPr sz="2200" b="1">
                <a:latin typeface="Blinker"/>
                <a:ea typeface="Blinker"/>
                <a:cs typeface="Blinker"/>
                <a:sym typeface="Blinker"/>
              </a:defRPr>
            </a:lvl6pPr>
            <a:lvl7pPr lvl="6" rtl="0">
              <a:spcBef>
                <a:spcPts val="0"/>
              </a:spcBef>
              <a:spcAft>
                <a:spcPts val="0"/>
              </a:spcAft>
              <a:buSzPts val="2200"/>
              <a:buFont typeface="Blinker"/>
              <a:buNone/>
              <a:defRPr sz="2200" b="1">
                <a:latin typeface="Blinker"/>
                <a:ea typeface="Blinker"/>
                <a:cs typeface="Blinker"/>
                <a:sym typeface="Blinker"/>
              </a:defRPr>
            </a:lvl7pPr>
            <a:lvl8pPr lvl="7" rtl="0">
              <a:spcBef>
                <a:spcPts val="0"/>
              </a:spcBef>
              <a:spcAft>
                <a:spcPts val="0"/>
              </a:spcAft>
              <a:buSzPts val="2200"/>
              <a:buFont typeface="Blinker"/>
              <a:buNone/>
              <a:defRPr sz="2200" b="1">
                <a:latin typeface="Blinker"/>
                <a:ea typeface="Blinker"/>
                <a:cs typeface="Blinker"/>
                <a:sym typeface="Blinker"/>
              </a:defRPr>
            </a:lvl8pPr>
            <a:lvl9pPr lvl="8" rtl="0">
              <a:spcBef>
                <a:spcPts val="0"/>
              </a:spcBef>
              <a:spcAft>
                <a:spcPts val="0"/>
              </a:spcAft>
              <a:buSzPts val="2200"/>
              <a:buFont typeface="Blinker"/>
              <a:buNone/>
              <a:defRPr sz="2200" b="1">
                <a:latin typeface="Blinker"/>
                <a:ea typeface="Blinker"/>
                <a:cs typeface="Blinker"/>
                <a:sym typeface="Blinker"/>
              </a:defRPr>
            </a:lvl9pPr>
          </a:lstStyle>
          <a:p>
            <a:endParaRPr/>
          </a:p>
        </p:txBody>
      </p:sp>
      <p:sp>
        <p:nvSpPr>
          <p:cNvPr id="214" name="Google Shape;214;p13"/>
          <p:cNvSpPr txBox="1">
            <a:spLocks noGrp="1"/>
          </p:cNvSpPr>
          <p:nvPr>
            <p:ph type="subTitle" idx="13"/>
          </p:nvPr>
        </p:nvSpPr>
        <p:spPr>
          <a:xfrm>
            <a:off x="5695500" y="3459481"/>
            <a:ext cx="2728500" cy="576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600"/>
              <a:buNone/>
              <a:defRPr>
                <a:solidFill>
                  <a:schemeClr val="dk1"/>
                </a:solidFill>
              </a:defRPr>
            </a:lvl1pPr>
            <a:lvl2pPr lvl="1" rtl="0">
              <a:spcBef>
                <a:spcPts val="0"/>
              </a:spcBef>
              <a:spcAft>
                <a:spcPts val="0"/>
              </a:spcAft>
              <a:buClr>
                <a:schemeClr val="dk1"/>
              </a:buClr>
              <a:buSzPts val="1600"/>
              <a:buNone/>
              <a:defRPr>
                <a:solidFill>
                  <a:schemeClr val="dk1"/>
                </a:solidFill>
              </a:defRPr>
            </a:lvl2pPr>
            <a:lvl3pPr lvl="2" rtl="0">
              <a:spcBef>
                <a:spcPts val="0"/>
              </a:spcBef>
              <a:spcAft>
                <a:spcPts val="0"/>
              </a:spcAft>
              <a:buClr>
                <a:schemeClr val="dk1"/>
              </a:buClr>
              <a:buSzPts val="1600"/>
              <a:buNone/>
              <a:defRPr>
                <a:solidFill>
                  <a:schemeClr val="dk1"/>
                </a:solidFill>
              </a:defRPr>
            </a:lvl3pPr>
            <a:lvl4pPr lvl="3" rtl="0">
              <a:spcBef>
                <a:spcPts val="0"/>
              </a:spcBef>
              <a:spcAft>
                <a:spcPts val="0"/>
              </a:spcAft>
              <a:buClr>
                <a:schemeClr val="dk1"/>
              </a:buClr>
              <a:buSzPts val="1600"/>
              <a:buNone/>
              <a:defRPr>
                <a:solidFill>
                  <a:schemeClr val="dk1"/>
                </a:solidFill>
              </a:defRPr>
            </a:lvl4pPr>
            <a:lvl5pPr lvl="4" rtl="0">
              <a:spcBef>
                <a:spcPts val="0"/>
              </a:spcBef>
              <a:spcAft>
                <a:spcPts val="0"/>
              </a:spcAft>
              <a:buClr>
                <a:schemeClr val="dk1"/>
              </a:buClr>
              <a:buSzPts val="1600"/>
              <a:buNone/>
              <a:defRPr>
                <a:solidFill>
                  <a:schemeClr val="dk1"/>
                </a:solidFill>
              </a:defRPr>
            </a:lvl5pPr>
            <a:lvl6pPr lvl="5" rtl="0">
              <a:spcBef>
                <a:spcPts val="0"/>
              </a:spcBef>
              <a:spcAft>
                <a:spcPts val="0"/>
              </a:spcAft>
              <a:buClr>
                <a:schemeClr val="dk1"/>
              </a:buClr>
              <a:buSzPts val="1600"/>
              <a:buNone/>
              <a:defRPr>
                <a:solidFill>
                  <a:schemeClr val="dk1"/>
                </a:solidFill>
              </a:defRPr>
            </a:lvl6pPr>
            <a:lvl7pPr lvl="6" rtl="0">
              <a:spcBef>
                <a:spcPts val="0"/>
              </a:spcBef>
              <a:spcAft>
                <a:spcPts val="0"/>
              </a:spcAft>
              <a:buClr>
                <a:schemeClr val="dk1"/>
              </a:buClr>
              <a:buSzPts val="1600"/>
              <a:buNone/>
              <a:defRPr>
                <a:solidFill>
                  <a:schemeClr val="dk1"/>
                </a:solidFill>
              </a:defRPr>
            </a:lvl7pPr>
            <a:lvl8pPr lvl="7" rtl="0">
              <a:spcBef>
                <a:spcPts val="0"/>
              </a:spcBef>
              <a:spcAft>
                <a:spcPts val="0"/>
              </a:spcAft>
              <a:buClr>
                <a:schemeClr val="dk1"/>
              </a:buClr>
              <a:buSzPts val="1600"/>
              <a:buNone/>
              <a:defRPr>
                <a:solidFill>
                  <a:schemeClr val="dk1"/>
                </a:solidFill>
              </a:defRPr>
            </a:lvl8pPr>
            <a:lvl9pPr lvl="8" rtl="0">
              <a:spcBef>
                <a:spcPts val="0"/>
              </a:spcBef>
              <a:spcAft>
                <a:spcPts val="0"/>
              </a:spcAft>
              <a:buClr>
                <a:schemeClr val="dk1"/>
              </a:buClr>
              <a:buSzPts val="1600"/>
              <a:buNone/>
              <a:defRPr>
                <a:solidFill>
                  <a:schemeClr val="dk1"/>
                </a:solidFill>
              </a:defRPr>
            </a:lvl9pPr>
          </a:lstStyle>
          <a:p>
            <a:endParaRPr/>
          </a:p>
        </p:txBody>
      </p:sp>
      <p:sp>
        <p:nvSpPr>
          <p:cNvPr id="215" name="Google Shape;215;p13"/>
          <p:cNvSpPr txBox="1">
            <a:spLocks noGrp="1"/>
          </p:cNvSpPr>
          <p:nvPr>
            <p:ph type="title" idx="14" hasCustomPrompt="1"/>
          </p:nvPr>
        </p:nvSpPr>
        <p:spPr>
          <a:xfrm>
            <a:off x="4656600" y="3016900"/>
            <a:ext cx="1038900" cy="107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000"/>
              <a:buNone/>
              <a:defRPr sz="59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216" name="Google Shape;216;p13"/>
          <p:cNvSpPr txBox="1">
            <a:spLocks noGrp="1"/>
          </p:cNvSpPr>
          <p:nvPr>
            <p:ph type="title" idx="15"/>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7" name="Google Shape;217;p13"/>
          <p:cNvGrpSpPr/>
          <p:nvPr/>
        </p:nvGrpSpPr>
        <p:grpSpPr>
          <a:xfrm>
            <a:off x="-2138111" y="-1907432"/>
            <a:ext cx="12612232" cy="7338805"/>
            <a:chOff x="-2138111" y="-1907432"/>
            <a:chExt cx="12612232" cy="7338805"/>
          </a:xfrm>
        </p:grpSpPr>
        <p:sp>
          <p:nvSpPr>
            <p:cNvPr id="218" name="Google Shape;218;p13"/>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13"/>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20" name="Google Shape;220;p13"/>
            <p:cNvGrpSpPr/>
            <p:nvPr/>
          </p:nvGrpSpPr>
          <p:grpSpPr>
            <a:xfrm>
              <a:off x="-2138111" y="-1907432"/>
              <a:ext cx="12612232" cy="7338805"/>
              <a:chOff x="-2138111" y="-1907432"/>
              <a:chExt cx="12612232" cy="7338805"/>
            </a:xfrm>
          </p:grpSpPr>
          <p:sp>
            <p:nvSpPr>
              <p:cNvPr id="221" name="Google Shape;221;p13"/>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13"/>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13"/>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13"/>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13"/>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13"/>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13"/>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13"/>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229;p13"/>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13"/>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231" name="Google Shape;231;p13"/>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32" name="Google Shape;232;p13"/>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233" name="Google Shape;233;p13"/>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TITLE_AND_TWO_COLUMNS_3">
    <p:spTree>
      <p:nvGrpSpPr>
        <p:cNvPr id="1" name="Shape 317"/>
        <p:cNvGrpSpPr/>
        <p:nvPr/>
      </p:nvGrpSpPr>
      <p:grpSpPr>
        <a:xfrm>
          <a:off x="0" y="0"/>
          <a:ext cx="0" cy="0"/>
          <a:chOff x="0" y="0"/>
          <a:chExt cx="0" cy="0"/>
        </a:xfrm>
      </p:grpSpPr>
      <p:sp>
        <p:nvSpPr>
          <p:cNvPr id="318" name="Google Shape;318;p18"/>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19" name="Google Shape;319;p18"/>
          <p:cNvGrpSpPr/>
          <p:nvPr/>
        </p:nvGrpSpPr>
        <p:grpSpPr>
          <a:xfrm>
            <a:off x="-2138111" y="-1907432"/>
            <a:ext cx="12612232" cy="7338805"/>
            <a:chOff x="-2138111" y="-1907432"/>
            <a:chExt cx="12612232" cy="7338805"/>
          </a:xfrm>
        </p:grpSpPr>
        <p:sp>
          <p:nvSpPr>
            <p:cNvPr id="320" name="Google Shape;320;p18"/>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8"/>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 name="Google Shape;322;p18"/>
            <p:cNvGrpSpPr/>
            <p:nvPr/>
          </p:nvGrpSpPr>
          <p:grpSpPr>
            <a:xfrm>
              <a:off x="-2138111" y="-1907432"/>
              <a:ext cx="12612232" cy="7338805"/>
              <a:chOff x="-2138111" y="-1907432"/>
              <a:chExt cx="12612232" cy="7338805"/>
            </a:xfrm>
          </p:grpSpPr>
          <p:sp>
            <p:nvSpPr>
              <p:cNvPr id="323" name="Google Shape;323;p18"/>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18"/>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18"/>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18"/>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8"/>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18"/>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18"/>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18"/>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18"/>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18"/>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cxnSp>
        <p:nvCxnSpPr>
          <p:cNvPr id="333" name="Google Shape;333;p18"/>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334" name="Google Shape;334;p18"/>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335" name="Google Shape;335;p18"/>
          <p:cNvCxnSpPr/>
          <p:nvPr/>
        </p:nvCxnSpPr>
        <p:spPr>
          <a:xfrm>
            <a:off x="716800" y="4855175"/>
            <a:ext cx="76959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TITLE_1_1">
    <p:spTree>
      <p:nvGrpSpPr>
        <p:cNvPr id="1" name="Shape 502"/>
        <p:cNvGrpSpPr/>
        <p:nvPr/>
      </p:nvGrpSpPr>
      <p:grpSpPr>
        <a:xfrm>
          <a:off x="0" y="0"/>
          <a:ext cx="0" cy="0"/>
          <a:chOff x="0" y="0"/>
          <a:chExt cx="0" cy="0"/>
        </a:xfrm>
      </p:grpSpPr>
      <p:grpSp>
        <p:nvGrpSpPr>
          <p:cNvPr id="503" name="Google Shape;503;p25"/>
          <p:cNvGrpSpPr/>
          <p:nvPr/>
        </p:nvGrpSpPr>
        <p:grpSpPr>
          <a:xfrm>
            <a:off x="-2138111" y="-1907432"/>
            <a:ext cx="12612232" cy="7338805"/>
            <a:chOff x="-2138111" y="-1907432"/>
            <a:chExt cx="12612232" cy="7338805"/>
          </a:xfrm>
        </p:grpSpPr>
        <p:sp>
          <p:nvSpPr>
            <p:cNvPr id="504" name="Google Shape;504;p25"/>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25"/>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6" name="Google Shape;506;p25"/>
            <p:cNvGrpSpPr/>
            <p:nvPr/>
          </p:nvGrpSpPr>
          <p:grpSpPr>
            <a:xfrm>
              <a:off x="-2138111" y="-1907432"/>
              <a:ext cx="12612232" cy="7338805"/>
              <a:chOff x="-2138111" y="-1907432"/>
              <a:chExt cx="12612232" cy="7338805"/>
            </a:xfrm>
          </p:grpSpPr>
          <p:sp>
            <p:nvSpPr>
              <p:cNvPr id="507" name="Google Shape;507;p25"/>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25"/>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25"/>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25"/>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 name="Google Shape;511;p25"/>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5"/>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3" name="Google Shape;513;p25"/>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4" name="Google Shape;514;p25"/>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5" name="Google Shape;515;p25"/>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6" name="Google Shape;516;p25"/>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TITLE_1_1_1">
    <p:spTree>
      <p:nvGrpSpPr>
        <p:cNvPr id="1" name="Shape 517"/>
        <p:cNvGrpSpPr/>
        <p:nvPr/>
      </p:nvGrpSpPr>
      <p:grpSpPr>
        <a:xfrm>
          <a:off x="0" y="0"/>
          <a:ext cx="0" cy="0"/>
          <a:chOff x="0" y="0"/>
          <a:chExt cx="0" cy="0"/>
        </a:xfrm>
      </p:grpSpPr>
      <p:grpSp>
        <p:nvGrpSpPr>
          <p:cNvPr id="518" name="Google Shape;518;p26"/>
          <p:cNvGrpSpPr/>
          <p:nvPr/>
        </p:nvGrpSpPr>
        <p:grpSpPr>
          <a:xfrm rot="10800000">
            <a:off x="-1339051" y="-218107"/>
            <a:ext cx="12612232" cy="7338805"/>
            <a:chOff x="-2138111" y="-1907432"/>
            <a:chExt cx="12612232" cy="7338805"/>
          </a:xfrm>
        </p:grpSpPr>
        <p:sp>
          <p:nvSpPr>
            <p:cNvPr id="519" name="Google Shape;519;p26"/>
            <p:cNvSpPr/>
            <p:nvPr/>
          </p:nvSpPr>
          <p:spPr>
            <a:xfrm rot="-10210910">
              <a:off x="5334753" y="-288655"/>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26"/>
            <p:cNvSpPr/>
            <p:nvPr/>
          </p:nvSpPr>
          <p:spPr>
            <a:xfrm rot="-10210910">
              <a:off x="5416403" y="-315880"/>
              <a:ext cx="3261178" cy="1154360"/>
            </a:xfrm>
            <a:custGeom>
              <a:avLst/>
              <a:gdLst/>
              <a:ahLst/>
              <a:cxnLst/>
              <a:rect l="l" t="t" r="r" b="b"/>
              <a:pathLst>
                <a:path w="71732" h="25391" extrusionOk="0">
                  <a:moveTo>
                    <a:pt x="56488" y="1"/>
                  </a:moveTo>
                  <a:cubicBezTo>
                    <a:pt x="55279" y="1"/>
                    <a:pt x="54071" y="138"/>
                    <a:pt x="52895" y="412"/>
                  </a:cubicBezTo>
                  <a:cubicBezTo>
                    <a:pt x="49787" y="1143"/>
                    <a:pt x="47158" y="2890"/>
                    <a:pt x="44873" y="5073"/>
                  </a:cubicBezTo>
                  <a:cubicBezTo>
                    <a:pt x="40293" y="9420"/>
                    <a:pt x="36272" y="15847"/>
                    <a:pt x="29367" y="16416"/>
                  </a:cubicBezTo>
                  <a:cubicBezTo>
                    <a:pt x="29019" y="16444"/>
                    <a:pt x="28673" y="16457"/>
                    <a:pt x="28327" y="16457"/>
                  </a:cubicBezTo>
                  <a:cubicBezTo>
                    <a:pt x="25059" y="16457"/>
                    <a:pt x="21885" y="15265"/>
                    <a:pt x="18836" y="14182"/>
                  </a:cubicBezTo>
                  <a:cubicBezTo>
                    <a:pt x="15978" y="13173"/>
                    <a:pt x="13052" y="12242"/>
                    <a:pt x="9988" y="12242"/>
                  </a:cubicBezTo>
                  <a:cubicBezTo>
                    <a:pt x="9939" y="12242"/>
                    <a:pt x="9889" y="12242"/>
                    <a:pt x="9839" y="12243"/>
                  </a:cubicBezTo>
                  <a:cubicBezTo>
                    <a:pt x="7037" y="12283"/>
                    <a:pt x="4275" y="13238"/>
                    <a:pt x="2478" y="15472"/>
                  </a:cubicBezTo>
                  <a:cubicBezTo>
                    <a:pt x="741" y="17645"/>
                    <a:pt x="152" y="20498"/>
                    <a:pt x="50" y="23219"/>
                  </a:cubicBezTo>
                  <a:cubicBezTo>
                    <a:pt x="30" y="23930"/>
                    <a:pt x="41" y="24641"/>
                    <a:pt x="71" y="25352"/>
                  </a:cubicBezTo>
                  <a:cubicBezTo>
                    <a:pt x="76" y="25377"/>
                    <a:pt x="94" y="25390"/>
                    <a:pt x="110" y="25390"/>
                  </a:cubicBezTo>
                  <a:cubicBezTo>
                    <a:pt x="127" y="25390"/>
                    <a:pt x="142" y="25377"/>
                    <a:pt x="142" y="25352"/>
                  </a:cubicBezTo>
                  <a:cubicBezTo>
                    <a:pt x="0" y="22529"/>
                    <a:pt x="244" y="19523"/>
                    <a:pt x="1584" y="16975"/>
                  </a:cubicBezTo>
                  <a:cubicBezTo>
                    <a:pt x="2264" y="15685"/>
                    <a:pt x="3229" y="14568"/>
                    <a:pt x="4458" y="13775"/>
                  </a:cubicBezTo>
                  <a:cubicBezTo>
                    <a:pt x="5676" y="12994"/>
                    <a:pt x="7068" y="12557"/>
                    <a:pt x="8489" y="12394"/>
                  </a:cubicBezTo>
                  <a:cubicBezTo>
                    <a:pt x="9022" y="12333"/>
                    <a:pt x="9548" y="12305"/>
                    <a:pt x="10070" y="12305"/>
                  </a:cubicBezTo>
                  <a:cubicBezTo>
                    <a:pt x="16002" y="12305"/>
                    <a:pt x="21274" y="15981"/>
                    <a:pt x="27163" y="16467"/>
                  </a:cubicBezTo>
                  <a:cubicBezTo>
                    <a:pt x="27555" y="16501"/>
                    <a:pt x="27948" y="16519"/>
                    <a:pt x="28340" y="16519"/>
                  </a:cubicBezTo>
                  <a:cubicBezTo>
                    <a:pt x="29566" y="16519"/>
                    <a:pt x="30787" y="16346"/>
                    <a:pt x="31956" y="15969"/>
                  </a:cubicBezTo>
                  <a:cubicBezTo>
                    <a:pt x="33368" y="15512"/>
                    <a:pt x="34677" y="14801"/>
                    <a:pt x="35886" y="13949"/>
                  </a:cubicBezTo>
                  <a:cubicBezTo>
                    <a:pt x="38414" y="12151"/>
                    <a:pt x="40456" y="9815"/>
                    <a:pt x="42548" y="7551"/>
                  </a:cubicBezTo>
                  <a:cubicBezTo>
                    <a:pt x="44710" y="5216"/>
                    <a:pt x="47025" y="2890"/>
                    <a:pt x="49950" y="1509"/>
                  </a:cubicBezTo>
                  <a:cubicBezTo>
                    <a:pt x="51984" y="549"/>
                    <a:pt x="54235" y="70"/>
                    <a:pt x="56482" y="70"/>
                  </a:cubicBezTo>
                  <a:cubicBezTo>
                    <a:pt x="57421" y="70"/>
                    <a:pt x="58360" y="153"/>
                    <a:pt x="59282" y="321"/>
                  </a:cubicBezTo>
                  <a:cubicBezTo>
                    <a:pt x="65182" y="1387"/>
                    <a:pt x="69945" y="6038"/>
                    <a:pt x="71315" y="11857"/>
                  </a:cubicBezTo>
                  <a:cubicBezTo>
                    <a:pt x="71488" y="12567"/>
                    <a:pt x="71599" y="13288"/>
                    <a:pt x="71660" y="14009"/>
                  </a:cubicBezTo>
                  <a:cubicBezTo>
                    <a:pt x="71666" y="14035"/>
                    <a:pt x="71684" y="14047"/>
                    <a:pt x="71700" y="14047"/>
                  </a:cubicBezTo>
                  <a:cubicBezTo>
                    <a:pt x="71717" y="14047"/>
                    <a:pt x="71732" y="14035"/>
                    <a:pt x="71732" y="14009"/>
                  </a:cubicBezTo>
                  <a:cubicBezTo>
                    <a:pt x="71244" y="8292"/>
                    <a:pt x="67386" y="3042"/>
                    <a:pt x="62004" y="1001"/>
                  </a:cubicBezTo>
                  <a:cubicBezTo>
                    <a:pt x="60248" y="333"/>
                    <a:pt x="58368" y="1"/>
                    <a:pt x="56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1" name="Google Shape;521;p26"/>
            <p:cNvGrpSpPr/>
            <p:nvPr/>
          </p:nvGrpSpPr>
          <p:grpSpPr>
            <a:xfrm>
              <a:off x="-2138111" y="-1907432"/>
              <a:ext cx="12612232" cy="7338805"/>
              <a:chOff x="-2138111" y="-1907432"/>
              <a:chExt cx="12612232" cy="7338805"/>
            </a:xfrm>
          </p:grpSpPr>
          <p:sp>
            <p:nvSpPr>
              <p:cNvPr id="522" name="Google Shape;522;p26"/>
              <p:cNvSpPr/>
              <p:nvPr/>
            </p:nvSpPr>
            <p:spPr>
              <a:xfrm rot="9272496">
                <a:off x="86615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26"/>
              <p:cNvSpPr/>
              <p:nvPr/>
            </p:nvSpPr>
            <p:spPr>
              <a:xfrm rot="-2190436">
                <a:off x="6767466" y="23099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26"/>
              <p:cNvSpPr/>
              <p:nvPr/>
            </p:nvSpPr>
            <p:spPr>
              <a:xfrm rot="-3790971">
                <a:off x="2411629" y="580018"/>
                <a:ext cx="3827959" cy="4070931"/>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26"/>
              <p:cNvSpPr/>
              <p:nvPr/>
            </p:nvSpPr>
            <p:spPr>
              <a:xfrm rot="602346">
                <a:off x="-1813998" y="6426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26"/>
              <p:cNvSpPr/>
              <p:nvPr/>
            </p:nvSpPr>
            <p:spPr>
              <a:xfrm rot="-565460" flipH="1">
                <a:off x="39287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26"/>
              <p:cNvSpPr/>
              <p:nvPr/>
            </p:nvSpPr>
            <p:spPr>
              <a:xfrm rot="602346">
                <a:off x="-1748673" y="566490"/>
                <a:ext cx="6301923" cy="4272111"/>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26"/>
              <p:cNvSpPr/>
              <p:nvPr/>
            </p:nvSpPr>
            <p:spPr>
              <a:xfrm rot="-3790987">
                <a:off x="2549219" y="722852"/>
                <a:ext cx="3661649" cy="3894065"/>
              </a:xfrm>
              <a:custGeom>
                <a:avLst/>
                <a:gdLst/>
                <a:ahLst/>
                <a:cxnLst/>
                <a:rect l="l" t="t" r="r" b="b"/>
                <a:pathLst>
                  <a:path w="37197" h="39558" extrusionOk="0">
                    <a:moveTo>
                      <a:pt x="8059" y="63"/>
                    </a:moveTo>
                    <a:cubicBezTo>
                      <a:pt x="8465" y="63"/>
                      <a:pt x="8871" y="115"/>
                      <a:pt x="9271" y="227"/>
                    </a:cubicBezTo>
                    <a:cubicBezTo>
                      <a:pt x="9993" y="430"/>
                      <a:pt x="10612" y="867"/>
                      <a:pt x="11221" y="1303"/>
                    </a:cubicBezTo>
                    <a:cubicBezTo>
                      <a:pt x="12003" y="1872"/>
                      <a:pt x="12683" y="2562"/>
                      <a:pt x="13232" y="3375"/>
                    </a:cubicBezTo>
                    <a:cubicBezTo>
                      <a:pt x="13709" y="4086"/>
                      <a:pt x="14075" y="4868"/>
                      <a:pt x="14430" y="5640"/>
                    </a:cubicBezTo>
                    <a:cubicBezTo>
                      <a:pt x="15232" y="7396"/>
                      <a:pt x="16136" y="9112"/>
                      <a:pt x="17334" y="10645"/>
                    </a:cubicBezTo>
                    <a:cubicBezTo>
                      <a:pt x="17934" y="11417"/>
                      <a:pt x="18654" y="12118"/>
                      <a:pt x="19518" y="12585"/>
                    </a:cubicBezTo>
                    <a:cubicBezTo>
                      <a:pt x="20380" y="13052"/>
                      <a:pt x="21355" y="13276"/>
                      <a:pt x="22330" y="13357"/>
                    </a:cubicBezTo>
                    <a:cubicBezTo>
                      <a:pt x="22751" y="13391"/>
                      <a:pt x="23173" y="13403"/>
                      <a:pt x="23596" y="13403"/>
                    </a:cubicBezTo>
                    <a:cubicBezTo>
                      <a:pt x="24525" y="13403"/>
                      <a:pt x="25460" y="13346"/>
                      <a:pt x="26392" y="13346"/>
                    </a:cubicBezTo>
                    <a:cubicBezTo>
                      <a:pt x="27167" y="13346"/>
                      <a:pt x="27940" y="13386"/>
                      <a:pt x="28707" y="13529"/>
                    </a:cubicBezTo>
                    <a:cubicBezTo>
                      <a:pt x="32252" y="14200"/>
                      <a:pt x="35044" y="17063"/>
                      <a:pt x="36273" y="20364"/>
                    </a:cubicBezTo>
                    <a:cubicBezTo>
                      <a:pt x="36923" y="22079"/>
                      <a:pt x="37135" y="23918"/>
                      <a:pt x="36912" y="25746"/>
                    </a:cubicBezTo>
                    <a:cubicBezTo>
                      <a:pt x="36668" y="27644"/>
                      <a:pt x="35988" y="29462"/>
                      <a:pt x="35003" y="31097"/>
                    </a:cubicBezTo>
                    <a:cubicBezTo>
                      <a:pt x="32942" y="34529"/>
                      <a:pt x="29621" y="37068"/>
                      <a:pt x="25864" y="38388"/>
                    </a:cubicBezTo>
                    <a:cubicBezTo>
                      <a:pt x="23789" y="39119"/>
                      <a:pt x="21584" y="39491"/>
                      <a:pt x="19379" y="39491"/>
                    </a:cubicBezTo>
                    <a:cubicBezTo>
                      <a:pt x="17387" y="39491"/>
                      <a:pt x="15394" y="39187"/>
                      <a:pt x="13496" y="38571"/>
                    </a:cubicBezTo>
                    <a:cubicBezTo>
                      <a:pt x="9851" y="37383"/>
                      <a:pt x="6611" y="35027"/>
                      <a:pt x="4275" y="31990"/>
                    </a:cubicBezTo>
                    <a:cubicBezTo>
                      <a:pt x="3118" y="30487"/>
                      <a:pt x="2183" y="28822"/>
                      <a:pt x="1524" y="27055"/>
                    </a:cubicBezTo>
                    <a:cubicBezTo>
                      <a:pt x="721" y="24882"/>
                      <a:pt x="315" y="22577"/>
                      <a:pt x="183" y="20262"/>
                    </a:cubicBezTo>
                    <a:cubicBezTo>
                      <a:pt x="41" y="17967"/>
                      <a:pt x="163" y="15672"/>
                      <a:pt x="376" y="13387"/>
                    </a:cubicBezTo>
                    <a:cubicBezTo>
                      <a:pt x="477" y="12240"/>
                      <a:pt x="610" y="11113"/>
                      <a:pt x="752" y="9975"/>
                    </a:cubicBezTo>
                    <a:cubicBezTo>
                      <a:pt x="884" y="8919"/>
                      <a:pt x="1036" y="7863"/>
                      <a:pt x="1290" y="6827"/>
                    </a:cubicBezTo>
                    <a:cubicBezTo>
                      <a:pt x="1768" y="4857"/>
                      <a:pt x="2610" y="2867"/>
                      <a:pt x="4205" y="1557"/>
                    </a:cubicBezTo>
                    <a:cubicBezTo>
                      <a:pt x="5275" y="676"/>
                      <a:pt x="6662" y="63"/>
                      <a:pt x="8059" y="63"/>
                    </a:cubicBezTo>
                    <a:close/>
                    <a:moveTo>
                      <a:pt x="8072" y="0"/>
                    </a:moveTo>
                    <a:cubicBezTo>
                      <a:pt x="7618" y="0"/>
                      <a:pt x="7163" y="62"/>
                      <a:pt x="6723" y="176"/>
                    </a:cubicBezTo>
                    <a:cubicBezTo>
                      <a:pt x="4925" y="644"/>
                      <a:pt x="3433" y="1892"/>
                      <a:pt x="2499" y="3487"/>
                    </a:cubicBezTo>
                    <a:cubicBezTo>
                      <a:pt x="1432" y="5324"/>
                      <a:pt x="1016" y="7447"/>
                      <a:pt x="741" y="9528"/>
                    </a:cubicBezTo>
                    <a:cubicBezTo>
                      <a:pt x="427" y="11834"/>
                      <a:pt x="183" y="14159"/>
                      <a:pt x="92" y="16485"/>
                    </a:cubicBezTo>
                    <a:cubicBezTo>
                      <a:pt x="1" y="18810"/>
                      <a:pt x="71" y="21156"/>
                      <a:pt x="488" y="23451"/>
                    </a:cubicBezTo>
                    <a:cubicBezTo>
                      <a:pt x="863" y="25543"/>
                      <a:pt x="1524" y="27583"/>
                      <a:pt x="2539" y="29452"/>
                    </a:cubicBezTo>
                    <a:cubicBezTo>
                      <a:pt x="3453" y="31137"/>
                      <a:pt x="4621" y="32681"/>
                      <a:pt x="5981" y="34032"/>
                    </a:cubicBezTo>
                    <a:cubicBezTo>
                      <a:pt x="7342" y="35372"/>
                      <a:pt x="8896" y="36510"/>
                      <a:pt x="10582" y="37403"/>
                    </a:cubicBezTo>
                    <a:cubicBezTo>
                      <a:pt x="12369" y="38347"/>
                      <a:pt x="14298" y="38987"/>
                      <a:pt x="16298" y="39312"/>
                    </a:cubicBezTo>
                    <a:cubicBezTo>
                      <a:pt x="17316" y="39476"/>
                      <a:pt x="18346" y="39557"/>
                      <a:pt x="19377" y="39557"/>
                    </a:cubicBezTo>
                    <a:cubicBezTo>
                      <a:pt x="20453" y="39557"/>
                      <a:pt x="21530" y="39468"/>
                      <a:pt x="22594" y="39292"/>
                    </a:cubicBezTo>
                    <a:cubicBezTo>
                      <a:pt x="24676" y="38947"/>
                      <a:pt x="26707" y="38266"/>
                      <a:pt x="28576" y="37261"/>
                    </a:cubicBezTo>
                    <a:cubicBezTo>
                      <a:pt x="30291" y="36337"/>
                      <a:pt x="31855" y="35118"/>
                      <a:pt x="33165" y="33676"/>
                    </a:cubicBezTo>
                    <a:cubicBezTo>
                      <a:pt x="34455" y="32254"/>
                      <a:pt x="35511" y="30620"/>
                      <a:pt x="36201" y="28822"/>
                    </a:cubicBezTo>
                    <a:cubicBezTo>
                      <a:pt x="36871" y="27076"/>
                      <a:pt x="37196" y="25166"/>
                      <a:pt x="37024" y="23298"/>
                    </a:cubicBezTo>
                    <a:cubicBezTo>
                      <a:pt x="36862" y="21511"/>
                      <a:pt x="36252" y="19764"/>
                      <a:pt x="35308" y="18241"/>
                    </a:cubicBezTo>
                    <a:cubicBezTo>
                      <a:pt x="34384" y="16749"/>
                      <a:pt x="33125" y="15449"/>
                      <a:pt x="31611" y="14555"/>
                    </a:cubicBezTo>
                    <a:cubicBezTo>
                      <a:pt x="30850" y="14118"/>
                      <a:pt x="30038" y="13773"/>
                      <a:pt x="29185" y="13560"/>
                    </a:cubicBezTo>
                    <a:cubicBezTo>
                      <a:pt x="28283" y="13344"/>
                      <a:pt x="27356" y="13284"/>
                      <a:pt x="26434" y="13284"/>
                    </a:cubicBezTo>
                    <a:cubicBezTo>
                      <a:pt x="26359" y="13284"/>
                      <a:pt x="26284" y="13285"/>
                      <a:pt x="26209" y="13286"/>
                    </a:cubicBezTo>
                    <a:cubicBezTo>
                      <a:pt x="25356" y="13290"/>
                      <a:pt x="24474" y="13342"/>
                      <a:pt x="23596" y="13342"/>
                    </a:cubicBezTo>
                    <a:cubicBezTo>
                      <a:pt x="22268" y="13342"/>
                      <a:pt x="20949" y="13222"/>
                      <a:pt x="19751" y="12636"/>
                    </a:cubicBezTo>
                    <a:cubicBezTo>
                      <a:pt x="18817" y="12179"/>
                      <a:pt x="18055" y="11448"/>
                      <a:pt x="17415" y="10645"/>
                    </a:cubicBezTo>
                    <a:cubicBezTo>
                      <a:pt x="16756" y="9813"/>
                      <a:pt x="16187" y="8909"/>
                      <a:pt x="15669" y="7995"/>
                    </a:cubicBezTo>
                    <a:cubicBezTo>
                      <a:pt x="14765" y="6411"/>
                      <a:pt x="14206" y="4634"/>
                      <a:pt x="13150" y="3151"/>
                    </a:cubicBezTo>
                    <a:cubicBezTo>
                      <a:pt x="12633" y="2410"/>
                      <a:pt x="11983" y="1781"/>
                      <a:pt x="11252" y="1242"/>
                    </a:cubicBezTo>
                    <a:cubicBezTo>
                      <a:pt x="10622" y="795"/>
                      <a:pt x="9993" y="349"/>
                      <a:pt x="9241" y="146"/>
                    </a:cubicBezTo>
                    <a:cubicBezTo>
                      <a:pt x="8859" y="47"/>
                      <a:pt x="8466" y="0"/>
                      <a:pt x="8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26"/>
              <p:cNvSpPr/>
              <p:nvPr/>
            </p:nvSpPr>
            <p:spPr>
              <a:xfrm rot="-565460" flipH="1">
                <a:off x="4004977" y="960008"/>
                <a:ext cx="5920740" cy="4013705"/>
              </a:xfrm>
              <a:custGeom>
                <a:avLst/>
                <a:gdLst/>
                <a:ahLst/>
                <a:cxnLst/>
                <a:rect l="l" t="t" r="r" b="b"/>
                <a:pathLst>
                  <a:path w="47275" h="32048" extrusionOk="0">
                    <a:moveTo>
                      <a:pt x="11491" y="1"/>
                    </a:moveTo>
                    <a:cubicBezTo>
                      <a:pt x="9887" y="1"/>
                      <a:pt x="8266" y="466"/>
                      <a:pt x="6879" y="1233"/>
                    </a:cubicBezTo>
                    <a:cubicBezTo>
                      <a:pt x="4575" y="2523"/>
                      <a:pt x="2797" y="4543"/>
                      <a:pt x="1203" y="6614"/>
                    </a:cubicBezTo>
                    <a:cubicBezTo>
                      <a:pt x="807" y="7133"/>
                      <a:pt x="411" y="7661"/>
                      <a:pt x="15" y="8189"/>
                    </a:cubicBezTo>
                    <a:cubicBezTo>
                      <a:pt x="1" y="8210"/>
                      <a:pt x="27" y="8232"/>
                      <a:pt x="51" y="8232"/>
                    </a:cubicBezTo>
                    <a:cubicBezTo>
                      <a:pt x="60" y="8232"/>
                      <a:pt x="70" y="8228"/>
                      <a:pt x="76" y="8219"/>
                    </a:cubicBezTo>
                    <a:cubicBezTo>
                      <a:pt x="1660" y="6086"/>
                      <a:pt x="3275" y="3924"/>
                      <a:pt x="5397" y="2299"/>
                    </a:cubicBezTo>
                    <a:cubicBezTo>
                      <a:pt x="7152" y="955"/>
                      <a:pt x="9277" y="73"/>
                      <a:pt x="11491" y="73"/>
                    </a:cubicBezTo>
                    <a:cubicBezTo>
                      <a:pt x="11737" y="73"/>
                      <a:pt x="11984" y="83"/>
                      <a:pt x="12231" y="106"/>
                    </a:cubicBezTo>
                    <a:cubicBezTo>
                      <a:pt x="13409" y="217"/>
                      <a:pt x="14556" y="593"/>
                      <a:pt x="15511" y="1293"/>
                    </a:cubicBezTo>
                    <a:cubicBezTo>
                      <a:pt x="16537" y="2045"/>
                      <a:pt x="17268" y="3121"/>
                      <a:pt x="17725" y="4289"/>
                    </a:cubicBezTo>
                    <a:cubicBezTo>
                      <a:pt x="18781" y="6991"/>
                      <a:pt x="18395" y="9915"/>
                      <a:pt x="17999" y="12697"/>
                    </a:cubicBezTo>
                    <a:cubicBezTo>
                      <a:pt x="17613" y="15419"/>
                      <a:pt x="17379" y="18150"/>
                      <a:pt x="17776" y="20892"/>
                    </a:cubicBezTo>
                    <a:cubicBezTo>
                      <a:pt x="18131" y="23421"/>
                      <a:pt x="19015" y="25928"/>
                      <a:pt x="20639" y="27919"/>
                    </a:cubicBezTo>
                    <a:cubicBezTo>
                      <a:pt x="22111" y="29726"/>
                      <a:pt x="24153" y="31138"/>
                      <a:pt x="26437" y="31676"/>
                    </a:cubicBezTo>
                    <a:cubicBezTo>
                      <a:pt x="27071" y="31821"/>
                      <a:pt x="27717" y="31897"/>
                      <a:pt x="28363" y="31897"/>
                    </a:cubicBezTo>
                    <a:cubicBezTo>
                      <a:pt x="28847" y="31897"/>
                      <a:pt x="29330" y="31855"/>
                      <a:pt x="29809" y="31768"/>
                    </a:cubicBezTo>
                    <a:cubicBezTo>
                      <a:pt x="31108" y="31524"/>
                      <a:pt x="32327" y="30965"/>
                      <a:pt x="33484" y="30326"/>
                    </a:cubicBezTo>
                    <a:cubicBezTo>
                      <a:pt x="35942" y="28955"/>
                      <a:pt x="38318" y="27066"/>
                      <a:pt x="41222" y="26792"/>
                    </a:cubicBezTo>
                    <a:cubicBezTo>
                      <a:pt x="41420" y="26775"/>
                      <a:pt x="41617" y="26765"/>
                      <a:pt x="41813" y="26765"/>
                    </a:cubicBezTo>
                    <a:cubicBezTo>
                      <a:pt x="42876" y="26765"/>
                      <a:pt x="43903" y="27032"/>
                      <a:pt x="44787" y="27675"/>
                    </a:cubicBezTo>
                    <a:cubicBezTo>
                      <a:pt x="45680" y="28336"/>
                      <a:pt x="46401" y="29310"/>
                      <a:pt x="46564" y="30417"/>
                    </a:cubicBezTo>
                    <a:cubicBezTo>
                      <a:pt x="46655" y="30955"/>
                      <a:pt x="46584" y="31504"/>
                      <a:pt x="46381" y="32011"/>
                    </a:cubicBezTo>
                    <a:cubicBezTo>
                      <a:pt x="46369" y="32034"/>
                      <a:pt x="46383" y="32047"/>
                      <a:pt x="46402" y="32047"/>
                    </a:cubicBezTo>
                    <a:cubicBezTo>
                      <a:pt x="46416" y="32047"/>
                      <a:pt x="46433" y="32039"/>
                      <a:pt x="46442" y="32021"/>
                    </a:cubicBezTo>
                    <a:cubicBezTo>
                      <a:pt x="47274" y="29990"/>
                      <a:pt x="45680" y="27838"/>
                      <a:pt x="43832" y="27066"/>
                    </a:cubicBezTo>
                    <a:cubicBezTo>
                      <a:pt x="43212" y="26801"/>
                      <a:pt x="42543" y="26691"/>
                      <a:pt x="41870" y="26691"/>
                    </a:cubicBezTo>
                    <a:cubicBezTo>
                      <a:pt x="41253" y="26691"/>
                      <a:pt x="40632" y="26783"/>
                      <a:pt x="40044" y="26934"/>
                    </a:cubicBezTo>
                    <a:cubicBezTo>
                      <a:pt x="38654" y="27279"/>
                      <a:pt x="37354" y="27939"/>
                      <a:pt x="36125" y="28660"/>
                    </a:cubicBezTo>
                    <a:cubicBezTo>
                      <a:pt x="33789" y="30051"/>
                      <a:pt x="31423" y="31757"/>
                      <a:pt x="28590" y="31829"/>
                    </a:cubicBezTo>
                    <a:cubicBezTo>
                      <a:pt x="28515" y="31831"/>
                      <a:pt x="28440" y="31832"/>
                      <a:pt x="28365" y="31832"/>
                    </a:cubicBezTo>
                    <a:cubicBezTo>
                      <a:pt x="25948" y="31832"/>
                      <a:pt x="23631" y="30733"/>
                      <a:pt x="21868" y="29128"/>
                    </a:cubicBezTo>
                    <a:cubicBezTo>
                      <a:pt x="19888" y="27320"/>
                      <a:pt x="18679" y="24872"/>
                      <a:pt x="18090" y="22273"/>
                    </a:cubicBezTo>
                    <a:cubicBezTo>
                      <a:pt x="17471" y="19521"/>
                      <a:pt x="17542" y="16658"/>
                      <a:pt x="17907" y="13875"/>
                    </a:cubicBezTo>
                    <a:cubicBezTo>
                      <a:pt x="18273" y="11022"/>
                      <a:pt x="18872" y="8077"/>
                      <a:pt x="18110" y="5233"/>
                    </a:cubicBezTo>
                    <a:cubicBezTo>
                      <a:pt x="17796" y="4086"/>
                      <a:pt x="17278" y="2979"/>
                      <a:pt x="16476" y="2085"/>
                    </a:cubicBezTo>
                    <a:cubicBezTo>
                      <a:pt x="15704" y="1223"/>
                      <a:pt x="14699" y="613"/>
                      <a:pt x="13592" y="289"/>
                    </a:cubicBezTo>
                    <a:cubicBezTo>
                      <a:pt x="12909" y="92"/>
                      <a:pt x="12202" y="1"/>
                      <a:pt x="11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26"/>
              <p:cNvSpPr/>
              <p:nvPr/>
            </p:nvSpPr>
            <p:spPr>
              <a:xfrm rot="-2190436">
                <a:off x="6767466" y="2203417"/>
                <a:ext cx="3389217" cy="2184986"/>
              </a:xfrm>
              <a:custGeom>
                <a:avLst/>
                <a:gdLst/>
                <a:ahLst/>
                <a:cxnLst/>
                <a:rect l="l" t="t" r="r" b="b"/>
                <a:pathLst>
                  <a:path w="68641" h="44252" extrusionOk="0">
                    <a:moveTo>
                      <a:pt x="67677" y="0"/>
                    </a:moveTo>
                    <a:cubicBezTo>
                      <a:pt x="65155" y="0"/>
                      <a:pt x="62741" y="1012"/>
                      <a:pt x="60731" y="2524"/>
                    </a:cubicBezTo>
                    <a:cubicBezTo>
                      <a:pt x="58294" y="4352"/>
                      <a:pt x="56516" y="6829"/>
                      <a:pt x="55074" y="9480"/>
                    </a:cubicBezTo>
                    <a:cubicBezTo>
                      <a:pt x="52160" y="14852"/>
                      <a:pt x="50383" y="21107"/>
                      <a:pt x="45621" y="25240"/>
                    </a:cubicBezTo>
                    <a:cubicBezTo>
                      <a:pt x="44504" y="26215"/>
                      <a:pt x="43245" y="27027"/>
                      <a:pt x="41864" y="27576"/>
                    </a:cubicBezTo>
                    <a:cubicBezTo>
                      <a:pt x="40310" y="28185"/>
                      <a:pt x="38644" y="28459"/>
                      <a:pt x="36979" y="28499"/>
                    </a:cubicBezTo>
                    <a:cubicBezTo>
                      <a:pt x="36764" y="28506"/>
                      <a:pt x="36550" y="28509"/>
                      <a:pt x="36335" y="28509"/>
                    </a:cubicBezTo>
                    <a:cubicBezTo>
                      <a:pt x="33195" y="28509"/>
                      <a:pt x="30095" y="27846"/>
                      <a:pt x="26977" y="27504"/>
                    </a:cubicBezTo>
                    <a:cubicBezTo>
                      <a:pt x="25877" y="27383"/>
                      <a:pt x="24780" y="27316"/>
                      <a:pt x="23686" y="27316"/>
                    </a:cubicBezTo>
                    <a:cubicBezTo>
                      <a:pt x="21954" y="27316"/>
                      <a:pt x="20230" y="27484"/>
                      <a:pt x="18518" y="27870"/>
                    </a:cubicBezTo>
                    <a:cubicBezTo>
                      <a:pt x="15918" y="28459"/>
                      <a:pt x="13420" y="29464"/>
                      <a:pt x="11125" y="30815"/>
                    </a:cubicBezTo>
                    <a:cubicBezTo>
                      <a:pt x="6576" y="33506"/>
                      <a:pt x="2799" y="37578"/>
                      <a:pt x="687" y="42442"/>
                    </a:cubicBezTo>
                    <a:cubicBezTo>
                      <a:pt x="433" y="43020"/>
                      <a:pt x="210" y="43609"/>
                      <a:pt x="7" y="44209"/>
                    </a:cubicBezTo>
                    <a:cubicBezTo>
                      <a:pt x="0" y="44234"/>
                      <a:pt x="21" y="44251"/>
                      <a:pt x="40" y="44251"/>
                    </a:cubicBezTo>
                    <a:cubicBezTo>
                      <a:pt x="52" y="44251"/>
                      <a:pt x="64" y="44245"/>
                      <a:pt x="68" y="44229"/>
                    </a:cubicBezTo>
                    <a:cubicBezTo>
                      <a:pt x="1824" y="39080"/>
                      <a:pt x="5398" y="34673"/>
                      <a:pt x="9897" y="31668"/>
                    </a:cubicBezTo>
                    <a:cubicBezTo>
                      <a:pt x="14007" y="28925"/>
                      <a:pt x="18839" y="27367"/>
                      <a:pt x="23767" y="27367"/>
                    </a:cubicBezTo>
                    <a:cubicBezTo>
                      <a:pt x="24257" y="27367"/>
                      <a:pt x="24749" y="27382"/>
                      <a:pt x="25240" y="27413"/>
                    </a:cubicBezTo>
                    <a:cubicBezTo>
                      <a:pt x="28866" y="27644"/>
                      <a:pt x="32681" y="28556"/>
                      <a:pt x="36366" y="28556"/>
                    </a:cubicBezTo>
                    <a:cubicBezTo>
                      <a:pt x="38998" y="28556"/>
                      <a:pt x="41563" y="28091"/>
                      <a:pt x="43945" y="26581"/>
                    </a:cubicBezTo>
                    <a:cubicBezTo>
                      <a:pt x="49053" y="23351"/>
                      <a:pt x="51308" y="17411"/>
                      <a:pt x="53785" y="12202"/>
                    </a:cubicBezTo>
                    <a:cubicBezTo>
                      <a:pt x="55126" y="9368"/>
                      <a:pt x="56638" y="6535"/>
                      <a:pt x="58852" y="4271"/>
                    </a:cubicBezTo>
                    <a:cubicBezTo>
                      <a:pt x="60893" y="2179"/>
                      <a:pt x="63543" y="493"/>
                      <a:pt x="66488" y="138"/>
                    </a:cubicBezTo>
                    <a:cubicBezTo>
                      <a:pt x="66861" y="89"/>
                      <a:pt x="67236" y="66"/>
                      <a:pt x="67611" y="66"/>
                    </a:cubicBezTo>
                    <a:cubicBezTo>
                      <a:pt x="67941" y="66"/>
                      <a:pt x="68272" y="84"/>
                      <a:pt x="68600" y="118"/>
                    </a:cubicBezTo>
                    <a:cubicBezTo>
                      <a:pt x="68641" y="118"/>
                      <a:pt x="68641" y="57"/>
                      <a:pt x="68600" y="46"/>
                    </a:cubicBezTo>
                    <a:cubicBezTo>
                      <a:pt x="68291" y="15"/>
                      <a:pt x="67983" y="0"/>
                      <a:pt x="67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26"/>
              <p:cNvSpPr/>
              <p:nvPr/>
            </p:nvSpPr>
            <p:spPr>
              <a:xfrm rot="9272496">
                <a:off x="784504" y="-1103050"/>
                <a:ext cx="4382991" cy="2835046"/>
              </a:xfrm>
              <a:custGeom>
                <a:avLst/>
                <a:gdLst/>
                <a:ahLst/>
                <a:cxnLst/>
                <a:rect l="l" t="t" r="r" b="b"/>
                <a:pathLst>
                  <a:path w="85746" h="55463" extrusionOk="0">
                    <a:moveTo>
                      <a:pt x="48227" y="0"/>
                    </a:moveTo>
                    <a:cubicBezTo>
                      <a:pt x="47882" y="0"/>
                      <a:pt x="47535" y="9"/>
                      <a:pt x="47188" y="28"/>
                    </a:cubicBezTo>
                    <a:cubicBezTo>
                      <a:pt x="42599" y="282"/>
                      <a:pt x="38151" y="2018"/>
                      <a:pt x="34455" y="4719"/>
                    </a:cubicBezTo>
                    <a:cubicBezTo>
                      <a:pt x="30372" y="7705"/>
                      <a:pt x="27509" y="11899"/>
                      <a:pt x="24311" y="15737"/>
                    </a:cubicBezTo>
                    <a:cubicBezTo>
                      <a:pt x="21142" y="19545"/>
                      <a:pt x="17345" y="23231"/>
                      <a:pt x="12338" y="24338"/>
                    </a:cubicBezTo>
                    <a:cubicBezTo>
                      <a:pt x="11445" y="24532"/>
                      <a:pt x="10521" y="24639"/>
                      <a:pt x="9599" y="24639"/>
                    </a:cubicBezTo>
                    <a:cubicBezTo>
                      <a:pt x="8059" y="24639"/>
                      <a:pt x="6524" y="24340"/>
                      <a:pt x="5139" y="23647"/>
                    </a:cubicBezTo>
                    <a:cubicBezTo>
                      <a:pt x="3209" y="22693"/>
                      <a:pt x="1585" y="21027"/>
                      <a:pt x="793" y="19017"/>
                    </a:cubicBezTo>
                    <a:cubicBezTo>
                      <a:pt x="407" y="18052"/>
                      <a:pt x="244" y="17026"/>
                      <a:pt x="305" y="16001"/>
                    </a:cubicBezTo>
                    <a:cubicBezTo>
                      <a:pt x="305" y="15976"/>
                      <a:pt x="287" y="15963"/>
                      <a:pt x="269" y="15963"/>
                    </a:cubicBezTo>
                    <a:cubicBezTo>
                      <a:pt x="252" y="15963"/>
                      <a:pt x="234" y="15976"/>
                      <a:pt x="234" y="16001"/>
                    </a:cubicBezTo>
                    <a:cubicBezTo>
                      <a:pt x="1" y="20032"/>
                      <a:pt x="3291" y="23516"/>
                      <a:pt x="7078" y="24419"/>
                    </a:cubicBezTo>
                    <a:cubicBezTo>
                      <a:pt x="7930" y="24622"/>
                      <a:pt x="8785" y="24716"/>
                      <a:pt x="9633" y="24716"/>
                    </a:cubicBezTo>
                    <a:cubicBezTo>
                      <a:pt x="13412" y="24716"/>
                      <a:pt x="17069" y="22848"/>
                      <a:pt x="19913" y="20418"/>
                    </a:cubicBezTo>
                    <a:cubicBezTo>
                      <a:pt x="23762" y="17128"/>
                      <a:pt x="26514" y="12813"/>
                      <a:pt x="29875" y="9056"/>
                    </a:cubicBezTo>
                    <a:cubicBezTo>
                      <a:pt x="33125" y="5410"/>
                      <a:pt x="37095" y="2546"/>
                      <a:pt x="41786" y="1084"/>
                    </a:cubicBezTo>
                    <a:cubicBezTo>
                      <a:pt x="43888" y="429"/>
                      <a:pt x="46088" y="78"/>
                      <a:pt x="48282" y="78"/>
                    </a:cubicBezTo>
                    <a:cubicBezTo>
                      <a:pt x="50613" y="78"/>
                      <a:pt x="52937" y="475"/>
                      <a:pt x="55129" y="1327"/>
                    </a:cubicBezTo>
                    <a:cubicBezTo>
                      <a:pt x="59049" y="2851"/>
                      <a:pt x="62492" y="5704"/>
                      <a:pt x="64523" y="9401"/>
                    </a:cubicBezTo>
                    <a:cubicBezTo>
                      <a:pt x="65670" y="11513"/>
                      <a:pt x="66259" y="13818"/>
                      <a:pt x="66421" y="16204"/>
                    </a:cubicBezTo>
                    <a:cubicBezTo>
                      <a:pt x="66614" y="18926"/>
                      <a:pt x="66330" y="21657"/>
                      <a:pt x="66218" y="24378"/>
                    </a:cubicBezTo>
                    <a:cubicBezTo>
                      <a:pt x="66046" y="28420"/>
                      <a:pt x="66391" y="32807"/>
                      <a:pt x="68930" y="36148"/>
                    </a:cubicBezTo>
                    <a:cubicBezTo>
                      <a:pt x="70067" y="37640"/>
                      <a:pt x="71600" y="38727"/>
                      <a:pt x="73428" y="39215"/>
                    </a:cubicBezTo>
                    <a:cubicBezTo>
                      <a:pt x="74657" y="39549"/>
                      <a:pt x="75936" y="39651"/>
                      <a:pt x="77196" y="39895"/>
                    </a:cubicBezTo>
                    <a:cubicBezTo>
                      <a:pt x="78343" y="40118"/>
                      <a:pt x="79439" y="40494"/>
                      <a:pt x="80434" y="41113"/>
                    </a:cubicBezTo>
                    <a:cubicBezTo>
                      <a:pt x="82303" y="42261"/>
                      <a:pt x="83745" y="44099"/>
                      <a:pt x="84395" y="46190"/>
                    </a:cubicBezTo>
                    <a:cubicBezTo>
                      <a:pt x="85055" y="48354"/>
                      <a:pt x="84811" y="50750"/>
                      <a:pt x="83826" y="52771"/>
                    </a:cubicBezTo>
                    <a:cubicBezTo>
                      <a:pt x="83339" y="53766"/>
                      <a:pt x="82679" y="54659"/>
                      <a:pt x="81867" y="55411"/>
                    </a:cubicBezTo>
                    <a:cubicBezTo>
                      <a:pt x="81844" y="55434"/>
                      <a:pt x="81866" y="55462"/>
                      <a:pt x="81892" y="55462"/>
                    </a:cubicBezTo>
                    <a:cubicBezTo>
                      <a:pt x="81901" y="55462"/>
                      <a:pt x="81909" y="55459"/>
                      <a:pt x="81917" y="55451"/>
                    </a:cubicBezTo>
                    <a:cubicBezTo>
                      <a:pt x="84974" y="52598"/>
                      <a:pt x="85746" y="47826"/>
                      <a:pt x="83582" y="44220"/>
                    </a:cubicBezTo>
                    <a:cubicBezTo>
                      <a:pt x="82567" y="42514"/>
                      <a:pt x="80993" y="41133"/>
                      <a:pt x="79155" y="40382"/>
                    </a:cubicBezTo>
                    <a:cubicBezTo>
                      <a:pt x="76840" y="39448"/>
                      <a:pt x="74220" y="39702"/>
                      <a:pt x="71956" y="38605"/>
                    </a:cubicBezTo>
                    <a:cubicBezTo>
                      <a:pt x="68229" y="36787"/>
                      <a:pt x="66685" y="32380"/>
                      <a:pt x="66330" y="28512"/>
                    </a:cubicBezTo>
                    <a:cubicBezTo>
                      <a:pt x="65843" y="23313"/>
                      <a:pt x="67305" y="18032"/>
                      <a:pt x="65974" y="12894"/>
                    </a:cubicBezTo>
                    <a:cubicBezTo>
                      <a:pt x="64979" y="9004"/>
                      <a:pt x="62400" y="5653"/>
                      <a:pt x="59120" y="3379"/>
                    </a:cubicBezTo>
                    <a:cubicBezTo>
                      <a:pt x="55922" y="1150"/>
                      <a:pt x="52115" y="0"/>
                      <a:pt x="48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64050" y="445025"/>
            <a:ext cx="62160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1pPr>
            <a:lvl2pPr lvl="1"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2pPr>
            <a:lvl3pPr lvl="2"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3pPr>
            <a:lvl4pPr lvl="3"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4pPr>
            <a:lvl5pPr lvl="4"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5pPr>
            <a:lvl6pPr lvl="5"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6pPr>
            <a:lvl7pPr lvl="6"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7pPr>
            <a:lvl8pPr lvl="7"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8pPr>
            <a:lvl9pPr lvl="8" algn="ctr">
              <a:spcBef>
                <a:spcPts val="0"/>
              </a:spcBef>
              <a:spcAft>
                <a:spcPts val="0"/>
              </a:spcAft>
              <a:buClr>
                <a:schemeClr val="dk1"/>
              </a:buClr>
              <a:buSzPts val="3000"/>
              <a:buFont typeface="Blinker"/>
              <a:buNone/>
              <a:defRPr sz="3000" b="1">
                <a:solidFill>
                  <a:schemeClr val="dk1"/>
                </a:solidFill>
                <a:latin typeface="Blinker"/>
                <a:ea typeface="Blinker"/>
                <a:cs typeface="Blinker"/>
                <a:sym typeface="Blinker"/>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1pPr>
            <a:lvl2pPr marL="914400" lvl="1"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2pPr>
            <a:lvl3pPr marL="1371600" lvl="2"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3pPr>
            <a:lvl4pPr marL="1828800" lvl="3"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4pPr>
            <a:lvl5pPr marL="2286000" lvl="4"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5pPr>
            <a:lvl6pPr marL="2743200" lvl="5"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6pPr>
            <a:lvl7pPr marL="3200400" lvl="6"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7pPr>
            <a:lvl8pPr marL="3657600" lvl="7"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8pPr>
            <a:lvl9pPr marL="4114800" lvl="8" indent="-330200">
              <a:lnSpc>
                <a:spcPct val="100000"/>
              </a:lnSpc>
              <a:spcBef>
                <a:spcPts val="0"/>
              </a:spcBef>
              <a:spcAft>
                <a:spcPts val="0"/>
              </a:spcAft>
              <a:buClr>
                <a:schemeClr val="dk1"/>
              </a:buClr>
              <a:buSzPts val="1600"/>
              <a:buFont typeface="Inconsolata Medium"/>
              <a:buChar char="■"/>
              <a:defRPr sz="1600">
                <a:solidFill>
                  <a:schemeClr val="dk1"/>
                </a:solidFill>
                <a:latin typeface="Inconsolata Medium"/>
                <a:ea typeface="Inconsolata Medium"/>
                <a:cs typeface="Inconsolata Medium"/>
                <a:sym typeface="Inconsolat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4" r:id="rId5"/>
    <p:sldLayoutId id="2147483671" r:id="rId6"/>
    <p:sldLayoutId id="214748367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30"/>
          <p:cNvSpPr txBox="1">
            <a:spLocks noGrp="1"/>
          </p:cNvSpPr>
          <p:nvPr>
            <p:ph type="ctrTitle"/>
          </p:nvPr>
        </p:nvSpPr>
        <p:spPr>
          <a:xfrm>
            <a:off x="1455302" y="846436"/>
            <a:ext cx="6192300" cy="217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Simulating Customer Checkouts with Multithreading in C </a:t>
            </a:r>
            <a:br>
              <a:rPr lang="en" sz="3200" dirty="0"/>
            </a:br>
            <a:r>
              <a:rPr lang="en" sz="3200" dirty="0">
                <a:solidFill>
                  <a:schemeClr val="lt2"/>
                </a:solidFill>
              </a:rPr>
              <a:t>&lt;</a:t>
            </a:r>
            <a:r>
              <a:rPr lang="en" sz="3200" dirty="0">
                <a:solidFill>
                  <a:schemeClr val="dk2"/>
                </a:solidFill>
              </a:rPr>
              <a:t>//</a:t>
            </a:r>
            <a:r>
              <a:rPr lang="en" sz="3200" dirty="0">
                <a:solidFill>
                  <a:schemeClr val="lt2"/>
                </a:solidFill>
              </a:rPr>
              <a:t>Parallel Computing</a:t>
            </a:r>
            <a:r>
              <a:rPr lang="en" sz="3200" dirty="0">
                <a:solidFill>
                  <a:schemeClr val="dk2"/>
                </a:solidFill>
              </a:rPr>
              <a:t>//</a:t>
            </a:r>
            <a:r>
              <a:rPr lang="en" sz="3200" dirty="0">
                <a:solidFill>
                  <a:schemeClr val="lt2"/>
                </a:solidFill>
              </a:rPr>
              <a:t>&gt;</a:t>
            </a:r>
            <a:endParaRPr sz="3200" dirty="0">
              <a:solidFill>
                <a:schemeClr val="lt2"/>
              </a:solidFill>
              <a:sym typeface="Blinker"/>
            </a:endParaRPr>
          </a:p>
        </p:txBody>
      </p:sp>
      <p:sp>
        <p:nvSpPr>
          <p:cNvPr id="543" name="Google Shape;543;p30"/>
          <p:cNvSpPr txBox="1">
            <a:spLocks noGrp="1"/>
          </p:cNvSpPr>
          <p:nvPr>
            <p:ph type="subTitle" idx="1"/>
          </p:nvPr>
        </p:nvSpPr>
        <p:spPr>
          <a:xfrm>
            <a:off x="1646778" y="3337442"/>
            <a:ext cx="6192300" cy="106052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 Explanation and Walkthrough </a:t>
            </a:r>
          </a:p>
          <a:p>
            <a:pPr marL="0" lvl="0" indent="0" algn="ctr" rtl="0">
              <a:spcBef>
                <a:spcPts val="0"/>
              </a:spcBef>
              <a:spcAft>
                <a:spcPts val="0"/>
              </a:spcAft>
              <a:buNone/>
            </a:pPr>
            <a:r>
              <a:rPr lang="en" dirty="0"/>
              <a:t>Erick W.Pascal,Daniel Darsamo, Scovia Kaiza</a:t>
            </a:r>
            <a:endParaRPr dirty="0"/>
          </a:p>
        </p:txBody>
      </p:sp>
      <p:cxnSp>
        <p:nvCxnSpPr>
          <p:cNvPr id="546" name="Google Shape;546;p30"/>
          <p:cNvCxnSpPr/>
          <p:nvPr/>
        </p:nvCxnSpPr>
        <p:spPr>
          <a:xfrm rot="10800000">
            <a:off x="8258100" y="718150"/>
            <a:ext cx="0" cy="161460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3. Screens and Journey</a:t>
            </a:r>
            <a:endParaRPr dirty="0">
              <a:solidFill>
                <a:schemeClr val="lt2"/>
              </a:solidFill>
            </a:endParaRPr>
          </a:p>
        </p:txBody>
      </p:sp>
      <p:sp>
        <p:nvSpPr>
          <p:cNvPr id="660" name="Google Shape;660;p36"/>
          <p:cNvSpPr txBox="1">
            <a:spLocks noGrp="1"/>
          </p:cNvSpPr>
          <p:nvPr>
            <p:ph type="body" idx="1"/>
          </p:nvPr>
        </p:nvSpPr>
        <p:spPr>
          <a:xfrm>
            <a:off x="1265770" y="898639"/>
            <a:ext cx="7705600" cy="4078087"/>
          </a:xfrm>
          <a:prstGeom prst="rect">
            <a:avLst/>
          </a:prstGeom>
        </p:spPr>
        <p:txBody>
          <a:bodyPr spcFirstLastPara="1" wrap="square" lIns="91425" tIns="91425" rIns="91425" bIns="91425" anchor="t" anchorCtr="0">
            <a:noAutofit/>
          </a:bodyPr>
          <a:lstStyle/>
          <a:p>
            <a:pPr marL="0" indent="0">
              <a:buNone/>
            </a:pPr>
            <a:r>
              <a:rPr lang="en-GB" sz="1300" b="1" dirty="0"/>
              <a:t>1.Input Customer Numbers: The first step is where the user inputs the number of customers for each self checkout and cashier lanes .The user is prompted to enter these values,whuch will be used to simulate the checkout process.</a:t>
            </a:r>
          </a:p>
          <a:p>
            <a:pPr marL="0" indent="0">
              <a:buNone/>
            </a:pPr>
            <a:endParaRPr lang="en-GB" sz="1300" b="1" dirty="0"/>
          </a:p>
          <a:p>
            <a:pPr marL="0" indent="0">
              <a:buNone/>
            </a:pPr>
            <a:r>
              <a:rPr lang="en-GB" sz="1300" b="1" dirty="0"/>
              <a:t>2. Start of Self-checkout Lanes: Here the program begins processing customers at the self-checkout lanes. Each customer is assigned a random checkout time between 1 to 5.</a:t>
            </a:r>
          </a:p>
          <a:p>
            <a:pPr marL="0" indent="0">
              <a:buNone/>
            </a:pPr>
            <a:endParaRPr lang="en-GB" sz="1300" b="1" dirty="0"/>
          </a:p>
          <a:p>
            <a:pPr marL="0" indent="0">
              <a:buNone/>
            </a:pPr>
            <a:r>
              <a:rPr lang="en-GB" sz="1300" b="1" dirty="0"/>
              <a:t>3. Completion of self-checkout Processing of all the customers at the self-checkout lanes .The program ensures all the customers have completed their checkout before proceeding to the next step.</a:t>
            </a:r>
          </a:p>
          <a:p>
            <a:pPr marL="0" indent="0">
              <a:buNone/>
            </a:pPr>
            <a:endParaRPr lang="en-GB" sz="1300" b="1" dirty="0"/>
          </a:p>
          <a:p>
            <a:pPr marL="0" indent="0">
              <a:buNone/>
            </a:pPr>
            <a:r>
              <a:rPr lang="en-GB" sz="1300" b="1" dirty="0"/>
              <a:t>4. Start of cahier lane: The program now starts to process customers at the cashier lanes .Similar to the self-checkout lanes, each customer is assigned a random checkout time.</a:t>
            </a:r>
          </a:p>
          <a:p>
            <a:pPr marL="0" indent="0">
              <a:buNone/>
            </a:pPr>
            <a:endParaRPr lang="en-GB" sz="1300" b="1" dirty="0"/>
          </a:p>
          <a:p>
            <a:pPr marL="0" indent="0">
              <a:buNone/>
            </a:pPr>
            <a:r>
              <a:rPr lang="en-GB" sz="1300" b="1" dirty="0"/>
              <a:t>5. Completion of Cashier lanes: Processing for all customers at the cashier lanes. The program ensures all customers have completed their checkout.</a:t>
            </a:r>
          </a:p>
          <a:p>
            <a:pPr marL="0" indent="0">
              <a:buNone/>
            </a:pPr>
            <a:endParaRPr lang="en-GB" sz="1400" b="1" dirty="0"/>
          </a:p>
          <a:p>
            <a:pPr marL="0" indent="0">
              <a:buNone/>
            </a:pPr>
            <a:r>
              <a:rPr lang="en-GB" sz="1300" b="1" dirty="0"/>
              <a:t>All this is done at the same time both for cashier lane and self-checkout lanes by using multiple threads ‘pthread_create ‘.Each thread simulates the checkout process for a specific lane.</a:t>
            </a:r>
            <a:endParaRPr sz="13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885693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3. 2 Screens and Journey</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5452" y="998075"/>
            <a:ext cx="7710957" cy="4078087"/>
          </a:xfrm>
          <a:prstGeom prst="rect">
            <a:avLst/>
          </a:prstGeom>
        </p:spPr>
      </p:pic>
    </p:spTree>
    <p:extLst>
      <p:ext uri="{BB962C8B-B14F-4D97-AF65-F5344CB8AC3E}">
        <p14:creationId xmlns:p14="http://schemas.microsoft.com/office/powerpoint/2010/main" val="58485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3. 3 Screens and Journey</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877" y="967823"/>
            <a:ext cx="7693532" cy="3944419"/>
          </a:xfrm>
          <a:prstGeom prst="rect">
            <a:avLst/>
          </a:prstGeom>
        </p:spPr>
      </p:pic>
    </p:spTree>
    <p:extLst>
      <p:ext uri="{BB962C8B-B14F-4D97-AF65-F5344CB8AC3E}">
        <p14:creationId xmlns:p14="http://schemas.microsoft.com/office/powerpoint/2010/main" val="210464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4. Conclusion </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a:solidFill>
                  <a:srgbClr val="FFC000"/>
                </a:solidFill>
              </a:rPr>
              <a:t>Importance of Multithreading</a:t>
            </a:r>
            <a:r>
              <a:rPr lang="en-GB" sz="1400" dirty="0">
                <a:solidFill>
                  <a:srgbClr val="FFC000"/>
                </a:solidFill>
              </a:rPr>
              <a:t>:</a:t>
            </a:r>
          </a:p>
          <a:p>
            <a:pPr marL="285750" indent="-285750">
              <a:buFont typeface="Wingdings" panose="05000000000000000000" pitchFamily="2" charset="2"/>
              <a:buChar char="v"/>
            </a:pPr>
            <a:r>
              <a:rPr lang="en-GB" sz="1400" dirty="0"/>
              <a:t>Simultaneous Task Handling: Multithreading allows the program to handle multiple tasks at the same time ,which is crucial for simulating a busy  environment like a supermarket.</a:t>
            </a:r>
            <a:endParaRPr lang="en-GB" sz="1400" b="1" dirty="0"/>
          </a:p>
          <a:p>
            <a:pPr marL="285750" indent="-285750">
              <a:buFont typeface="Wingdings" panose="05000000000000000000" pitchFamily="2" charset="2"/>
              <a:buChar char="v"/>
            </a:pPr>
            <a:r>
              <a:rPr lang="en-GB" sz="1400" dirty="0"/>
              <a:t>Parallel Processing: By using threads ,the program processes multiple customers simultaneously reducing the overall wait times.</a:t>
            </a:r>
          </a:p>
          <a:p>
            <a:pPr marL="285750" indent="-285750">
              <a:buFont typeface="Wingdings" panose="05000000000000000000" pitchFamily="2" charset="2"/>
              <a:buChar char="v"/>
            </a:pPr>
            <a:r>
              <a:rPr lang="en-GB" sz="1400" dirty="0"/>
              <a:t>Scalability: The program can easily scale by increasing the number of cashier lanes or self-checkout stations ,demonstrating the principle of parallel computing.</a:t>
            </a:r>
          </a:p>
          <a:p>
            <a:pPr marL="0" indent="0">
              <a:buNone/>
            </a:pPr>
            <a:r>
              <a:rPr lang="en-GB" sz="1400" b="1" dirty="0">
                <a:solidFill>
                  <a:srgbClr val="FFC000"/>
                </a:solidFill>
              </a:rPr>
              <a:t>Thread creation: </a:t>
            </a:r>
            <a:r>
              <a:rPr lang="en-GB" sz="1400" dirty="0"/>
              <a:t>The program creates multiple threads using ‘pthread_create’.Each thread simulates the checkout process for a specific lane.</a:t>
            </a:r>
          </a:p>
          <a:p>
            <a:pPr marL="0" indent="0">
              <a:buNone/>
            </a:pPr>
            <a:r>
              <a:rPr lang="en-GB" sz="1400" dirty="0"/>
              <a:t>Each thread runs concurrently ,allowing multiple customer checkouts to be processed at the same time.</a:t>
            </a:r>
          </a:p>
          <a:p>
            <a:pPr marL="0" indent="0">
              <a:buNone/>
            </a:pPr>
            <a:r>
              <a:rPr lang="en-GB" sz="1400" dirty="0"/>
              <a:t>Each thread independently processes its assigned customers.(sleeping for a random amount of time to represent the time taken by each customer).</a:t>
            </a:r>
          </a:p>
          <a:p>
            <a:pPr marL="0" indent="0">
              <a:buNone/>
            </a:pPr>
            <a:r>
              <a:rPr lang="en-GB" sz="1400" dirty="0"/>
              <a:t>The program uses ‘pthread_join’to wait for all threads to complete before proceeding .This ensures that all customers are processed before the program terminates.</a:t>
            </a:r>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8660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32"/>
          <p:cNvSpPr txBox="1">
            <a:spLocks noGrp="1"/>
          </p:cNvSpPr>
          <p:nvPr>
            <p:ph type="title"/>
          </p:nvPr>
        </p:nvSpPr>
        <p:spPr>
          <a:xfrm>
            <a:off x="761906" y="894571"/>
            <a:ext cx="1038900" cy="10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01</a:t>
            </a:r>
            <a:endParaRPr sz="4000" dirty="0"/>
          </a:p>
        </p:txBody>
      </p:sp>
      <p:sp>
        <p:nvSpPr>
          <p:cNvPr id="563" name="Google Shape;563;p32"/>
          <p:cNvSpPr txBox="1">
            <a:spLocks noGrp="1"/>
          </p:cNvSpPr>
          <p:nvPr>
            <p:ph type="subTitle" idx="1"/>
          </p:nvPr>
        </p:nvSpPr>
        <p:spPr>
          <a:xfrm>
            <a:off x="1758900" y="1340214"/>
            <a:ext cx="2196651" cy="44022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565" name="Google Shape;565;p32"/>
          <p:cNvSpPr txBox="1">
            <a:spLocks noGrp="1"/>
          </p:cNvSpPr>
          <p:nvPr>
            <p:ph type="subTitle" idx="3"/>
          </p:nvPr>
        </p:nvSpPr>
        <p:spPr>
          <a:xfrm>
            <a:off x="5498957" y="1120854"/>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Program Overview</a:t>
            </a:r>
            <a:endParaRPr dirty="0"/>
          </a:p>
        </p:txBody>
      </p:sp>
      <p:sp>
        <p:nvSpPr>
          <p:cNvPr id="567" name="Google Shape;567;p32"/>
          <p:cNvSpPr txBox="1">
            <a:spLocks noGrp="1"/>
          </p:cNvSpPr>
          <p:nvPr>
            <p:ph type="title" idx="5"/>
          </p:nvPr>
        </p:nvSpPr>
        <p:spPr>
          <a:xfrm>
            <a:off x="4656600" y="1017725"/>
            <a:ext cx="842357" cy="85566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02</a:t>
            </a:r>
            <a:endParaRPr sz="4000" dirty="0"/>
          </a:p>
        </p:txBody>
      </p:sp>
      <p:sp>
        <p:nvSpPr>
          <p:cNvPr id="568" name="Google Shape;568;p32"/>
          <p:cNvSpPr txBox="1">
            <a:spLocks noGrp="1"/>
          </p:cNvSpPr>
          <p:nvPr>
            <p:ph type="subTitle" idx="6"/>
          </p:nvPr>
        </p:nvSpPr>
        <p:spPr>
          <a:xfrm>
            <a:off x="1867281" y="2446415"/>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 Breakdown </a:t>
            </a:r>
            <a:endParaRPr dirty="0"/>
          </a:p>
        </p:txBody>
      </p:sp>
      <p:sp>
        <p:nvSpPr>
          <p:cNvPr id="570" name="Google Shape;570;p32"/>
          <p:cNvSpPr txBox="1">
            <a:spLocks noGrp="1"/>
          </p:cNvSpPr>
          <p:nvPr>
            <p:ph type="title" idx="8"/>
          </p:nvPr>
        </p:nvSpPr>
        <p:spPr>
          <a:xfrm>
            <a:off x="805430" y="2327230"/>
            <a:ext cx="996994" cy="77719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t>03</a:t>
            </a:r>
            <a:endParaRPr sz="4000" dirty="0"/>
          </a:p>
        </p:txBody>
      </p:sp>
      <p:sp>
        <p:nvSpPr>
          <p:cNvPr id="571" name="Google Shape;571;p32"/>
          <p:cNvSpPr txBox="1">
            <a:spLocks noGrp="1"/>
          </p:cNvSpPr>
          <p:nvPr>
            <p:ph type="subTitle" idx="9"/>
          </p:nvPr>
        </p:nvSpPr>
        <p:spPr>
          <a:xfrm>
            <a:off x="5695500" y="2327230"/>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Screens and Journey</a:t>
            </a:r>
            <a:endParaRPr dirty="0"/>
          </a:p>
        </p:txBody>
      </p:sp>
      <p:sp>
        <p:nvSpPr>
          <p:cNvPr id="573" name="Google Shape;573;p32"/>
          <p:cNvSpPr txBox="1">
            <a:spLocks noGrp="1"/>
          </p:cNvSpPr>
          <p:nvPr>
            <p:ph type="title" idx="14"/>
          </p:nvPr>
        </p:nvSpPr>
        <p:spPr>
          <a:xfrm>
            <a:off x="4669281" y="2293045"/>
            <a:ext cx="1026219" cy="8113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04</a:t>
            </a:r>
            <a:endParaRPr sz="4000" dirty="0"/>
          </a:p>
        </p:txBody>
      </p:sp>
      <p:sp>
        <p:nvSpPr>
          <p:cNvPr id="574" name="Google Shape;574;p32"/>
          <p:cNvSpPr txBox="1">
            <a:spLocks noGrp="1"/>
          </p:cNvSpPr>
          <p:nvPr>
            <p:ph type="title" idx="15"/>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a:t>
            </a:r>
            <a:r>
              <a:rPr lang="en">
                <a:solidFill>
                  <a:schemeClr val="lt2"/>
                </a:solidFill>
              </a:rPr>
              <a:t>contents</a:t>
            </a:r>
            <a:endParaRPr dirty="0">
              <a:solidFill>
                <a:schemeClr val="lt2"/>
              </a:solidFill>
            </a:endParaRPr>
          </a:p>
        </p:txBody>
      </p:sp>
      <p:sp>
        <p:nvSpPr>
          <p:cNvPr id="575" name="Google Shape;575;p32"/>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576" name="Google Shape;576;p32"/>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sp>
        <p:nvSpPr>
          <p:cNvPr id="20" name="Google Shape;573;p32"/>
          <p:cNvSpPr txBox="1">
            <a:spLocks/>
          </p:cNvSpPr>
          <p:nvPr/>
        </p:nvSpPr>
        <p:spPr>
          <a:xfrm>
            <a:off x="950940" y="3400861"/>
            <a:ext cx="1026219" cy="8113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000"/>
              <a:buFont typeface="Blinker"/>
              <a:buNone/>
              <a:defRPr sz="5900" b="1" i="0" u="none" strike="noStrike" cap="none">
                <a:solidFill>
                  <a:schemeClr val="dk1"/>
                </a:solidFill>
                <a:latin typeface="Blinker"/>
                <a:ea typeface="Blinker"/>
                <a:cs typeface="Blinker"/>
                <a:sym typeface="Blinker"/>
              </a:defRPr>
            </a:lvl1pPr>
            <a:lvl2pPr marR="0" lvl="1"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2pPr>
            <a:lvl3pPr marR="0" lvl="2"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3pPr>
            <a:lvl4pPr marR="0" lvl="3"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4pPr>
            <a:lvl5pPr marR="0" lvl="4"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5pPr>
            <a:lvl6pPr marR="0" lvl="5"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6pPr>
            <a:lvl7pPr marR="0" lvl="6"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7pPr>
            <a:lvl8pPr marR="0" lvl="7"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8pPr>
            <a:lvl9pPr marR="0" lvl="8" algn="ctr" rtl="0">
              <a:lnSpc>
                <a:spcPct val="100000"/>
              </a:lnSpc>
              <a:spcBef>
                <a:spcPts val="0"/>
              </a:spcBef>
              <a:spcAft>
                <a:spcPts val="0"/>
              </a:spcAft>
              <a:buClr>
                <a:schemeClr val="dk1"/>
              </a:buClr>
              <a:buSzPts val="4000"/>
              <a:buFont typeface="Blinker"/>
              <a:buNone/>
              <a:defRPr sz="4000" b="1" i="0" u="none" strike="noStrike" cap="none">
                <a:solidFill>
                  <a:schemeClr val="dk1"/>
                </a:solidFill>
                <a:latin typeface="Blinker"/>
                <a:ea typeface="Blinker"/>
                <a:cs typeface="Blinker"/>
                <a:sym typeface="Blinker"/>
              </a:defRPr>
            </a:lvl9pPr>
          </a:lstStyle>
          <a:p>
            <a:r>
              <a:rPr lang="en" sz="4000" dirty="0"/>
              <a:t>05</a:t>
            </a:r>
          </a:p>
        </p:txBody>
      </p:sp>
      <p:sp>
        <p:nvSpPr>
          <p:cNvPr id="21" name="Google Shape;571;p32"/>
          <p:cNvSpPr txBox="1">
            <a:spLocks noGrp="1"/>
          </p:cNvSpPr>
          <p:nvPr>
            <p:ph type="subTitle" idx="9"/>
          </p:nvPr>
        </p:nvSpPr>
        <p:spPr>
          <a:xfrm>
            <a:off x="1843550" y="3556199"/>
            <a:ext cx="2728500" cy="50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1406400" y="257098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1. Introduction </a:t>
            </a:r>
            <a:endParaRPr dirty="0">
              <a:solidFill>
                <a:schemeClr val="lt2"/>
              </a:solidFill>
            </a:endParaRPr>
          </a:p>
        </p:txBody>
      </p:sp>
      <p:sp>
        <p:nvSpPr>
          <p:cNvPr id="660" name="Google Shape;660;p36"/>
          <p:cNvSpPr txBox="1">
            <a:spLocks noGrp="1"/>
          </p:cNvSpPr>
          <p:nvPr>
            <p:ph type="body" idx="1"/>
          </p:nvPr>
        </p:nvSpPr>
        <p:spPr>
          <a:xfrm>
            <a:off x="2352626" y="976672"/>
            <a:ext cx="6709181" cy="3872605"/>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GB" sz="1800" b="1" i="1" dirty="0">
                <a:solidFill>
                  <a:srgbClr val="FFC000"/>
                </a:solidFill>
              </a:rPr>
              <a:t>Parallelism Concept</a:t>
            </a:r>
            <a:r>
              <a:rPr lang="en-GB" sz="1800" b="1" dirty="0">
                <a:solidFill>
                  <a:schemeClr val="tx1"/>
                </a:solidFill>
              </a:rPr>
              <a:t>: Parallelism </a:t>
            </a:r>
            <a:r>
              <a:rPr lang="en-GB" b="1" dirty="0"/>
              <a:t>is the simultaneous execution of multiple tasks or processes .It can significantly improve performance by utilizing multiple CPU cores.</a:t>
            </a:r>
          </a:p>
          <a:p>
            <a:pPr marL="285750" indent="-285750">
              <a:buFont typeface="Wingdings" panose="05000000000000000000" pitchFamily="2" charset="2"/>
              <a:buChar char="v"/>
            </a:pPr>
            <a:r>
              <a:rPr lang="en-GB" b="1" i="1" dirty="0">
                <a:solidFill>
                  <a:srgbClr val="FFC000"/>
                </a:solidFill>
              </a:rPr>
              <a:t>Multithreading</a:t>
            </a:r>
            <a:r>
              <a:rPr lang="en-GB" b="1" i="1" dirty="0"/>
              <a:t>:</a:t>
            </a:r>
            <a:r>
              <a:rPr lang="en-GB" b="1" dirty="0"/>
              <a:t> The code uses POSIX threads(p threads for parallel execution .</a:t>
            </a:r>
          </a:p>
          <a:p>
            <a:pPr marL="285750" indent="-285750">
              <a:buFont typeface="Wingdings" panose="05000000000000000000" pitchFamily="2" charset="2"/>
              <a:buChar char="v"/>
            </a:pPr>
            <a:r>
              <a:rPr lang="en-GB" b="1" dirty="0"/>
              <a:t>Each thread represents an independent path of execution within the program ,allowing multiple threads to run concurrently.</a:t>
            </a:r>
          </a:p>
          <a:p>
            <a:pPr marL="285750" indent="-285750">
              <a:buFont typeface="Wingdings" panose="05000000000000000000" pitchFamily="2" charset="2"/>
              <a:buChar char="v"/>
            </a:pPr>
            <a:r>
              <a:rPr lang="en-GB" sz="1800" b="1" i="1" dirty="0">
                <a:solidFill>
                  <a:srgbClr val="FFC000"/>
                </a:solidFill>
              </a:rPr>
              <a:t>Implementation in the code</a:t>
            </a:r>
            <a:r>
              <a:rPr lang="en-GB" sz="1800" b="1" dirty="0">
                <a:solidFill>
                  <a:srgbClr val="FFC000"/>
                </a:solidFill>
              </a:rPr>
              <a:t>:</a:t>
            </a:r>
            <a:r>
              <a:rPr lang="en-GB" sz="1800" b="1" dirty="0"/>
              <a:t> </a:t>
            </a:r>
          </a:p>
          <a:p>
            <a:pPr marL="285750" indent="-285750">
              <a:buFont typeface="Wingdings" panose="05000000000000000000" pitchFamily="2" charset="2"/>
              <a:buChar char="v"/>
            </a:pPr>
            <a:r>
              <a:rPr lang="en-GB" b="1" dirty="0"/>
              <a:t>Self-checkout and Cashier Lanes: The program simulates customers using self-checkout and cashier lanes in parallel.</a:t>
            </a:r>
          </a:p>
          <a:p>
            <a:pPr marL="285750" indent="-285750">
              <a:buFont typeface="Wingdings" panose="05000000000000000000" pitchFamily="2" charset="2"/>
              <a:buChar char="v"/>
            </a:pPr>
            <a:r>
              <a:rPr lang="en-GB" b="1" dirty="0">
                <a:solidFill>
                  <a:srgbClr val="FFC000"/>
                </a:solidFill>
              </a:rPr>
              <a:t>Thread creation:</a:t>
            </a:r>
            <a:r>
              <a:rPr lang="en-GB" b="1" dirty="0"/>
              <a:t> For each lane(Self-checkout or cashier ), a new thread is created .Each thread processes its own set of customers independently.</a:t>
            </a:r>
          </a:p>
          <a:p>
            <a:pPr marL="0" lvl="0" indent="0" algn="l" rtl="0">
              <a:spcBef>
                <a:spcPts val="0"/>
              </a:spcBef>
              <a:spcAft>
                <a:spcPts val="0"/>
              </a:spcAft>
              <a:buClr>
                <a:schemeClr val="hlink"/>
              </a:buClr>
              <a:buSzPts val="1100"/>
              <a:buFont typeface="Arial"/>
              <a:buNone/>
            </a:pPr>
            <a:endParaRPr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lt2"/>
                </a:solidFill>
                <a:latin typeface="Blinker"/>
                <a:ea typeface="Blinker"/>
                <a:cs typeface="Blinker"/>
                <a:sym typeface="Blinker"/>
              </a:rPr>
              <a:t>&lt;</a:t>
            </a:r>
            <a:r>
              <a:rPr lang="en" sz="3000" b="1" dirty="0">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1544801" y="2720308"/>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1154927"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2123002"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a:stCxn id="658" idx="4"/>
          </p:cNvCxnSpPr>
          <p:nvPr/>
        </p:nvCxnSpPr>
        <p:spPr>
          <a:xfrm>
            <a:off x="1748400" y="3254988"/>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8235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2.1 Program Overview</a:t>
            </a:r>
            <a:endParaRPr dirty="0">
              <a:solidFill>
                <a:schemeClr val="lt2"/>
              </a:solidFill>
            </a:endParaRPr>
          </a:p>
        </p:txBody>
      </p:sp>
      <p:sp>
        <p:nvSpPr>
          <p:cNvPr id="660" name="Google Shape;660;p36"/>
          <p:cNvSpPr txBox="1">
            <a:spLocks noGrp="1"/>
          </p:cNvSpPr>
          <p:nvPr>
            <p:ph type="body" idx="1"/>
          </p:nvPr>
        </p:nvSpPr>
        <p:spPr>
          <a:xfrm>
            <a:off x="1310809" y="998076"/>
            <a:ext cx="7566064" cy="3885672"/>
          </a:xfrm>
          <a:prstGeom prst="rect">
            <a:avLst/>
          </a:prstGeom>
        </p:spPr>
        <p:txBody>
          <a:bodyPr spcFirstLastPara="1" wrap="square" lIns="91425" tIns="91425" rIns="91425" bIns="91425" anchor="t" anchorCtr="0">
            <a:noAutofit/>
          </a:bodyPr>
          <a:lstStyle/>
          <a:p>
            <a:pPr marL="127000" indent="0">
              <a:buNone/>
            </a:pPr>
            <a:r>
              <a:rPr lang="en-GB" sz="1400" b="1" dirty="0"/>
              <a:t>1 </a:t>
            </a:r>
            <a:r>
              <a:rPr lang="en-GB" sz="1400" b="1" dirty="0">
                <a:solidFill>
                  <a:srgbClr val="FFC000"/>
                </a:solidFill>
              </a:rPr>
              <a:t>Define Constants and Data Structure</a:t>
            </a:r>
            <a:r>
              <a:rPr lang="en-GB" sz="1400" b="1" dirty="0"/>
              <a:t>.</a:t>
            </a:r>
          </a:p>
          <a:p>
            <a:pPr>
              <a:buFont typeface="Wingdings" panose="05000000000000000000" pitchFamily="2" charset="2"/>
              <a:buChar char="v"/>
            </a:pPr>
            <a:r>
              <a:rPr lang="en-GB" sz="1400" b="1" dirty="0"/>
              <a:t>‘NUM_SELF_CHECKOUT_LANES’: Defines the number of self-checkout lanes(4 in this case).</a:t>
            </a:r>
          </a:p>
          <a:p>
            <a:pPr marL="0" indent="0">
              <a:buNone/>
            </a:pPr>
            <a:r>
              <a:rPr lang="en-GB" sz="1400" b="1" dirty="0"/>
              <a:t>‘NUM_CASHIERS’ ;Defines the number of cashier lanes(3 in this case).</a:t>
            </a:r>
          </a:p>
          <a:p>
            <a:pPr>
              <a:buFont typeface="Wingdings" panose="05000000000000000000" pitchFamily="2" charset="2"/>
              <a:buChar char="v"/>
            </a:pPr>
            <a:r>
              <a:rPr lang="en-GB" sz="1400" b="1" dirty="0"/>
              <a:t>‘FAST_LANE_ID’ : Represents the ID of a specific fast, though it is not actively used in the current code. </a:t>
            </a:r>
          </a:p>
          <a:p>
            <a:pPr>
              <a:buFont typeface="Wingdings" panose="05000000000000000000" pitchFamily="2" charset="2"/>
              <a:buChar char="v"/>
            </a:pPr>
            <a:r>
              <a:rPr lang="en-GB" sz="1400" b="1" dirty="0"/>
              <a:t>Data structure:</a:t>
            </a:r>
          </a:p>
          <a:p>
            <a:pPr>
              <a:buFont typeface="Wingdings" panose="05000000000000000000" pitchFamily="2" charset="2"/>
              <a:buChar char="v"/>
            </a:pPr>
            <a:r>
              <a:rPr lang="en-GB" sz="1400" b="1" dirty="0"/>
              <a:t>‘LaneData’: A structure that holds the ID of a lane(‘lane_id’) and the number of customers (‘num_customers’) in that lane .</a:t>
            </a:r>
          </a:p>
          <a:p>
            <a:pPr>
              <a:buFont typeface="Wingdings" panose="05000000000000000000" pitchFamily="2" charset="2"/>
              <a:buChar char="v"/>
            </a:pPr>
            <a:endParaRPr lang="en-GB" sz="1400" b="1" dirty="0"/>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527491" y="2637316"/>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71189" y="280428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1159765" y="2820445"/>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7596" y="3037820"/>
            <a:ext cx="4825343" cy="1788099"/>
          </a:xfrm>
          <a:prstGeom prst="rect">
            <a:avLst/>
          </a:prstGeom>
        </p:spPr>
      </p:pic>
    </p:spTree>
    <p:extLst>
      <p:ext uri="{BB962C8B-B14F-4D97-AF65-F5344CB8AC3E}">
        <p14:creationId xmlns:p14="http://schemas.microsoft.com/office/powerpoint/2010/main" val="143761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2.2 Program Overview</a:t>
            </a:r>
            <a:endParaRPr dirty="0">
              <a:solidFill>
                <a:schemeClr val="lt2"/>
              </a:solidFill>
            </a:endParaRPr>
          </a:p>
        </p:txBody>
      </p:sp>
      <p:sp>
        <p:nvSpPr>
          <p:cNvPr id="660" name="Google Shape;660;p36"/>
          <p:cNvSpPr txBox="1">
            <a:spLocks noGrp="1"/>
          </p:cNvSpPr>
          <p:nvPr>
            <p:ph type="body" idx="1"/>
          </p:nvPr>
        </p:nvSpPr>
        <p:spPr>
          <a:xfrm>
            <a:off x="1310808" y="797792"/>
            <a:ext cx="7687338" cy="4345707"/>
          </a:xfrm>
          <a:prstGeom prst="rect">
            <a:avLst/>
          </a:prstGeom>
        </p:spPr>
        <p:txBody>
          <a:bodyPr spcFirstLastPara="1" wrap="square" lIns="91425" tIns="91425" rIns="91425" bIns="91425" anchor="t" anchorCtr="0">
            <a:noAutofit/>
          </a:bodyPr>
          <a:lstStyle/>
          <a:p>
            <a:pPr marL="127000" indent="0">
              <a:buNone/>
            </a:pPr>
            <a:r>
              <a:rPr lang="en-US" sz="1400" b="1" dirty="0">
                <a:solidFill>
                  <a:srgbClr val="FFC000"/>
                </a:solidFill>
              </a:rPr>
              <a:t>2.Self-checkout Function .</a:t>
            </a:r>
          </a:p>
          <a:p>
            <a:pPr marL="127000" indent="0">
              <a:buNone/>
            </a:pPr>
            <a:r>
              <a:rPr lang="en-US" sz="1400" b="1" dirty="0"/>
              <a:t>Function </a:t>
            </a:r>
          </a:p>
          <a:p>
            <a:pPr>
              <a:buFont typeface="Wingdings" panose="05000000000000000000" pitchFamily="2" charset="2"/>
              <a:buChar char="v"/>
            </a:pPr>
            <a:r>
              <a:rPr lang="en-US" sz="1400" b="1" dirty="0"/>
              <a:t>Input: </a:t>
            </a:r>
            <a:r>
              <a:rPr lang="en-US" sz="1400" dirty="0"/>
              <a:t>Takes a pointer to ‘LaneData’ structure which contains lane ID and  number of customers .</a:t>
            </a:r>
          </a:p>
          <a:p>
            <a:pPr marL="127000" indent="0">
              <a:buNone/>
            </a:pPr>
            <a:r>
              <a:rPr lang="en-US" sz="1400" b="1" dirty="0"/>
              <a:t>Functionality: </a:t>
            </a:r>
          </a:p>
          <a:p>
            <a:pPr>
              <a:buFont typeface="Wingdings" panose="05000000000000000000" pitchFamily="2" charset="2"/>
              <a:buChar char="v"/>
            </a:pPr>
            <a:r>
              <a:rPr lang="en-US" sz="1400" dirty="0"/>
              <a:t>Casts the input to ‘LaneData’ type.</a:t>
            </a:r>
          </a:p>
          <a:p>
            <a:pPr>
              <a:buFont typeface="Wingdings" panose="05000000000000000000" pitchFamily="2" charset="2"/>
              <a:buChar char="v"/>
            </a:pPr>
            <a:r>
              <a:rPr lang="en-US" sz="1400" dirty="0"/>
              <a:t>Loops over the number of customers in the lane.</a:t>
            </a:r>
          </a:p>
          <a:p>
            <a:pPr>
              <a:buFont typeface="Wingdings" panose="05000000000000000000" pitchFamily="2" charset="2"/>
              <a:buChar char="v"/>
            </a:pPr>
            <a:r>
              <a:rPr lang="en-US" sz="1400" dirty="0"/>
              <a:t>For each customer : Simulates a random checkout between 1 and 5 seconds.</a:t>
            </a:r>
          </a:p>
          <a:p>
            <a:pPr>
              <a:buFont typeface="Wingdings" panose="05000000000000000000" pitchFamily="2" charset="2"/>
              <a:buChar char="v"/>
            </a:pPr>
            <a:r>
              <a:rPr lang="en-US" sz="1400" dirty="0"/>
              <a:t>Print a message when the customer starts and completes checkout.</a:t>
            </a:r>
          </a:p>
          <a:p>
            <a:pPr>
              <a:buFont typeface="Wingdings" panose="05000000000000000000" pitchFamily="2" charset="2"/>
              <a:buChar char="v"/>
            </a:pPr>
            <a:r>
              <a:rPr lang="en-US" sz="1400" dirty="0"/>
              <a:t>Sleeps for the checkout duration to simulate the process.</a:t>
            </a:r>
          </a:p>
          <a:p>
            <a:pPr>
              <a:buFont typeface="Wingdings" panose="05000000000000000000" pitchFamily="2" charset="2"/>
              <a:buChar char="v"/>
            </a:pPr>
            <a:r>
              <a:rPr lang="en-US" sz="1400" b="1" dirty="0"/>
              <a:t>Output Returns ‘NULL’</a:t>
            </a:r>
          </a:p>
          <a:p>
            <a:pPr>
              <a:buFont typeface="Wingdings" panose="05000000000000000000" pitchFamily="2" charset="2"/>
              <a:buChar char="v"/>
            </a:pPr>
            <a:endParaRPr lang="en-GB" sz="1400" b="1" dirty="0"/>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dirty="0">
                <a:solidFill>
                  <a:schemeClr val="lt2"/>
                </a:solidFill>
                <a:latin typeface="Blinker"/>
                <a:ea typeface="Blinker"/>
                <a:cs typeface="Blinker"/>
                <a:sym typeface="Blinker"/>
              </a:rPr>
              <a:t>&lt;</a:t>
            </a:r>
            <a:r>
              <a:rPr lang="en" sz="3000" b="1" dirty="0">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050" y="3203415"/>
            <a:ext cx="6963747" cy="1819837"/>
          </a:xfrm>
          <a:prstGeom prst="rect">
            <a:avLst/>
          </a:prstGeom>
        </p:spPr>
      </p:pic>
    </p:spTree>
    <p:extLst>
      <p:ext uri="{BB962C8B-B14F-4D97-AF65-F5344CB8AC3E}">
        <p14:creationId xmlns:p14="http://schemas.microsoft.com/office/powerpoint/2010/main" val="9003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2.3 Program Overview</a:t>
            </a:r>
            <a:endParaRPr dirty="0">
              <a:solidFill>
                <a:schemeClr val="lt2"/>
              </a:solidFill>
            </a:endParaRPr>
          </a:p>
        </p:txBody>
      </p:sp>
      <p:sp>
        <p:nvSpPr>
          <p:cNvPr id="660" name="Google Shape;660;p36"/>
          <p:cNvSpPr txBox="1">
            <a:spLocks noGrp="1"/>
          </p:cNvSpPr>
          <p:nvPr>
            <p:ph type="body" idx="1"/>
          </p:nvPr>
        </p:nvSpPr>
        <p:spPr>
          <a:xfrm>
            <a:off x="1310809" y="998076"/>
            <a:ext cx="7705600" cy="3885672"/>
          </a:xfrm>
          <a:prstGeom prst="rect">
            <a:avLst/>
          </a:prstGeom>
        </p:spPr>
        <p:txBody>
          <a:bodyPr spcFirstLastPara="1" wrap="square" lIns="91425" tIns="91425" rIns="91425" bIns="91425" anchor="t" anchorCtr="0">
            <a:noAutofit/>
          </a:bodyPr>
          <a:lstStyle/>
          <a:p>
            <a:pPr marL="0" indent="0">
              <a:buNone/>
            </a:pPr>
            <a:r>
              <a:rPr lang="en-GB" sz="1400" b="1" dirty="0"/>
              <a:t>3. </a:t>
            </a:r>
            <a:r>
              <a:rPr lang="en-GB" sz="1400" b="1" dirty="0">
                <a:solidFill>
                  <a:srgbClr val="FFC000"/>
                </a:solidFill>
              </a:rPr>
              <a:t>Cashier Checkout Function :</a:t>
            </a:r>
          </a:p>
          <a:p>
            <a:pPr marL="127000" indent="0">
              <a:buNone/>
            </a:pPr>
            <a:r>
              <a:rPr lang="en-GB" sz="1400" b="1" dirty="0"/>
              <a:t>Input :</a:t>
            </a:r>
            <a:r>
              <a:rPr lang="en-GB" sz="1400" dirty="0"/>
              <a:t>Similar to ‘self_checkout ‘ , but for cahier lanes.</a:t>
            </a:r>
          </a:p>
          <a:p>
            <a:pPr marL="127000" indent="0">
              <a:buNone/>
            </a:pPr>
            <a:r>
              <a:rPr lang="en-GB" sz="1400" b="1" dirty="0"/>
              <a:t>Functionality:</a:t>
            </a:r>
          </a:p>
          <a:p>
            <a:pPr>
              <a:buFont typeface="Wingdings" panose="05000000000000000000" pitchFamily="2" charset="2"/>
              <a:buChar char="v"/>
            </a:pPr>
            <a:r>
              <a:rPr lang="en-GB" sz="1400" b="1" dirty="0"/>
              <a:t>Identical to ‘self-checkout ‘ ,</a:t>
            </a:r>
            <a:r>
              <a:rPr lang="en-GB" sz="1400" dirty="0"/>
              <a:t>but for cashier lanes.</a:t>
            </a:r>
          </a:p>
          <a:p>
            <a:pPr>
              <a:buFont typeface="Wingdings" panose="05000000000000000000" pitchFamily="2" charset="2"/>
              <a:buChar char="v"/>
            </a:pPr>
            <a:r>
              <a:rPr lang="en-GB" sz="1400" dirty="0"/>
              <a:t>Simulates checkout process for customers in cashier lanes.</a:t>
            </a:r>
          </a:p>
          <a:p>
            <a:pPr>
              <a:buFont typeface="Wingdings" panose="05000000000000000000" pitchFamily="2" charset="2"/>
              <a:buChar char="v"/>
            </a:pPr>
            <a:r>
              <a:rPr lang="en-GB" sz="1400" dirty="0"/>
              <a:t>Sleep for a random duration to simulate checkout.</a:t>
            </a:r>
          </a:p>
          <a:p>
            <a:pPr>
              <a:buFont typeface="Wingdings" panose="05000000000000000000" pitchFamily="2" charset="2"/>
              <a:buChar char="v"/>
            </a:pPr>
            <a:r>
              <a:rPr lang="en-GB" sz="1400" b="1" dirty="0"/>
              <a:t>Output Returns ‘NULL</a:t>
            </a:r>
          </a:p>
          <a:p>
            <a:pPr>
              <a:buFont typeface="Wingdings" panose="05000000000000000000" pitchFamily="2" charset="2"/>
              <a:buChar char="v"/>
            </a:pPr>
            <a:endParaRPr lang="en-GB" sz="1400" b="1" dirty="0"/>
          </a:p>
          <a:p>
            <a:pPr marL="0" lvl="0" indent="0" algn="l" rtl="0">
              <a:spcBef>
                <a:spcPts val="0"/>
              </a:spcBef>
              <a:spcAft>
                <a:spcPts val="0"/>
              </a:spcAft>
              <a:buClr>
                <a:schemeClr val="hlink"/>
              </a:buClr>
              <a:buSzPts val="1100"/>
              <a:buFont typeface="Arial"/>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821" y="2636323"/>
            <a:ext cx="6039229" cy="2386929"/>
          </a:xfrm>
          <a:prstGeom prst="rect">
            <a:avLst/>
          </a:prstGeom>
        </p:spPr>
      </p:pic>
    </p:spTree>
    <p:extLst>
      <p:ext uri="{BB962C8B-B14F-4D97-AF65-F5344CB8AC3E}">
        <p14:creationId xmlns:p14="http://schemas.microsoft.com/office/powerpoint/2010/main" val="2964508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2.4 Program Overview</a:t>
            </a:r>
            <a:endParaRPr dirty="0">
              <a:solidFill>
                <a:schemeClr val="lt2"/>
              </a:solidFill>
            </a:endParaRPr>
          </a:p>
        </p:txBody>
      </p:sp>
      <p:sp>
        <p:nvSpPr>
          <p:cNvPr id="660" name="Google Shape;660;p36"/>
          <p:cNvSpPr txBox="1">
            <a:spLocks noGrp="1"/>
          </p:cNvSpPr>
          <p:nvPr>
            <p:ph type="body" idx="1"/>
          </p:nvPr>
        </p:nvSpPr>
        <p:spPr>
          <a:xfrm>
            <a:off x="1310808" y="903698"/>
            <a:ext cx="7705600" cy="4145424"/>
          </a:xfrm>
          <a:prstGeom prst="rect">
            <a:avLst/>
          </a:prstGeom>
        </p:spPr>
        <p:txBody>
          <a:bodyPr spcFirstLastPara="1" wrap="square" lIns="91425" tIns="91425" rIns="91425" bIns="91425" anchor="t" anchorCtr="0">
            <a:noAutofit/>
          </a:bodyPr>
          <a:lstStyle/>
          <a:p>
            <a:pPr marL="0" indent="0">
              <a:buNone/>
            </a:pPr>
            <a:r>
              <a:rPr lang="en-US" sz="1400" b="1" dirty="0">
                <a:solidFill>
                  <a:srgbClr val="FFC000"/>
                </a:solidFill>
              </a:rPr>
              <a:t>4.Process cashier_lanes</a:t>
            </a:r>
          </a:p>
          <a:p>
            <a:pPr marL="0" indent="0">
              <a:buNone/>
            </a:pPr>
            <a:r>
              <a:rPr lang="en-US" sz="1400" b="1" dirty="0"/>
              <a:t>Input: </a:t>
            </a:r>
            <a:r>
              <a:rPr lang="en-US" sz="1400" dirty="0"/>
              <a:t>Array containing the number of customers for each cashier  lane.</a:t>
            </a:r>
          </a:p>
          <a:p>
            <a:pPr marL="0" indent="0">
              <a:buNone/>
            </a:pPr>
            <a:r>
              <a:rPr lang="en-US" sz="1400" b="1" dirty="0"/>
              <a:t>Functionality: </a:t>
            </a:r>
          </a:p>
          <a:p>
            <a:pPr marL="0" indent="0">
              <a:buNone/>
            </a:pPr>
            <a:r>
              <a:rPr lang="en-US" sz="1400" dirty="0"/>
              <a:t>Similar to’process_self_checkouts’ ,but for cashier lanes.</a:t>
            </a:r>
          </a:p>
          <a:p>
            <a:pPr marL="0" indent="0">
              <a:buNone/>
            </a:pPr>
            <a:r>
              <a:rPr lang="en-US" sz="1400" dirty="0"/>
              <a:t>Creates an array of threads for self-checkout lanes.</a:t>
            </a:r>
          </a:p>
          <a:p>
            <a:pPr marL="0" indent="0">
              <a:buNone/>
            </a:pPr>
            <a:r>
              <a:rPr lang="en-US" sz="1400" dirty="0"/>
              <a:t>For each  lane: Allocate memory for ‘laneData’</a:t>
            </a:r>
          </a:p>
          <a:p>
            <a:pPr marL="0" indent="0">
              <a:buNone/>
            </a:pPr>
            <a:r>
              <a:rPr lang="en-US" sz="1400" dirty="0"/>
              <a:t> Sets the lane ID and the number of Customers.</a:t>
            </a:r>
          </a:p>
          <a:p>
            <a:pPr marL="0" indent="0">
              <a:buNone/>
            </a:pPr>
            <a:r>
              <a:rPr lang="en-US" sz="1400" dirty="0"/>
              <a:t>Creates a thread to process the lane using ‘Cashier_checkout ‘function.</a:t>
            </a:r>
          </a:p>
          <a:p>
            <a:pPr marL="0" indent="0">
              <a:buNone/>
            </a:pPr>
            <a:r>
              <a:rPr lang="en-US" sz="1400" dirty="0"/>
              <a:t>Waits for all threads to complete using ‘pthread_join’.</a:t>
            </a:r>
          </a:p>
          <a:p>
            <a:pPr marL="0" indent="0">
              <a:buNone/>
            </a:pPr>
            <a:r>
              <a:rPr lang="en-US" sz="1400" dirty="0"/>
              <a:t>Output :Prints a message when all self-checkout lanes have processed their customers. </a:t>
            </a:r>
          </a:p>
          <a:p>
            <a:pPr marL="0" indent="0">
              <a:buNone/>
            </a:pPr>
            <a:endParaRPr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795" y="3117179"/>
            <a:ext cx="5425005" cy="2026321"/>
          </a:xfrm>
          <a:prstGeom prst="rect">
            <a:avLst/>
          </a:prstGeom>
        </p:spPr>
      </p:pic>
    </p:spTree>
    <p:extLst>
      <p:ext uri="{BB962C8B-B14F-4D97-AF65-F5344CB8AC3E}">
        <p14:creationId xmlns:p14="http://schemas.microsoft.com/office/powerpoint/2010/main" val="2119779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2.5 Program Overview</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US" sz="1400" b="1" dirty="0">
                <a:solidFill>
                  <a:srgbClr val="FFC000"/>
                </a:solidFill>
              </a:rPr>
              <a:t>5.Process self-checkouts </a:t>
            </a:r>
            <a:r>
              <a:rPr lang="en-US" sz="1400" b="1" dirty="0"/>
              <a:t>.</a:t>
            </a:r>
          </a:p>
          <a:p>
            <a:pPr marL="0" indent="0">
              <a:buNone/>
            </a:pPr>
            <a:r>
              <a:rPr lang="en-US" sz="1400" b="1" dirty="0"/>
              <a:t>Input: </a:t>
            </a:r>
            <a:r>
              <a:rPr lang="en-US" sz="1400" dirty="0"/>
              <a:t>Array containing the number of customers for each self-checkout lane.</a:t>
            </a:r>
          </a:p>
          <a:p>
            <a:pPr marL="0" indent="0">
              <a:buNone/>
            </a:pPr>
            <a:r>
              <a:rPr lang="en-US" sz="1400" b="1" dirty="0"/>
              <a:t>Functionality: </a:t>
            </a:r>
            <a:endParaRPr lang="en-US" sz="1400" dirty="0"/>
          </a:p>
          <a:p>
            <a:pPr marL="0" indent="0">
              <a:buNone/>
            </a:pPr>
            <a:r>
              <a:rPr lang="en-US" sz="1400" dirty="0"/>
              <a:t>Creates an array of threads for self-checkout lanes.</a:t>
            </a:r>
          </a:p>
          <a:p>
            <a:pPr marL="0" indent="0">
              <a:buNone/>
            </a:pPr>
            <a:r>
              <a:rPr lang="en-US" sz="1400" dirty="0"/>
              <a:t>For each  lane: Allocate memory for ‘laneData’</a:t>
            </a:r>
          </a:p>
          <a:p>
            <a:pPr marL="0" indent="0">
              <a:buNone/>
            </a:pPr>
            <a:r>
              <a:rPr lang="en-US" sz="1400" dirty="0"/>
              <a:t> Sets the lane ID and the number of Customers.</a:t>
            </a:r>
          </a:p>
          <a:p>
            <a:pPr marL="0" indent="0">
              <a:buNone/>
            </a:pPr>
            <a:r>
              <a:rPr lang="en-US" sz="1400" dirty="0"/>
              <a:t>Creates a thread to process the lane using ‘self-checkout ‘function.</a:t>
            </a:r>
          </a:p>
          <a:p>
            <a:pPr marL="0" indent="0">
              <a:buNone/>
            </a:pPr>
            <a:r>
              <a:rPr lang="en-US" sz="1400" dirty="0"/>
              <a:t>Waits for all threads to complete using ‘pthread_join’.</a:t>
            </a:r>
          </a:p>
          <a:p>
            <a:pPr marL="0" indent="0">
              <a:buNone/>
            </a:pPr>
            <a:r>
              <a:rPr lang="en-US" sz="1400" dirty="0"/>
              <a:t>Output :Prints a message when all self-checkout lanes have processed their customers.</a:t>
            </a:r>
          </a:p>
          <a:p>
            <a:pPr marL="0" indent="0">
              <a:buNone/>
            </a:pPr>
            <a:r>
              <a:rPr lang="en-US" sz="1400" dirty="0"/>
              <a:t> </a:t>
            </a:r>
          </a:p>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5127" y="3021666"/>
            <a:ext cx="5415947" cy="2054496"/>
          </a:xfrm>
          <a:prstGeom prst="rect">
            <a:avLst/>
          </a:prstGeom>
        </p:spPr>
      </p:pic>
    </p:spTree>
    <p:extLst>
      <p:ext uri="{BB962C8B-B14F-4D97-AF65-F5344CB8AC3E}">
        <p14:creationId xmlns:p14="http://schemas.microsoft.com/office/powerpoint/2010/main" val="317105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36"/>
          <p:cNvSpPr/>
          <p:nvPr/>
        </p:nvSpPr>
        <p:spPr>
          <a:xfrm>
            <a:off x="468211" y="2378308"/>
            <a:ext cx="684000" cy="684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36"/>
          <p:cNvSpPr txBox="1">
            <a:spLocks noGrp="1"/>
          </p:cNvSpPr>
          <p:nvPr>
            <p:ph type="title"/>
          </p:nvPr>
        </p:nvSpPr>
        <p:spPr>
          <a:xfrm>
            <a:off x="1464050" y="445025"/>
            <a:ext cx="6216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solidFill>
                  <a:schemeClr val="lt2"/>
                </a:solidFill>
              </a:rPr>
              <a:t>2.6 Program Overview</a:t>
            </a:r>
            <a:endParaRPr dirty="0">
              <a:solidFill>
                <a:schemeClr val="lt2"/>
              </a:solidFill>
            </a:endParaRPr>
          </a:p>
        </p:txBody>
      </p:sp>
      <p:sp>
        <p:nvSpPr>
          <p:cNvPr id="660" name="Google Shape;660;p36"/>
          <p:cNvSpPr txBox="1">
            <a:spLocks noGrp="1"/>
          </p:cNvSpPr>
          <p:nvPr>
            <p:ph type="body" idx="1"/>
          </p:nvPr>
        </p:nvSpPr>
        <p:spPr>
          <a:xfrm>
            <a:off x="1310809" y="998075"/>
            <a:ext cx="7705600" cy="4078087"/>
          </a:xfrm>
          <a:prstGeom prst="rect">
            <a:avLst/>
          </a:prstGeom>
        </p:spPr>
        <p:txBody>
          <a:bodyPr spcFirstLastPara="1" wrap="square" lIns="91425" tIns="91425" rIns="91425" bIns="91425" anchor="t" anchorCtr="0">
            <a:noAutofit/>
          </a:bodyPr>
          <a:lstStyle/>
          <a:p>
            <a:pPr marL="0" indent="0">
              <a:buNone/>
            </a:pPr>
            <a:r>
              <a:rPr lang="en-GB" sz="1400" b="1" dirty="0">
                <a:solidFill>
                  <a:srgbClr val="FFC000"/>
                </a:solidFill>
              </a:rPr>
              <a:t>6.Main Function</a:t>
            </a:r>
          </a:p>
          <a:p>
            <a:pPr marL="0" indent="0">
              <a:buNone/>
            </a:pPr>
            <a:r>
              <a:rPr lang="en-GB" sz="1400" b="1" dirty="0"/>
              <a:t>Functionality: </a:t>
            </a:r>
          </a:p>
          <a:p>
            <a:pPr marL="0" indent="0">
              <a:buNone/>
            </a:pPr>
            <a:r>
              <a:rPr lang="en-GB" sz="1400" dirty="0"/>
              <a:t>Seeds the random number generator with the current time to ensure different random sequences each run.</a:t>
            </a:r>
          </a:p>
          <a:p>
            <a:pPr marL="0" indent="0">
              <a:buNone/>
            </a:pPr>
            <a:r>
              <a:rPr lang="en-GB" sz="1400" dirty="0"/>
              <a:t>Prompts the user to enter the number of customers for each self-checkout and cahier lane.</a:t>
            </a:r>
          </a:p>
          <a:p>
            <a:pPr marL="0" indent="0">
              <a:buNone/>
            </a:pPr>
            <a:r>
              <a:rPr lang="en-GB" sz="1400" dirty="0"/>
              <a:t>Calls ‘process_self_checkouts’to process customers in self-checkout lanes.</a:t>
            </a:r>
          </a:p>
          <a:p>
            <a:pPr marL="0" indent="0">
              <a:buNone/>
            </a:pPr>
            <a:r>
              <a:rPr lang="en-GB" sz="1400" dirty="0"/>
              <a:t>Calls ‘process_cashiers’ to process customers in cashier lanes.</a:t>
            </a:r>
          </a:p>
          <a:p>
            <a:pPr marL="0" indent="0">
              <a:buNone/>
            </a:pPr>
            <a:r>
              <a:rPr lang="en-GB" sz="1400" dirty="0"/>
              <a:t>Output: Ensure the main program flow and execution of the defined functions.</a:t>
            </a:r>
          </a:p>
          <a:p>
            <a:pPr marL="0" indent="0">
              <a:buNone/>
            </a:pPr>
            <a:endParaRPr sz="1400" b="1" dirty="0"/>
          </a:p>
        </p:txBody>
      </p:sp>
      <p:sp>
        <p:nvSpPr>
          <p:cNvPr id="661" name="Google Shape;661;p36"/>
          <p:cNvSpPr txBox="1"/>
          <p:nvPr/>
        </p:nvSpPr>
        <p:spPr>
          <a:xfrm>
            <a:off x="7774800" y="464675"/>
            <a:ext cx="649500" cy="533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3000" b="1">
                <a:solidFill>
                  <a:schemeClr val="dk2"/>
                </a:solidFill>
                <a:latin typeface="Blinker"/>
                <a:ea typeface="Blinker"/>
                <a:cs typeface="Blinker"/>
                <a:sym typeface="Blinker"/>
              </a:rPr>
              <a:t>//</a:t>
            </a:r>
            <a:r>
              <a:rPr lang="en" sz="3000" b="1">
                <a:solidFill>
                  <a:schemeClr val="lt2"/>
                </a:solidFill>
                <a:latin typeface="Blinker"/>
                <a:ea typeface="Blinker"/>
                <a:cs typeface="Blinker"/>
                <a:sym typeface="Blinker"/>
              </a:rPr>
              <a:t>&gt;</a:t>
            </a:r>
            <a:endParaRPr sz="3000" b="1" dirty="0">
              <a:solidFill>
                <a:schemeClr val="lt2"/>
              </a:solidFill>
              <a:latin typeface="Blinker"/>
              <a:ea typeface="Blinker"/>
              <a:cs typeface="Blinker"/>
              <a:sym typeface="Blinker"/>
            </a:endParaRPr>
          </a:p>
        </p:txBody>
      </p:sp>
      <p:sp>
        <p:nvSpPr>
          <p:cNvPr id="662" name="Google Shape;662;p36"/>
          <p:cNvSpPr txBox="1"/>
          <p:nvPr/>
        </p:nvSpPr>
        <p:spPr>
          <a:xfrm>
            <a:off x="720000" y="464675"/>
            <a:ext cx="649500" cy="53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linker"/>
                <a:ea typeface="Blinker"/>
                <a:cs typeface="Blinker"/>
                <a:sym typeface="Blinker"/>
              </a:rPr>
              <a:t>&lt;</a:t>
            </a:r>
            <a:r>
              <a:rPr lang="en" sz="3000" b="1">
                <a:solidFill>
                  <a:schemeClr val="dk2"/>
                </a:solidFill>
                <a:latin typeface="Blinker"/>
                <a:ea typeface="Blinker"/>
                <a:cs typeface="Blinker"/>
                <a:sym typeface="Blinker"/>
              </a:rPr>
              <a:t>//</a:t>
            </a:r>
            <a:endParaRPr sz="3000" b="1" dirty="0">
              <a:solidFill>
                <a:schemeClr val="lt2"/>
              </a:solidFill>
              <a:latin typeface="Blinker"/>
              <a:ea typeface="Blinker"/>
              <a:cs typeface="Blinker"/>
              <a:sym typeface="Blinker"/>
            </a:endParaRPr>
          </a:p>
        </p:txBody>
      </p:sp>
      <p:grpSp>
        <p:nvGrpSpPr>
          <p:cNvPr id="663" name="Google Shape;663;p36"/>
          <p:cNvGrpSpPr/>
          <p:nvPr/>
        </p:nvGrpSpPr>
        <p:grpSpPr>
          <a:xfrm>
            <a:off x="499680" y="2636323"/>
            <a:ext cx="385344" cy="385344"/>
            <a:chOff x="4717101" y="1160033"/>
            <a:chExt cx="385344" cy="385344"/>
          </a:xfrm>
        </p:grpSpPr>
        <p:sp>
          <p:nvSpPr>
            <p:cNvPr id="664" name="Google Shape;664;p36"/>
            <p:cNvSpPr/>
            <p:nvPr/>
          </p:nvSpPr>
          <p:spPr>
            <a:xfrm>
              <a:off x="4875698" y="1409711"/>
              <a:ext cx="47378" cy="67834"/>
            </a:xfrm>
            <a:custGeom>
              <a:avLst/>
              <a:gdLst/>
              <a:ahLst/>
              <a:cxnLst/>
              <a:rect l="l" t="t" r="r" b="b"/>
              <a:pathLst>
                <a:path w="1341" h="1920" extrusionOk="0">
                  <a:moveTo>
                    <a:pt x="985" y="1"/>
                  </a:moveTo>
                  <a:cubicBezTo>
                    <a:pt x="904" y="1"/>
                    <a:pt x="822" y="31"/>
                    <a:pt x="761" y="92"/>
                  </a:cubicBezTo>
                  <a:lnTo>
                    <a:pt x="122" y="732"/>
                  </a:lnTo>
                  <a:cubicBezTo>
                    <a:pt x="0" y="854"/>
                    <a:pt x="0" y="1057"/>
                    <a:pt x="122" y="1189"/>
                  </a:cubicBezTo>
                  <a:lnTo>
                    <a:pt x="761" y="1828"/>
                  </a:lnTo>
                  <a:cubicBezTo>
                    <a:pt x="822" y="1889"/>
                    <a:pt x="904" y="1920"/>
                    <a:pt x="985" y="1920"/>
                  </a:cubicBezTo>
                  <a:cubicBezTo>
                    <a:pt x="1066" y="1920"/>
                    <a:pt x="1147" y="1889"/>
                    <a:pt x="1208" y="1828"/>
                  </a:cubicBezTo>
                  <a:cubicBezTo>
                    <a:pt x="1341" y="1697"/>
                    <a:pt x="1341" y="1494"/>
                    <a:pt x="1208" y="1372"/>
                  </a:cubicBezTo>
                  <a:lnTo>
                    <a:pt x="802" y="955"/>
                  </a:lnTo>
                  <a:lnTo>
                    <a:pt x="1208" y="549"/>
                  </a:lnTo>
                  <a:cubicBezTo>
                    <a:pt x="1341" y="417"/>
                    <a:pt x="1341" y="224"/>
                    <a:pt x="1208" y="92"/>
                  </a:cubicBezTo>
                  <a:cubicBezTo>
                    <a:pt x="1147" y="31"/>
                    <a:pt x="1066" y="1"/>
                    <a:pt x="9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5" name="Google Shape;665;p36"/>
            <p:cNvSpPr/>
            <p:nvPr/>
          </p:nvSpPr>
          <p:spPr>
            <a:xfrm>
              <a:off x="4988331" y="1409711"/>
              <a:ext cx="47413" cy="67834"/>
            </a:xfrm>
            <a:custGeom>
              <a:avLst/>
              <a:gdLst/>
              <a:ahLst/>
              <a:cxnLst/>
              <a:rect l="l" t="t" r="r" b="b"/>
              <a:pathLst>
                <a:path w="1342" h="1920" extrusionOk="0">
                  <a:moveTo>
                    <a:pt x="355" y="1"/>
                  </a:moveTo>
                  <a:cubicBezTo>
                    <a:pt x="272" y="1"/>
                    <a:pt x="188" y="31"/>
                    <a:pt x="123" y="92"/>
                  </a:cubicBezTo>
                  <a:cubicBezTo>
                    <a:pt x="1" y="224"/>
                    <a:pt x="1" y="417"/>
                    <a:pt x="123" y="549"/>
                  </a:cubicBezTo>
                  <a:lnTo>
                    <a:pt x="539" y="955"/>
                  </a:lnTo>
                  <a:lnTo>
                    <a:pt x="123" y="1372"/>
                  </a:lnTo>
                  <a:cubicBezTo>
                    <a:pt x="1" y="1494"/>
                    <a:pt x="1" y="1697"/>
                    <a:pt x="123" y="1828"/>
                  </a:cubicBezTo>
                  <a:cubicBezTo>
                    <a:pt x="188" y="1889"/>
                    <a:pt x="272" y="1920"/>
                    <a:pt x="355" y="1920"/>
                  </a:cubicBezTo>
                  <a:cubicBezTo>
                    <a:pt x="437" y="1920"/>
                    <a:pt x="518" y="1889"/>
                    <a:pt x="579" y="1828"/>
                  </a:cubicBezTo>
                  <a:lnTo>
                    <a:pt x="1219" y="1189"/>
                  </a:lnTo>
                  <a:cubicBezTo>
                    <a:pt x="1341" y="1057"/>
                    <a:pt x="1341" y="854"/>
                    <a:pt x="1219" y="732"/>
                  </a:cubicBezTo>
                  <a:lnTo>
                    <a:pt x="579" y="92"/>
                  </a:lnTo>
                  <a:cubicBezTo>
                    <a:pt x="518" y="31"/>
                    <a:pt x="437" y="1"/>
                    <a:pt x="3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6"/>
            <p:cNvSpPr/>
            <p:nvPr/>
          </p:nvSpPr>
          <p:spPr>
            <a:xfrm>
              <a:off x="4932015" y="1387170"/>
              <a:ext cx="47378" cy="112950"/>
            </a:xfrm>
            <a:custGeom>
              <a:avLst/>
              <a:gdLst/>
              <a:ahLst/>
              <a:cxnLst/>
              <a:rect l="l" t="t" r="r" b="b"/>
              <a:pathLst>
                <a:path w="1341" h="3197" extrusionOk="0">
                  <a:moveTo>
                    <a:pt x="990" y="0"/>
                  </a:moveTo>
                  <a:cubicBezTo>
                    <a:pt x="846" y="0"/>
                    <a:pt x="716" y="96"/>
                    <a:pt x="681" y="243"/>
                  </a:cubicBezTo>
                  <a:lnTo>
                    <a:pt x="41" y="2802"/>
                  </a:lnTo>
                  <a:cubicBezTo>
                    <a:pt x="0" y="2974"/>
                    <a:pt x="102" y="3147"/>
                    <a:pt x="275" y="3188"/>
                  </a:cubicBezTo>
                  <a:cubicBezTo>
                    <a:pt x="300" y="3194"/>
                    <a:pt x="326" y="3197"/>
                    <a:pt x="351" y="3197"/>
                  </a:cubicBezTo>
                  <a:cubicBezTo>
                    <a:pt x="495" y="3197"/>
                    <a:pt x="626" y="3101"/>
                    <a:pt x="661" y="2954"/>
                  </a:cubicBezTo>
                  <a:lnTo>
                    <a:pt x="1300" y="395"/>
                  </a:lnTo>
                  <a:cubicBezTo>
                    <a:pt x="1341" y="223"/>
                    <a:pt x="1239" y="50"/>
                    <a:pt x="1067" y="9"/>
                  </a:cubicBezTo>
                  <a:cubicBezTo>
                    <a:pt x="1041" y="3"/>
                    <a:pt x="1015" y="0"/>
                    <a:pt x="9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6"/>
            <p:cNvSpPr/>
            <p:nvPr/>
          </p:nvSpPr>
          <p:spPr>
            <a:xfrm>
              <a:off x="4717101" y="1160033"/>
              <a:ext cx="385344" cy="385344"/>
            </a:xfrm>
            <a:custGeom>
              <a:avLst/>
              <a:gdLst/>
              <a:ahLst/>
              <a:cxnLst/>
              <a:rect l="l" t="t" r="r" b="b"/>
              <a:pathLst>
                <a:path w="10907" h="10907" extrusionOk="0">
                  <a:moveTo>
                    <a:pt x="6428" y="640"/>
                  </a:moveTo>
                  <a:lnTo>
                    <a:pt x="6428" y="1270"/>
                  </a:lnTo>
                  <a:lnTo>
                    <a:pt x="640" y="1270"/>
                  </a:lnTo>
                  <a:lnTo>
                    <a:pt x="640" y="640"/>
                  </a:lnTo>
                  <a:close/>
                  <a:moveTo>
                    <a:pt x="7708" y="640"/>
                  </a:moveTo>
                  <a:lnTo>
                    <a:pt x="7708" y="1270"/>
                  </a:lnTo>
                  <a:lnTo>
                    <a:pt x="7069" y="1270"/>
                  </a:lnTo>
                  <a:lnTo>
                    <a:pt x="7069" y="640"/>
                  </a:lnTo>
                  <a:close/>
                  <a:moveTo>
                    <a:pt x="8987" y="4509"/>
                  </a:moveTo>
                  <a:lnTo>
                    <a:pt x="8987" y="5149"/>
                  </a:lnTo>
                  <a:lnTo>
                    <a:pt x="3240" y="5149"/>
                  </a:lnTo>
                  <a:lnTo>
                    <a:pt x="3240" y="4509"/>
                  </a:lnTo>
                  <a:close/>
                  <a:moveTo>
                    <a:pt x="10267" y="4509"/>
                  </a:moveTo>
                  <a:lnTo>
                    <a:pt x="10267" y="5149"/>
                  </a:lnTo>
                  <a:lnTo>
                    <a:pt x="9628" y="5149"/>
                  </a:lnTo>
                  <a:lnTo>
                    <a:pt x="9628" y="4509"/>
                  </a:lnTo>
                  <a:close/>
                  <a:moveTo>
                    <a:pt x="7708" y="1909"/>
                  </a:moveTo>
                  <a:lnTo>
                    <a:pt x="7708" y="3869"/>
                  </a:lnTo>
                  <a:lnTo>
                    <a:pt x="2915" y="3869"/>
                  </a:lnTo>
                  <a:cubicBezTo>
                    <a:pt x="2743" y="3869"/>
                    <a:pt x="2601" y="4011"/>
                    <a:pt x="2601" y="4194"/>
                  </a:cubicBezTo>
                  <a:lnTo>
                    <a:pt x="2601" y="6428"/>
                  </a:lnTo>
                  <a:lnTo>
                    <a:pt x="640" y="6428"/>
                  </a:lnTo>
                  <a:lnTo>
                    <a:pt x="640" y="1909"/>
                  </a:lnTo>
                  <a:close/>
                  <a:moveTo>
                    <a:pt x="10267" y="5788"/>
                  </a:moveTo>
                  <a:lnTo>
                    <a:pt x="10267" y="10267"/>
                  </a:lnTo>
                  <a:lnTo>
                    <a:pt x="3240" y="10267"/>
                  </a:lnTo>
                  <a:lnTo>
                    <a:pt x="3240" y="5788"/>
                  </a:lnTo>
                  <a:close/>
                  <a:moveTo>
                    <a:pt x="315" y="0"/>
                  </a:moveTo>
                  <a:cubicBezTo>
                    <a:pt x="143" y="0"/>
                    <a:pt x="1" y="142"/>
                    <a:pt x="1" y="315"/>
                  </a:cubicBezTo>
                  <a:lnTo>
                    <a:pt x="1" y="6753"/>
                  </a:lnTo>
                  <a:cubicBezTo>
                    <a:pt x="1" y="6925"/>
                    <a:pt x="143" y="7068"/>
                    <a:pt x="315" y="7068"/>
                  </a:cubicBezTo>
                  <a:lnTo>
                    <a:pt x="2601" y="7068"/>
                  </a:lnTo>
                  <a:lnTo>
                    <a:pt x="2601" y="10581"/>
                  </a:lnTo>
                  <a:cubicBezTo>
                    <a:pt x="2601" y="10764"/>
                    <a:pt x="2743" y="10906"/>
                    <a:pt x="2915" y="10906"/>
                  </a:cubicBezTo>
                  <a:lnTo>
                    <a:pt x="10582" y="10906"/>
                  </a:lnTo>
                  <a:cubicBezTo>
                    <a:pt x="10765" y="10906"/>
                    <a:pt x="10907" y="10764"/>
                    <a:pt x="10907" y="10581"/>
                  </a:cubicBezTo>
                  <a:lnTo>
                    <a:pt x="10907" y="4194"/>
                  </a:lnTo>
                  <a:cubicBezTo>
                    <a:pt x="10907" y="4011"/>
                    <a:pt x="10765" y="3869"/>
                    <a:pt x="10582" y="3869"/>
                  </a:cubicBezTo>
                  <a:lnTo>
                    <a:pt x="8348" y="3869"/>
                  </a:lnTo>
                  <a:lnTo>
                    <a:pt x="8348" y="315"/>
                  </a:lnTo>
                  <a:cubicBezTo>
                    <a:pt x="8348" y="142"/>
                    <a:pt x="8206" y="0"/>
                    <a:pt x="80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8" name="Google Shape;668;p36"/>
          <p:cNvSpPr/>
          <p:nvPr/>
        </p:nvSpPr>
        <p:spPr>
          <a:xfrm>
            <a:off x="228835" y="2720308"/>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sp>
        <p:nvSpPr>
          <p:cNvPr id="669" name="Google Shape;669;p36"/>
          <p:cNvSpPr/>
          <p:nvPr/>
        </p:nvSpPr>
        <p:spPr>
          <a:xfrm flipH="1">
            <a:off x="976886" y="2702543"/>
            <a:ext cx="197022" cy="217375"/>
          </a:xfrm>
          <a:prstGeom prst="rect">
            <a:avLst/>
          </a:prstGeom>
        </p:spPr>
        <p:txBody>
          <a:bodyPr>
            <a:prstTxWarp prst="textPlain">
              <a:avLst/>
            </a:prstTxWarp>
          </a:bodyPr>
          <a:lstStyle/>
          <a:p>
            <a:pPr lvl="0" algn="ctr"/>
            <a:r>
              <a:rPr b="1" i="0" dirty="0">
                <a:ln>
                  <a:noFill/>
                </a:ln>
                <a:solidFill>
                  <a:schemeClr val="dk1"/>
                </a:solidFill>
                <a:latin typeface="Blinker"/>
              </a:rPr>
              <a:t>&lt;</a:t>
            </a:r>
          </a:p>
        </p:txBody>
      </p:sp>
      <p:cxnSp>
        <p:nvCxnSpPr>
          <p:cNvPr id="670" name="Google Shape;670;p36"/>
          <p:cNvCxnSpPr/>
          <p:nvPr/>
        </p:nvCxnSpPr>
        <p:spPr>
          <a:xfrm>
            <a:off x="732067" y="3105652"/>
            <a:ext cx="0" cy="1917600"/>
          </a:xfrm>
          <a:prstGeom prst="straightConnector1">
            <a:avLst/>
          </a:prstGeom>
          <a:noFill/>
          <a:ln w="19050" cap="flat" cmpd="sng">
            <a:solidFill>
              <a:schemeClr val="dk2"/>
            </a:solidFill>
            <a:prstDash val="solid"/>
            <a:round/>
            <a:headEnd type="none" w="med" len="med"/>
            <a:tailEnd type="none" w="med" len="med"/>
          </a:ln>
        </p:spPr>
      </p:cxnSp>
      <p:cxnSp>
        <p:nvCxnSpPr>
          <p:cNvPr id="671" name="Google Shape;671;p36"/>
          <p:cNvCxnSpPr/>
          <p:nvPr/>
        </p:nvCxnSpPr>
        <p:spPr>
          <a:xfrm>
            <a:off x="8404800" y="797792"/>
            <a:ext cx="739200" cy="0"/>
          </a:xfrm>
          <a:prstGeom prst="straightConnector1">
            <a:avLst/>
          </a:prstGeom>
          <a:noFill/>
          <a:ln w="19050" cap="flat" cmpd="sng">
            <a:solidFill>
              <a:schemeClr val="dk2"/>
            </a:solidFill>
            <a:prstDash val="solid"/>
            <a:round/>
            <a:headEnd type="none" w="med" len="med"/>
            <a:tailEnd type="none" w="med" len="med"/>
          </a:ln>
        </p:spPr>
      </p:cxnSp>
      <p:cxnSp>
        <p:nvCxnSpPr>
          <p:cNvPr id="672" name="Google Shape;672;p36"/>
          <p:cNvCxnSpPr/>
          <p:nvPr/>
        </p:nvCxnSpPr>
        <p:spPr>
          <a:xfrm>
            <a:off x="100" y="797792"/>
            <a:ext cx="739200" cy="0"/>
          </a:xfrm>
          <a:prstGeom prst="straightConnector1">
            <a:avLst/>
          </a:prstGeom>
          <a:noFill/>
          <a:ln w="19050" cap="flat" cmpd="sng">
            <a:solidFill>
              <a:schemeClr val="dk2"/>
            </a:solidFill>
            <a:prstDash val="solid"/>
            <a:round/>
            <a:headEnd type="none" w="med" len="med"/>
            <a:tailEnd type="none" w="med" len="med"/>
          </a:ln>
        </p:spPr>
      </p:cxnSp>
      <p:pic>
        <p:nvPicPr>
          <p:cNvPr id="3" name="Picture 2"/>
          <p:cNvPicPr>
            <a:picLocks noChangeAspect="1"/>
          </p:cNvPicPr>
          <p:nvPr/>
        </p:nvPicPr>
        <p:blipFill>
          <a:blip r:embed="rId3"/>
          <a:stretch>
            <a:fillRect/>
          </a:stretch>
        </p:blipFill>
        <p:spPr>
          <a:xfrm>
            <a:off x="2403008" y="3014576"/>
            <a:ext cx="4338084" cy="2061586"/>
          </a:xfrm>
          <a:prstGeom prst="rect">
            <a:avLst/>
          </a:prstGeom>
        </p:spPr>
      </p:pic>
    </p:spTree>
    <p:extLst>
      <p:ext uri="{BB962C8B-B14F-4D97-AF65-F5344CB8AC3E}">
        <p14:creationId xmlns:p14="http://schemas.microsoft.com/office/powerpoint/2010/main" val="2051004801"/>
      </p:ext>
    </p:extLst>
  </p:cSld>
  <p:clrMapOvr>
    <a:masterClrMapping/>
  </p:clrMapOvr>
</p:sld>
</file>

<file path=ppt/theme/theme1.xml><?xml version="1.0" encoding="utf-8"?>
<a:theme xmlns:a="http://schemas.openxmlformats.org/drawingml/2006/main" name="Web Developer Portfolio by Slidesgo">
  <a:themeElements>
    <a:clrScheme name="Simple Light">
      <a:dk1>
        <a:srgbClr val="FFFFFF"/>
      </a:dk1>
      <a:lt1>
        <a:srgbClr val="022A46"/>
      </a:lt1>
      <a:dk2>
        <a:srgbClr val="72FFDD"/>
      </a:dk2>
      <a:lt2>
        <a:srgbClr val="72FFFF"/>
      </a:lt2>
      <a:accent1>
        <a:srgbClr val="0D3A5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1134</Words>
  <Application>Microsoft Office PowerPoint</Application>
  <PresentationFormat>On-screen Show (16:9)</PresentationFormat>
  <Paragraphs>148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Wingdings</vt:lpstr>
      <vt:lpstr>Inconsolata Medium</vt:lpstr>
      <vt:lpstr>Blinker</vt:lpstr>
      <vt:lpstr>Web Developer Portfolio by Slidesgo</vt:lpstr>
      <vt:lpstr>Simulating Customer Checkouts with Multithreading in C  &lt;//Parallel Computing//&gt;</vt:lpstr>
      <vt:lpstr>01</vt:lpstr>
      <vt:lpstr>1. Introduction </vt:lpstr>
      <vt:lpstr>2.1 Program Overview</vt:lpstr>
      <vt:lpstr>2.2 Program Overview</vt:lpstr>
      <vt:lpstr>2.3 Program Overview</vt:lpstr>
      <vt:lpstr>2.4 Program Overview</vt:lpstr>
      <vt:lpstr>2.5 Program Overview</vt:lpstr>
      <vt:lpstr>2.6 Program Overview</vt:lpstr>
      <vt:lpstr>3. Screens and Journey</vt:lpstr>
      <vt:lpstr>3. 2 Screens and Journey</vt:lpstr>
      <vt:lpstr>3. 3 Screens and Journey</vt:lpstr>
      <vt:lpstr>4. 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Simulating Customer Checkouts with Multithreading in C  &lt;//Parallel Computing//&gt;</dc:title>
  <dc:creator>ERICK PASCAL</dc:creator>
  <cp:lastModifiedBy>Daniel Darsamo</cp:lastModifiedBy>
  <cp:revision>23</cp:revision>
  <dcterms:modified xsi:type="dcterms:W3CDTF">2024-06-12T16:26:36Z</dcterms:modified>
</cp:coreProperties>
</file>