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9" r:id="rId12"/>
    <p:sldId id="283" r:id="rId13"/>
    <p:sldId id="284" r:id="rId14"/>
    <p:sldId id="285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8D0A1C-22DF-4BF3-84CD-02CA4F884BD8}" v="28" dt="2024-04-18T10:36:06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93222" autoAdjust="0"/>
  </p:normalViewPr>
  <p:slideViewPr>
    <p:cSldViewPr snapToGrid="0">
      <p:cViewPr varScale="1">
        <p:scale>
          <a:sx n="77" d="100"/>
          <a:sy n="77" d="100"/>
        </p:scale>
        <p:origin x="126" y="79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Delaney (Student)" userId="ae8fb380-07eb-4e51-9827-bffe7d657729" providerId="ADAL" clId="{AF8D0A1C-22DF-4BF3-84CD-02CA4F884BD8}"/>
    <pc:docChg chg="undo custSel addSld delSld modSld sldOrd">
      <pc:chgData name="Daniel Delaney (Student)" userId="ae8fb380-07eb-4e51-9827-bffe7d657729" providerId="ADAL" clId="{AF8D0A1C-22DF-4BF3-84CD-02CA4F884BD8}" dt="2024-04-18T10:38:15.553" v="1434" actId="20577"/>
      <pc:docMkLst>
        <pc:docMk/>
      </pc:docMkLst>
      <pc:sldChg chg="addSp modSp del mod modNotesTx">
        <pc:chgData name="Daniel Delaney (Student)" userId="ae8fb380-07eb-4e51-9827-bffe7d657729" providerId="ADAL" clId="{AF8D0A1C-22DF-4BF3-84CD-02CA4F884BD8}" dt="2024-04-18T10:33:02.070" v="1276" actId="47"/>
        <pc:sldMkLst>
          <pc:docMk/>
          <pc:sldMk cId="1929152778" sldId="256"/>
        </pc:sldMkLst>
        <pc:spChg chg="add mod">
          <ac:chgData name="Daniel Delaney (Student)" userId="ae8fb380-07eb-4e51-9827-bffe7d657729" providerId="ADAL" clId="{AF8D0A1C-22DF-4BF3-84CD-02CA4F884BD8}" dt="2024-04-18T09:26:50.255" v="226" actId="14100"/>
          <ac:spMkLst>
            <pc:docMk/>
            <pc:sldMk cId="1929152778" sldId="256"/>
            <ac:spMk id="38" creationId="{47184B21-08E3-AC99-1BC9-6231836D548A}"/>
          </ac:spMkLst>
        </pc:spChg>
        <pc:spChg chg="add mod">
          <ac:chgData name="Daniel Delaney (Student)" userId="ae8fb380-07eb-4e51-9827-bffe7d657729" providerId="ADAL" clId="{AF8D0A1C-22DF-4BF3-84CD-02CA4F884BD8}" dt="2024-04-18T09:26:50.255" v="226" actId="14100"/>
          <ac:spMkLst>
            <pc:docMk/>
            <pc:sldMk cId="1929152778" sldId="256"/>
            <ac:spMk id="39" creationId="{3305840D-3602-F71A-2DF4-CDB9912D330F}"/>
          </ac:spMkLst>
        </pc:spChg>
        <pc:spChg chg="add mod">
          <ac:chgData name="Daniel Delaney (Student)" userId="ae8fb380-07eb-4e51-9827-bffe7d657729" providerId="ADAL" clId="{AF8D0A1C-22DF-4BF3-84CD-02CA4F884BD8}" dt="2024-04-18T09:26:50.255" v="226" actId="14100"/>
          <ac:spMkLst>
            <pc:docMk/>
            <pc:sldMk cId="1929152778" sldId="256"/>
            <ac:spMk id="40" creationId="{288B978A-8D26-8E78-EE0D-D3A8BAEC55E7}"/>
          </ac:spMkLst>
        </pc:spChg>
        <pc:spChg chg="add mod">
          <ac:chgData name="Daniel Delaney (Student)" userId="ae8fb380-07eb-4e51-9827-bffe7d657729" providerId="ADAL" clId="{AF8D0A1C-22DF-4BF3-84CD-02CA4F884BD8}" dt="2024-04-18T09:26:50.255" v="226" actId="14100"/>
          <ac:spMkLst>
            <pc:docMk/>
            <pc:sldMk cId="1929152778" sldId="256"/>
            <ac:spMk id="41" creationId="{0FEF3C89-4BC9-9210-EA9B-5904D44177C9}"/>
          </ac:spMkLst>
        </pc:spChg>
        <pc:spChg chg="add mod">
          <ac:chgData name="Daniel Delaney (Student)" userId="ae8fb380-07eb-4e51-9827-bffe7d657729" providerId="ADAL" clId="{AF8D0A1C-22DF-4BF3-84CD-02CA4F884BD8}" dt="2024-04-18T09:27:05.299" v="241" actId="20577"/>
          <ac:spMkLst>
            <pc:docMk/>
            <pc:sldMk cId="1929152778" sldId="256"/>
            <ac:spMk id="42" creationId="{5C999F8C-EF6F-686D-28DA-A7575490B1D8}"/>
          </ac:spMkLst>
        </pc:spChg>
        <pc:spChg chg="add mod">
          <ac:chgData name="Daniel Delaney (Student)" userId="ae8fb380-07eb-4e51-9827-bffe7d657729" providerId="ADAL" clId="{AF8D0A1C-22DF-4BF3-84CD-02CA4F884BD8}" dt="2024-04-18T09:27:14.521" v="258" actId="20577"/>
          <ac:spMkLst>
            <pc:docMk/>
            <pc:sldMk cId="1929152778" sldId="256"/>
            <ac:spMk id="43" creationId="{48CEF032-B199-A311-4C76-503048031322}"/>
          </ac:spMkLst>
        </pc:spChg>
        <pc:spChg chg="add mod">
          <ac:chgData name="Daniel Delaney (Student)" userId="ae8fb380-07eb-4e51-9827-bffe7d657729" providerId="ADAL" clId="{AF8D0A1C-22DF-4BF3-84CD-02CA4F884BD8}" dt="2024-04-18T09:27:24.437" v="268" actId="1076"/>
          <ac:spMkLst>
            <pc:docMk/>
            <pc:sldMk cId="1929152778" sldId="256"/>
            <ac:spMk id="44" creationId="{3FBE7795-5B1C-1083-961F-AB1DEFBF59EA}"/>
          </ac:spMkLst>
        </pc:spChg>
        <pc:spChg chg="add mod">
          <ac:chgData name="Daniel Delaney (Student)" userId="ae8fb380-07eb-4e51-9827-bffe7d657729" providerId="ADAL" clId="{AF8D0A1C-22DF-4BF3-84CD-02CA4F884BD8}" dt="2024-04-18T09:27:35.883" v="290" actId="1076"/>
          <ac:spMkLst>
            <pc:docMk/>
            <pc:sldMk cId="1929152778" sldId="256"/>
            <ac:spMk id="45" creationId="{69B8AB9B-BF8A-D9BA-0486-63C06CC48A75}"/>
          </ac:spMkLst>
        </pc:spChg>
      </pc:sldChg>
      <pc:sldChg chg="delSp modSp del mod modNotesTx">
        <pc:chgData name="Daniel Delaney (Student)" userId="ae8fb380-07eb-4e51-9827-bffe7d657729" providerId="ADAL" clId="{AF8D0A1C-22DF-4BF3-84CD-02CA4F884BD8}" dt="2024-04-18T10:37:51.729" v="1426" actId="47"/>
        <pc:sldMkLst>
          <pc:docMk/>
          <pc:sldMk cId="1296816393" sldId="257"/>
        </pc:sldMkLst>
        <pc:spChg chg="del">
          <ac:chgData name="Daniel Delaney (Student)" userId="ae8fb380-07eb-4e51-9827-bffe7d657729" providerId="ADAL" clId="{AF8D0A1C-22DF-4BF3-84CD-02CA4F884BD8}" dt="2024-04-18T10:35:55.448" v="1388" actId="21"/>
          <ac:spMkLst>
            <pc:docMk/>
            <pc:sldMk cId="1296816393" sldId="257"/>
            <ac:spMk id="3" creationId="{C4550860-CA47-09AC-5AD5-A823B64102B3}"/>
          </ac:spMkLst>
        </pc:spChg>
        <pc:spChg chg="mod">
          <ac:chgData name="Daniel Delaney (Student)" userId="ae8fb380-07eb-4e51-9827-bffe7d657729" providerId="ADAL" clId="{AF8D0A1C-22DF-4BF3-84CD-02CA4F884BD8}" dt="2024-04-18T10:11:47.884" v="1065" actId="20577"/>
          <ac:spMkLst>
            <pc:docMk/>
            <pc:sldMk cId="1296816393" sldId="257"/>
            <ac:spMk id="4" creationId="{F05162C1-3D8D-A91C-64A0-8836116E6FFC}"/>
          </ac:spMkLst>
        </pc:spChg>
        <pc:spChg chg="del">
          <ac:chgData name="Daniel Delaney (Student)" userId="ae8fb380-07eb-4e51-9827-bffe7d657729" providerId="ADAL" clId="{AF8D0A1C-22DF-4BF3-84CD-02CA4F884BD8}" dt="2024-04-18T10:35:55.448" v="1388" actId="21"/>
          <ac:spMkLst>
            <pc:docMk/>
            <pc:sldMk cId="1296816393" sldId="257"/>
            <ac:spMk id="5" creationId="{53989810-CA66-9B83-BA74-DC187AFE63E1}"/>
          </ac:spMkLst>
        </pc:spChg>
        <pc:spChg chg="del">
          <ac:chgData name="Daniel Delaney (Student)" userId="ae8fb380-07eb-4e51-9827-bffe7d657729" providerId="ADAL" clId="{AF8D0A1C-22DF-4BF3-84CD-02CA4F884BD8}" dt="2024-04-18T10:35:55.448" v="1388" actId="21"/>
          <ac:spMkLst>
            <pc:docMk/>
            <pc:sldMk cId="1296816393" sldId="257"/>
            <ac:spMk id="7" creationId="{9E255A82-781E-581D-09A6-73C753FE65BF}"/>
          </ac:spMkLst>
        </pc:spChg>
        <pc:spChg chg="del">
          <ac:chgData name="Daniel Delaney (Student)" userId="ae8fb380-07eb-4e51-9827-bffe7d657729" providerId="ADAL" clId="{AF8D0A1C-22DF-4BF3-84CD-02CA4F884BD8}" dt="2024-04-18T10:35:55.448" v="1388" actId="21"/>
          <ac:spMkLst>
            <pc:docMk/>
            <pc:sldMk cId="1296816393" sldId="257"/>
            <ac:spMk id="8" creationId="{3D5813AB-7FE0-6020-73D5-A03256290D72}"/>
          </ac:spMkLst>
        </pc:spChg>
        <pc:spChg chg="del">
          <ac:chgData name="Daniel Delaney (Student)" userId="ae8fb380-07eb-4e51-9827-bffe7d657729" providerId="ADAL" clId="{AF8D0A1C-22DF-4BF3-84CD-02CA4F884BD8}" dt="2024-04-18T10:35:55.448" v="1388" actId="21"/>
          <ac:spMkLst>
            <pc:docMk/>
            <pc:sldMk cId="1296816393" sldId="257"/>
            <ac:spMk id="9" creationId="{CF7D6A44-F15D-2A04-D9C8-44EDFC6AFC0F}"/>
          </ac:spMkLst>
        </pc:spChg>
        <pc:spChg chg="del">
          <ac:chgData name="Daniel Delaney (Student)" userId="ae8fb380-07eb-4e51-9827-bffe7d657729" providerId="ADAL" clId="{AF8D0A1C-22DF-4BF3-84CD-02CA4F884BD8}" dt="2024-04-18T10:35:55.448" v="1388" actId="21"/>
          <ac:spMkLst>
            <pc:docMk/>
            <pc:sldMk cId="1296816393" sldId="257"/>
            <ac:spMk id="10" creationId="{70730318-D833-EF89-23B1-27232139985C}"/>
          </ac:spMkLst>
        </pc:spChg>
        <pc:spChg chg="del mod">
          <ac:chgData name="Daniel Delaney (Student)" userId="ae8fb380-07eb-4e51-9827-bffe7d657729" providerId="ADAL" clId="{AF8D0A1C-22DF-4BF3-84CD-02CA4F884BD8}" dt="2024-04-18T10:35:55.448" v="1388" actId="21"/>
          <ac:spMkLst>
            <pc:docMk/>
            <pc:sldMk cId="1296816393" sldId="257"/>
            <ac:spMk id="11" creationId="{6DB5412E-582B-9625-A69E-05242821A7C0}"/>
          </ac:spMkLst>
        </pc:spChg>
        <pc:spChg chg="del">
          <ac:chgData name="Daniel Delaney (Student)" userId="ae8fb380-07eb-4e51-9827-bffe7d657729" providerId="ADAL" clId="{AF8D0A1C-22DF-4BF3-84CD-02CA4F884BD8}" dt="2024-04-18T10:35:55.448" v="1388" actId="21"/>
          <ac:spMkLst>
            <pc:docMk/>
            <pc:sldMk cId="1296816393" sldId="257"/>
            <ac:spMk id="27" creationId="{A91F551E-EEB0-BC5B-28B0-3778A18D49B1}"/>
          </ac:spMkLst>
        </pc:spChg>
      </pc:sldChg>
      <pc:sldChg chg="del modNotesTx">
        <pc:chgData name="Daniel Delaney (Student)" userId="ae8fb380-07eb-4e51-9827-bffe7d657729" providerId="ADAL" clId="{AF8D0A1C-22DF-4BF3-84CD-02CA4F884BD8}" dt="2024-04-18T09:53:49.164" v="1017" actId="47"/>
        <pc:sldMkLst>
          <pc:docMk/>
          <pc:sldMk cId="2318779535" sldId="258"/>
        </pc:sldMkLst>
      </pc:sldChg>
      <pc:sldChg chg="addSp delSp modSp del mod modNotesTx">
        <pc:chgData name="Daniel Delaney (Student)" userId="ae8fb380-07eb-4e51-9827-bffe7d657729" providerId="ADAL" clId="{AF8D0A1C-22DF-4BF3-84CD-02CA4F884BD8}" dt="2024-04-18T10:35:41.282" v="1383" actId="47"/>
        <pc:sldMkLst>
          <pc:docMk/>
          <pc:sldMk cId="175931396" sldId="263"/>
        </pc:sldMkLst>
        <pc:spChg chg="del">
          <ac:chgData name="Daniel Delaney (Student)" userId="ae8fb380-07eb-4e51-9827-bffe7d657729" providerId="ADAL" clId="{AF8D0A1C-22DF-4BF3-84CD-02CA4F884BD8}" dt="2024-04-18T09:21:32.415" v="1" actId="478"/>
          <ac:spMkLst>
            <pc:docMk/>
            <pc:sldMk cId="175931396" sldId="263"/>
            <ac:spMk id="2" creationId="{29BB7DBE-99A8-91A6-A241-BE06C1FDDEB3}"/>
          </ac:spMkLst>
        </pc:spChg>
        <pc:spChg chg="add del mod">
          <ac:chgData name="Daniel Delaney (Student)" userId="ae8fb380-07eb-4e51-9827-bffe7d657729" providerId="ADAL" clId="{AF8D0A1C-22DF-4BF3-84CD-02CA4F884BD8}" dt="2024-04-18T10:35:04.844" v="1366" actId="21"/>
          <ac:spMkLst>
            <pc:docMk/>
            <pc:sldMk cId="175931396" sldId="263"/>
            <ac:spMk id="3" creationId="{26B5C347-07C5-4462-4204-48E6DBE1C753}"/>
          </ac:spMkLst>
        </pc:spChg>
        <pc:spChg chg="add del mod">
          <ac:chgData name="Daniel Delaney (Student)" userId="ae8fb380-07eb-4e51-9827-bffe7d657729" providerId="ADAL" clId="{AF8D0A1C-22DF-4BF3-84CD-02CA4F884BD8}" dt="2024-04-18T10:35:04.844" v="1366" actId="21"/>
          <ac:spMkLst>
            <pc:docMk/>
            <pc:sldMk cId="175931396" sldId="263"/>
            <ac:spMk id="5" creationId="{E78C4857-243C-A230-D349-7D60DFE122E1}"/>
          </ac:spMkLst>
        </pc:spChg>
        <pc:spChg chg="add del mod">
          <ac:chgData name="Daniel Delaney (Student)" userId="ae8fb380-07eb-4e51-9827-bffe7d657729" providerId="ADAL" clId="{AF8D0A1C-22DF-4BF3-84CD-02CA4F884BD8}" dt="2024-04-18T10:35:04.844" v="1366" actId="21"/>
          <ac:spMkLst>
            <pc:docMk/>
            <pc:sldMk cId="175931396" sldId="263"/>
            <ac:spMk id="6" creationId="{1B301349-361B-14E5-8911-F31B45621678}"/>
          </ac:spMkLst>
        </pc:spChg>
        <pc:spChg chg="mod">
          <ac:chgData name="Daniel Delaney (Student)" userId="ae8fb380-07eb-4e51-9827-bffe7d657729" providerId="ADAL" clId="{AF8D0A1C-22DF-4BF3-84CD-02CA4F884BD8}" dt="2024-04-18T09:22:58.093" v="36" actId="20577"/>
          <ac:spMkLst>
            <pc:docMk/>
            <pc:sldMk cId="175931396" sldId="263"/>
            <ac:spMk id="8" creationId="{923FE2F3-6D56-8467-00B8-0ACEF837322F}"/>
          </ac:spMkLst>
        </pc:spChg>
        <pc:spChg chg="mod">
          <ac:chgData name="Daniel Delaney (Student)" userId="ae8fb380-07eb-4e51-9827-bffe7d657729" providerId="ADAL" clId="{AF8D0A1C-22DF-4BF3-84CD-02CA4F884BD8}" dt="2024-04-18T09:22:52.278" v="15"/>
          <ac:spMkLst>
            <pc:docMk/>
            <pc:sldMk cId="175931396" sldId="263"/>
            <ac:spMk id="9" creationId="{837C161A-EEC7-92BB-8E10-C95C8406EA0D}"/>
          </ac:spMkLst>
        </pc:spChg>
        <pc:spChg chg="del">
          <ac:chgData name="Daniel Delaney (Student)" userId="ae8fb380-07eb-4e51-9827-bffe7d657729" providerId="ADAL" clId="{AF8D0A1C-22DF-4BF3-84CD-02CA4F884BD8}" dt="2024-04-18T09:21:32.415" v="1" actId="478"/>
          <ac:spMkLst>
            <pc:docMk/>
            <pc:sldMk cId="175931396" sldId="263"/>
            <ac:spMk id="10" creationId="{70730318-D833-EF89-23B1-27232139985C}"/>
          </ac:spMkLst>
        </pc:spChg>
        <pc:spChg chg="mod">
          <ac:chgData name="Daniel Delaney (Student)" userId="ae8fb380-07eb-4e51-9827-bffe7d657729" providerId="ADAL" clId="{AF8D0A1C-22DF-4BF3-84CD-02CA4F884BD8}" dt="2024-04-18T09:23:05.019" v="38" actId="20577"/>
          <ac:spMkLst>
            <pc:docMk/>
            <pc:sldMk cId="175931396" sldId="263"/>
            <ac:spMk id="11" creationId="{222DDAFB-941C-AE0E-91B8-7E506E000E04}"/>
          </ac:spMkLst>
        </pc:spChg>
        <pc:spChg chg="del">
          <ac:chgData name="Daniel Delaney (Student)" userId="ae8fb380-07eb-4e51-9827-bffe7d657729" providerId="ADAL" clId="{AF8D0A1C-22DF-4BF3-84CD-02CA4F884BD8}" dt="2024-04-18T09:21:32.415" v="1" actId="478"/>
          <ac:spMkLst>
            <pc:docMk/>
            <pc:sldMk cId="175931396" sldId="263"/>
            <ac:spMk id="12" creationId="{40CF9D44-98F5-5B89-D8CC-DC31F01309D7}"/>
          </ac:spMkLst>
        </pc:spChg>
        <pc:spChg chg="del">
          <ac:chgData name="Daniel Delaney (Student)" userId="ae8fb380-07eb-4e51-9827-bffe7d657729" providerId="ADAL" clId="{AF8D0A1C-22DF-4BF3-84CD-02CA4F884BD8}" dt="2024-04-18T09:21:32.415" v="1" actId="478"/>
          <ac:spMkLst>
            <pc:docMk/>
            <pc:sldMk cId="175931396" sldId="263"/>
            <ac:spMk id="13" creationId="{7F3A8061-9DED-5B4E-9BF7-84503D490BBD}"/>
          </ac:spMkLst>
        </pc:spChg>
        <pc:spChg chg="del">
          <ac:chgData name="Daniel Delaney (Student)" userId="ae8fb380-07eb-4e51-9827-bffe7d657729" providerId="ADAL" clId="{AF8D0A1C-22DF-4BF3-84CD-02CA4F884BD8}" dt="2024-04-18T09:21:32.415" v="1" actId="478"/>
          <ac:spMkLst>
            <pc:docMk/>
            <pc:sldMk cId="175931396" sldId="263"/>
            <ac:spMk id="14" creationId="{F0DBD18A-B5D0-9E35-62C1-67A6BF92D141}"/>
          </ac:spMkLst>
        </pc:spChg>
        <pc:spChg chg="add del mod">
          <ac:chgData name="Daniel Delaney (Student)" userId="ae8fb380-07eb-4e51-9827-bffe7d657729" providerId="ADAL" clId="{AF8D0A1C-22DF-4BF3-84CD-02CA4F884BD8}" dt="2024-04-18T10:35:04.844" v="1366" actId="21"/>
          <ac:spMkLst>
            <pc:docMk/>
            <pc:sldMk cId="175931396" sldId="263"/>
            <ac:spMk id="15" creationId="{449D2E32-7F1A-3AF9-102A-D957235BFCA9}"/>
          </ac:spMkLst>
        </pc:spChg>
        <pc:spChg chg="add del mod">
          <ac:chgData name="Daniel Delaney (Student)" userId="ae8fb380-07eb-4e51-9827-bffe7d657729" providerId="ADAL" clId="{AF8D0A1C-22DF-4BF3-84CD-02CA4F884BD8}" dt="2024-04-18T10:35:04.844" v="1366" actId="21"/>
          <ac:spMkLst>
            <pc:docMk/>
            <pc:sldMk cId="175931396" sldId="263"/>
            <ac:spMk id="16" creationId="{7587BC8B-FC81-CF7A-D56E-FFE9EF13A697}"/>
          </ac:spMkLst>
        </pc:spChg>
        <pc:spChg chg="del">
          <ac:chgData name="Daniel Delaney (Student)" userId="ae8fb380-07eb-4e51-9827-bffe7d657729" providerId="ADAL" clId="{AF8D0A1C-22DF-4BF3-84CD-02CA4F884BD8}" dt="2024-04-18T09:21:32.415" v="1" actId="478"/>
          <ac:spMkLst>
            <pc:docMk/>
            <pc:sldMk cId="175931396" sldId="263"/>
            <ac:spMk id="23" creationId="{D5ACAB34-4995-D91C-7C9A-9D02884DB296}"/>
          </ac:spMkLst>
        </pc:spChg>
        <pc:spChg chg="del">
          <ac:chgData name="Daniel Delaney (Student)" userId="ae8fb380-07eb-4e51-9827-bffe7d657729" providerId="ADAL" clId="{AF8D0A1C-22DF-4BF3-84CD-02CA4F884BD8}" dt="2024-04-18T09:21:32.415" v="1" actId="478"/>
          <ac:spMkLst>
            <pc:docMk/>
            <pc:sldMk cId="175931396" sldId="263"/>
            <ac:spMk id="24" creationId="{CB2E59BC-278D-4BDC-3964-D80855BB8048}"/>
          </ac:spMkLst>
        </pc:spChg>
        <pc:spChg chg="del">
          <ac:chgData name="Daniel Delaney (Student)" userId="ae8fb380-07eb-4e51-9827-bffe7d657729" providerId="ADAL" clId="{AF8D0A1C-22DF-4BF3-84CD-02CA4F884BD8}" dt="2024-04-18T09:21:32.415" v="1" actId="478"/>
          <ac:spMkLst>
            <pc:docMk/>
            <pc:sldMk cId="175931396" sldId="263"/>
            <ac:spMk id="25" creationId="{CB141EC3-94CF-F63F-3BE0-FF0AAD742B62}"/>
          </ac:spMkLst>
        </pc:spChg>
        <pc:spChg chg="del">
          <ac:chgData name="Daniel Delaney (Student)" userId="ae8fb380-07eb-4e51-9827-bffe7d657729" providerId="ADAL" clId="{AF8D0A1C-22DF-4BF3-84CD-02CA4F884BD8}" dt="2024-04-18T09:22:47.322" v="14" actId="478"/>
          <ac:spMkLst>
            <pc:docMk/>
            <pc:sldMk cId="175931396" sldId="263"/>
            <ac:spMk id="38" creationId="{292A2873-53A6-4E4B-B406-E5A0264EAA78}"/>
          </ac:spMkLst>
        </pc:spChg>
        <pc:spChg chg="del">
          <ac:chgData name="Daniel Delaney (Student)" userId="ae8fb380-07eb-4e51-9827-bffe7d657729" providerId="ADAL" clId="{AF8D0A1C-22DF-4BF3-84CD-02CA4F884BD8}" dt="2024-04-18T09:22:47.322" v="14" actId="478"/>
          <ac:spMkLst>
            <pc:docMk/>
            <pc:sldMk cId="175931396" sldId="263"/>
            <ac:spMk id="48" creationId="{83EC571E-6645-6221-CA05-723A89BB98B2}"/>
          </ac:spMkLst>
        </pc:spChg>
        <pc:grpChg chg="add mod">
          <ac:chgData name="Daniel Delaney (Student)" userId="ae8fb380-07eb-4e51-9827-bffe7d657729" providerId="ADAL" clId="{AF8D0A1C-22DF-4BF3-84CD-02CA4F884BD8}" dt="2024-04-18T09:22:52.278" v="15"/>
          <ac:grpSpMkLst>
            <pc:docMk/>
            <pc:sldMk cId="175931396" sldId="263"/>
            <ac:grpSpMk id="7" creationId="{DA72604E-FAF0-33BD-9475-207DEDA3D8D4}"/>
          </ac:grpSpMkLst>
        </pc:grpChg>
      </pc:sldChg>
      <pc:sldChg chg="del modNotesTx">
        <pc:chgData name="Daniel Delaney (Student)" userId="ae8fb380-07eb-4e51-9827-bffe7d657729" providerId="ADAL" clId="{AF8D0A1C-22DF-4BF3-84CD-02CA4F884BD8}" dt="2024-04-18T10:33:02.919" v="1277" actId="47"/>
        <pc:sldMkLst>
          <pc:docMk/>
          <pc:sldMk cId="3951357268" sldId="267"/>
        </pc:sldMkLst>
      </pc:sldChg>
      <pc:sldChg chg="del modNotesTx">
        <pc:chgData name="Daniel Delaney (Student)" userId="ae8fb380-07eb-4e51-9827-bffe7d657729" providerId="ADAL" clId="{AF8D0A1C-22DF-4BF3-84CD-02CA4F884BD8}" dt="2024-04-18T10:33:04.290" v="1278" actId="47"/>
        <pc:sldMkLst>
          <pc:docMk/>
          <pc:sldMk cId="1480151444" sldId="268"/>
        </pc:sldMkLst>
      </pc:sldChg>
      <pc:sldChg chg="del modNotesTx">
        <pc:chgData name="Daniel Delaney (Student)" userId="ae8fb380-07eb-4e51-9827-bffe7d657729" providerId="ADAL" clId="{AF8D0A1C-22DF-4BF3-84CD-02CA4F884BD8}" dt="2024-04-18T10:33:19.157" v="1296" actId="47"/>
        <pc:sldMkLst>
          <pc:docMk/>
          <pc:sldMk cId="1164030511" sldId="269"/>
        </pc:sldMkLst>
      </pc:sldChg>
      <pc:sldChg chg="delSp modSp del mod modNotesTx">
        <pc:chgData name="Daniel Delaney (Student)" userId="ae8fb380-07eb-4e51-9827-bffe7d657729" providerId="ADAL" clId="{AF8D0A1C-22DF-4BF3-84CD-02CA4F884BD8}" dt="2024-04-18T10:34:36.959" v="1340" actId="47"/>
        <pc:sldMkLst>
          <pc:docMk/>
          <pc:sldMk cId="2667436139" sldId="270"/>
        </pc:sldMkLst>
        <pc:spChg chg="del mod">
          <ac:chgData name="Daniel Delaney (Student)" userId="ae8fb380-07eb-4e51-9827-bffe7d657729" providerId="ADAL" clId="{AF8D0A1C-22DF-4BF3-84CD-02CA4F884BD8}" dt="2024-04-18T10:34:27.988" v="1337" actId="21"/>
          <ac:spMkLst>
            <pc:docMk/>
            <pc:sldMk cId="2667436139" sldId="270"/>
            <ac:spMk id="3" creationId="{B23655EF-64B1-7420-683D-E2F1BEF63E6D}"/>
          </ac:spMkLst>
        </pc:spChg>
        <pc:spChg chg="mod">
          <ac:chgData name="Daniel Delaney (Student)" userId="ae8fb380-07eb-4e51-9827-bffe7d657729" providerId="ADAL" clId="{AF8D0A1C-22DF-4BF3-84CD-02CA4F884BD8}" dt="2024-04-18T10:11:25.970" v="1064" actId="1035"/>
          <ac:spMkLst>
            <pc:docMk/>
            <pc:sldMk cId="2667436139" sldId="270"/>
            <ac:spMk id="4" creationId="{F05162C1-3D8D-A91C-64A0-8836116E6FFC}"/>
          </ac:spMkLst>
        </pc:spChg>
        <pc:spChg chg="del mod">
          <ac:chgData name="Daniel Delaney (Student)" userId="ae8fb380-07eb-4e51-9827-bffe7d657729" providerId="ADAL" clId="{AF8D0A1C-22DF-4BF3-84CD-02CA4F884BD8}" dt="2024-04-18T10:34:27.988" v="1337" actId="21"/>
          <ac:spMkLst>
            <pc:docMk/>
            <pc:sldMk cId="2667436139" sldId="270"/>
            <ac:spMk id="5" creationId="{30B3D2CB-CC36-5145-26FC-BED237D26433}"/>
          </ac:spMkLst>
        </pc:spChg>
        <pc:spChg chg="del mod">
          <ac:chgData name="Daniel Delaney (Student)" userId="ae8fb380-07eb-4e51-9827-bffe7d657729" providerId="ADAL" clId="{AF8D0A1C-22DF-4BF3-84CD-02CA4F884BD8}" dt="2024-04-18T10:34:27.988" v="1337" actId="21"/>
          <ac:spMkLst>
            <pc:docMk/>
            <pc:sldMk cId="2667436139" sldId="270"/>
            <ac:spMk id="6" creationId="{DEF19152-5BFC-7556-5DFC-E0E85A3A3F48}"/>
          </ac:spMkLst>
        </pc:spChg>
        <pc:spChg chg="del mod">
          <ac:chgData name="Daniel Delaney (Student)" userId="ae8fb380-07eb-4e51-9827-bffe7d657729" providerId="ADAL" clId="{AF8D0A1C-22DF-4BF3-84CD-02CA4F884BD8}" dt="2024-04-18T10:34:27.988" v="1337" actId="21"/>
          <ac:spMkLst>
            <pc:docMk/>
            <pc:sldMk cId="2667436139" sldId="270"/>
            <ac:spMk id="8" creationId="{9FC6461B-A4E1-E34A-403D-D516B59DA624}"/>
          </ac:spMkLst>
        </pc:spChg>
        <pc:spChg chg="del mod">
          <ac:chgData name="Daniel Delaney (Student)" userId="ae8fb380-07eb-4e51-9827-bffe7d657729" providerId="ADAL" clId="{AF8D0A1C-22DF-4BF3-84CD-02CA4F884BD8}" dt="2024-04-18T10:34:27.988" v="1337" actId="21"/>
          <ac:spMkLst>
            <pc:docMk/>
            <pc:sldMk cId="2667436139" sldId="270"/>
            <ac:spMk id="9" creationId="{247FEBB7-595C-E4EE-F9D8-D5C9ED0301E9}"/>
          </ac:spMkLst>
        </pc:spChg>
        <pc:spChg chg="del mod">
          <ac:chgData name="Daniel Delaney (Student)" userId="ae8fb380-07eb-4e51-9827-bffe7d657729" providerId="ADAL" clId="{AF8D0A1C-22DF-4BF3-84CD-02CA4F884BD8}" dt="2024-04-18T10:34:27.988" v="1337" actId="21"/>
          <ac:spMkLst>
            <pc:docMk/>
            <pc:sldMk cId="2667436139" sldId="270"/>
            <ac:spMk id="10" creationId="{D330527F-36A5-5C7A-9352-8CCECA68DE8F}"/>
          </ac:spMkLst>
        </pc:spChg>
        <pc:spChg chg="mod">
          <ac:chgData name="Daniel Delaney (Student)" userId="ae8fb380-07eb-4e51-9827-bffe7d657729" providerId="ADAL" clId="{AF8D0A1C-22DF-4BF3-84CD-02CA4F884BD8}" dt="2024-04-18T10:11:25.970" v="1064" actId="1035"/>
          <ac:spMkLst>
            <pc:docMk/>
            <pc:sldMk cId="2667436139" sldId="270"/>
            <ac:spMk id="15" creationId="{9D3C07EE-C11F-6D7C-5AB9-CB959E0A611F}"/>
          </ac:spMkLst>
        </pc:spChg>
        <pc:spChg chg="mod">
          <ac:chgData name="Daniel Delaney (Student)" userId="ae8fb380-07eb-4e51-9827-bffe7d657729" providerId="ADAL" clId="{AF8D0A1C-22DF-4BF3-84CD-02CA4F884BD8}" dt="2024-04-18T10:11:25.970" v="1064" actId="1035"/>
          <ac:spMkLst>
            <pc:docMk/>
            <pc:sldMk cId="2667436139" sldId="270"/>
            <ac:spMk id="16" creationId="{5A2A86B3-2138-1E12-7F97-D768CB19C051}"/>
          </ac:spMkLst>
        </pc:spChg>
        <pc:spChg chg="mod">
          <ac:chgData name="Daniel Delaney (Student)" userId="ae8fb380-07eb-4e51-9827-bffe7d657729" providerId="ADAL" clId="{AF8D0A1C-22DF-4BF3-84CD-02CA4F884BD8}" dt="2024-04-18T10:11:25.970" v="1064" actId="1035"/>
          <ac:spMkLst>
            <pc:docMk/>
            <pc:sldMk cId="2667436139" sldId="270"/>
            <ac:spMk id="17" creationId="{2A21194B-1C6E-8660-FA94-1C82051F1AF7}"/>
          </ac:spMkLst>
        </pc:spChg>
        <pc:spChg chg="mod">
          <ac:chgData name="Daniel Delaney (Student)" userId="ae8fb380-07eb-4e51-9827-bffe7d657729" providerId="ADAL" clId="{AF8D0A1C-22DF-4BF3-84CD-02CA4F884BD8}" dt="2024-04-18T10:11:25.970" v="1064" actId="1035"/>
          <ac:spMkLst>
            <pc:docMk/>
            <pc:sldMk cId="2667436139" sldId="270"/>
            <ac:spMk id="18" creationId="{D86060AA-4AB8-D1DD-CE77-89FCDD59B277}"/>
          </ac:spMkLst>
        </pc:spChg>
        <pc:spChg chg="mod">
          <ac:chgData name="Daniel Delaney (Student)" userId="ae8fb380-07eb-4e51-9827-bffe7d657729" providerId="ADAL" clId="{AF8D0A1C-22DF-4BF3-84CD-02CA4F884BD8}" dt="2024-04-18T10:11:25.970" v="1064" actId="1035"/>
          <ac:spMkLst>
            <pc:docMk/>
            <pc:sldMk cId="2667436139" sldId="270"/>
            <ac:spMk id="19" creationId="{FCB8CB94-E5CC-9D23-5639-76AE42C88572}"/>
          </ac:spMkLst>
        </pc:spChg>
        <pc:spChg chg="mod">
          <ac:chgData name="Daniel Delaney (Student)" userId="ae8fb380-07eb-4e51-9827-bffe7d657729" providerId="ADAL" clId="{AF8D0A1C-22DF-4BF3-84CD-02CA4F884BD8}" dt="2024-04-18T10:11:25.970" v="1064" actId="1035"/>
          <ac:spMkLst>
            <pc:docMk/>
            <pc:sldMk cId="2667436139" sldId="270"/>
            <ac:spMk id="20" creationId="{28DD2D4D-15A8-523C-47F1-A5343863BD2A}"/>
          </ac:spMkLst>
        </pc:spChg>
        <pc:spChg chg="mod">
          <ac:chgData name="Daniel Delaney (Student)" userId="ae8fb380-07eb-4e51-9827-bffe7d657729" providerId="ADAL" clId="{AF8D0A1C-22DF-4BF3-84CD-02CA4F884BD8}" dt="2024-04-18T10:11:25.970" v="1064" actId="1035"/>
          <ac:spMkLst>
            <pc:docMk/>
            <pc:sldMk cId="2667436139" sldId="270"/>
            <ac:spMk id="21" creationId="{6D7B41AE-7774-0088-B178-B6AC47429F9B}"/>
          </ac:spMkLst>
        </pc:spChg>
        <pc:spChg chg="mod">
          <ac:chgData name="Daniel Delaney (Student)" userId="ae8fb380-07eb-4e51-9827-bffe7d657729" providerId="ADAL" clId="{AF8D0A1C-22DF-4BF3-84CD-02CA4F884BD8}" dt="2024-04-18T10:11:25.970" v="1064" actId="1035"/>
          <ac:spMkLst>
            <pc:docMk/>
            <pc:sldMk cId="2667436139" sldId="270"/>
            <ac:spMk id="22" creationId="{52729551-0851-A8BD-9885-C85E010A00C0}"/>
          </ac:spMkLst>
        </pc:spChg>
        <pc:spChg chg="mod">
          <ac:chgData name="Daniel Delaney (Student)" userId="ae8fb380-07eb-4e51-9827-bffe7d657729" providerId="ADAL" clId="{AF8D0A1C-22DF-4BF3-84CD-02CA4F884BD8}" dt="2024-04-18T10:11:25.970" v="1064" actId="1035"/>
          <ac:spMkLst>
            <pc:docMk/>
            <pc:sldMk cId="2667436139" sldId="270"/>
            <ac:spMk id="28" creationId="{049A4DAF-9111-A085-7644-2F6739A04E5F}"/>
          </ac:spMkLst>
        </pc:spChg>
        <pc:grpChg chg="mod">
          <ac:chgData name="Daniel Delaney (Student)" userId="ae8fb380-07eb-4e51-9827-bffe7d657729" providerId="ADAL" clId="{AF8D0A1C-22DF-4BF3-84CD-02CA4F884BD8}" dt="2024-04-18T10:11:25.970" v="1064" actId="1035"/>
          <ac:grpSpMkLst>
            <pc:docMk/>
            <pc:sldMk cId="2667436139" sldId="270"/>
            <ac:grpSpMk id="2" creationId="{79F116D3-1F40-E333-E2A8-3964109D1BD8}"/>
          </ac:grpSpMkLst>
        </pc:grpChg>
      </pc:sldChg>
      <pc:sldChg chg="addSp delSp modSp add del mod modNotesTx">
        <pc:chgData name="Daniel Delaney (Student)" userId="ae8fb380-07eb-4e51-9827-bffe7d657729" providerId="ADAL" clId="{AF8D0A1C-22DF-4BF3-84CD-02CA4F884BD8}" dt="2024-04-18T10:35:51.485" v="1387" actId="47"/>
        <pc:sldMkLst>
          <pc:docMk/>
          <pc:sldMk cId="38959500" sldId="271"/>
        </pc:sldMkLst>
        <pc:spChg chg="add del mod">
          <ac:chgData name="Daniel Delaney (Student)" userId="ae8fb380-07eb-4e51-9827-bffe7d657729" providerId="ADAL" clId="{AF8D0A1C-22DF-4BF3-84CD-02CA4F884BD8}" dt="2024-04-18T10:35:45.223" v="1384" actId="21"/>
          <ac:spMkLst>
            <pc:docMk/>
            <pc:sldMk cId="38959500" sldId="271"/>
            <ac:spMk id="2" creationId="{84196766-0821-FA8A-D200-E638423DD6CC}"/>
          </ac:spMkLst>
        </pc:spChg>
        <pc:spChg chg="del">
          <ac:chgData name="Daniel Delaney (Student)" userId="ae8fb380-07eb-4e51-9827-bffe7d657729" providerId="ADAL" clId="{AF8D0A1C-22DF-4BF3-84CD-02CA4F884BD8}" dt="2024-04-18T09:53:58.784" v="1029" actId="478"/>
          <ac:spMkLst>
            <pc:docMk/>
            <pc:sldMk cId="38959500" sldId="271"/>
            <ac:spMk id="3" creationId="{26B5C347-07C5-4462-4204-48E6DBE1C753}"/>
          </ac:spMkLst>
        </pc:spChg>
        <pc:spChg chg="del">
          <ac:chgData name="Daniel Delaney (Student)" userId="ae8fb380-07eb-4e51-9827-bffe7d657729" providerId="ADAL" clId="{AF8D0A1C-22DF-4BF3-84CD-02CA4F884BD8}" dt="2024-04-18T09:53:58.784" v="1029" actId="478"/>
          <ac:spMkLst>
            <pc:docMk/>
            <pc:sldMk cId="38959500" sldId="271"/>
            <ac:spMk id="5" creationId="{E78C4857-243C-A230-D349-7D60DFE122E1}"/>
          </ac:spMkLst>
        </pc:spChg>
        <pc:spChg chg="del">
          <ac:chgData name="Daniel Delaney (Student)" userId="ae8fb380-07eb-4e51-9827-bffe7d657729" providerId="ADAL" clId="{AF8D0A1C-22DF-4BF3-84CD-02CA4F884BD8}" dt="2024-04-18T09:53:58.784" v="1029" actId="478"/>
          <ac:spMkLst>
            <pc:docMk/>
            <pc:sldMk cId="38959500" sldId="271"/>
            <ac:spMk id="6" creationId="{1B301349-361B-14E5-8911-F31B45621678}"/>
          </ac:spMkLst>
        </pc:spChg>
        <pc:spChg chg="mod">
          <ac:chgData name="Daniel Delaney (Student)" userId="ae8fb380-07eb-4e51-9827-bffe7d657729" providerId="ADAL" clId="{AF8D0A1C-22DF-4BF3-84CD-02CA4F884BD8}" dt="2024-04-18T09:53:54.861" v="1028" actId="20577"/>
          <ac:spMkLst>
            <pc:docMk/>
            <pc:sldMk cId="38959500" sldId="271"/>
            <ac:spMk id="8" creationId="{923FE2F3-6D56-8467-00B8-0ACEF837322F}"/>
          </ac:spMkLst>
        </pc:spChg>
        <pc:spChg chg="add del mod">
          <ac:chgData name="Daniel Delaney (Student)" userId="ae8fb380-07eb-4e51-9827-bffe7d657729" providerId="ADAL" clId="{AF8D0A1C-22DF-4BF3-84CD-02CA4F884BD8}" dt="2024-04-18T10:35:45.223" v="1384" actId="21"/>
          <ac:spMkLst>
            <pc:docMk/>
            <pc:sldMk cId="38959500" sldId="271"/>
            <ac:spMk id="10" creationId="{8D331A8C-A386-7694-F5E8-7EC0E4D1B0E0}"/>
          </ac:spMkLst>
        </pc:spChg>
        <pc:spChg chg="add del mod">
          <ac:chgData name="Daniel Delaney (Student)" userId="ae8fb380-07eb-4e51-9827-bffe7d657729" providerId="ADAL" clId="{AF8D0A1C-22DF-4BF3-84CD-02CA4F884BD8}" dt="2024-04-18T10:35:45.223" v="1384" actId="21"/>
          <ac:spMkLst>
            <pc:docMk/>
            <pc:sldMk cId="38959500" sldId="271"/>
            <ac:spMk id="12" creationId="{09945B63-EF46-9DB0-D6C5-A339A4FC9C9B}"/>
          </ac:spMkLst>
        </pc:spChg>
        <pc:spChg chg="add del mod">
          <ac:chgData name="Daniel Delaney (Student)" userId="ae8fb380-07eb-4e51-9827-bffe7d657729" providerId="ADAL" clId="{AF8D0A1C-22DF-4BF3-84CD-02CA4F884BD8}" dt="2024-04-18T10:35:45.223" v="1384" actId="21"/>
          <ac:spMkLst>
            <pc:docMk/>
            <pc:sldMk cId="38959500" sldId="271"/>
            <ac:spMk id="13" creationId="{730969ED-D9DE-DC12-A884-5092E27E28B4}"/>
          </ac:spMkLst>
        </pc:spChg>
        <pc:spChg chg="add del mod">
          <ac:chgData name="Daniel Delaney (Student)" userId="ae8fb380-07eb-4e51-9827-bffe7d657729" providerId="ADAL" clId="{AF8D0A1C-22DF-4BF3-84CD-02CA4F884BD8}" dt="2024-04-18T09:54:30.059" v="1037" actId="478"/>
          <ac:spMkLst>
            <pc:docMk/>
            <pc:sldMk cId="38959500" sldId="271"/>
            <ac:spMk id="14" creationId="{E150FD1F-632E-4542-7444-574BFFA56C94}"/>
          </ac:spMkLst>
        </pc:spChg>
        <pc:spChg chg="del">
          <ac:chgData name="Daniel Delaney (Student)" userId="ae8fb380-07eb-4e51-9827-bffe7d657729" providerId="ADAL" clId="{AF8D0A1C-22DF-4BF3-84CD-02CA4F884BD8}" dt="2024-04-18T09:53:58.784" v="1029" actId="478"/>
          <ac:spMkLst>
            <pc:docMk/>
            <pc:sldMk cId="38959500" sldId="271"/>
            <ac:spMk id="15" creationId="{449D2E32-7F1A-3AF9-102A-D957235BFCA9}"/>
          </ac:spMkLst>
        </pc:spChg>
        <pc:spChg chg="del">
          <ac:chgData name="Daniel Delaney (Student)" userId="ae8fb380-07eb-4e51-9827-bffe7d657729" providerId="ADAL" clId="{AF8D0A1C-22DF-4BF3-84CD-02CA4F884BD8}" dt="2024-04-18T09:53:58.784" v="1029" actId="478"/>
          <ac:spMkLst>
            <pc:docMk/>
            <pc:sldMk cId="38959500" sldId="271"/>
            <ac:spMk id="16" creationId="{7587BC8B-FC81-CF7A-D56E-FFE9EF13A697}"/>
          </ac:spMkLst>
        </pc:spChg>
        <pc:spChg chg="add del mod">
          <ac:chgData name="Daniel Delaney (Student)" userId="ae8fb380-07eb-4e51-9827-bffe7d657729" providerId="ADAL" clId="{AF8D0A1C-22DF-4BF3-84CD-02CA4F884BD8}" dt="2024-04-18T09:54:30.059" v="1037" actId="478"/>
          <ac:spMkLst>
            <pc:docMk/>
            <pc:sldMk cId="38959500" sldId="271"/>
            <ac:spMk id="17" creationId="{5E8EB919-45EF-50AE-E2FF-80DC5A2E40B7}"/>
          </ac:spMkLst>
        </pc:spChg>
        <pc:spChg chg="add del mod">
          <ac:chgData name="Daniel Delaney (Student)" userId="ae8fb380-07eb-4e51-9827-bffe7d657729" providerId="ADAL" clId="{AF8D0A1C-22DF-4BF3-84CD-02CA4F884BD8}" dt="2024-04-18T09:54:30.059" v="1037" actId="478"/>
          <ac:spMkLst>
            <pc:docMk/>
            <pc:sldMk cId="38959500" sldId="271"/>
            <ac:spMk id="18" creationId="{5FCC98C1-8DBF-A659-9CD7-C80331CC44BF}"/>
          </ac:spMkLst>
        </pc:spChg>
        <pc:spChg chg="add del mod">
          <ac:chgData name="Daniel Delaney (Student)" userId="ae8fb380-07eb-4e51-9827-bffe7d657729" providerId="ADAL" clId="{AF8D0A1C-22DF-4BF3-84CD-02CA4F884BD8}" dt="2024-04-18T09:54:30.059" v="1037" actId="478"/>
          <ac:spMkLst>
            <pc:docMk/>
            <pc:sldMk cId="38959500" sldId="271"/>
            <ac:spMk id="19" creationId="{F4A1583D-73C0-08E6-9E0F-2AE8A42200D4}"/>
          </ac:spMkLst>
        </pc:spChg>
        <pc:spChg chg="add del mod">
          <ac:chgData name="Daniel Delaney (Student)" userId="ae8fb380-07eb-4e51-9827-bffe7d657729" providerId="ADAL" clId="{AF8D0A1C-22DF-4BF3-84CD-02CA4F884BD8}" dt="2024-04-18T10:35:45.223" v="1384" actId="21"/>
          <ac:spMkLst>
            <pc:docMk/>
            <pc:sldMk cId="38959500" sldId="271"/>
            <ac:spMk id="20" creationId="{DB3C64F0-5531-768E-FFE8-1DE87EA02D66}"/>
          </ac:spMkLst>
        </pc:spChg>
        <pc:spChg chg="add del mod">
          <ac:chgData name="Daniel Delaney (Student)" userId="ae8fb380-07eb-4e51-9827-bffe7d657729" providerId="ADAL" clId="{AF8D0A1C-22DF-4BF3-84CD-02CA4F884BD8}" dt="2024-04-18T10:35:45.223" v="1384" actId="21"/>
          <ac:spMkLst>
            <pc:docMk/>
            <pc:sldMk cId="38959500" sldId="271"/>
            <ac:spMk id="21" creationId="{5D4F6EFC-C91A-5BB8-3E10-8C43EC9D0413}"/>
          </ac:spMkLst>
        </pc:spChg>
        <pc:spChg chg="add del mod">
          <ac:chgData name="Daniel Delaney (Student)" userId="ae8fb380-07eb-4e51-9827-bffe7d657729" providerId="ADAL" clId="{AF8D0A1C-22DF-4BF3-84CD-02CA4F884BD8}" dt="2024-04-18T10:35:45.223" v="1384" actId="21"/>
          <ac:spMkLst>
            <pc:docMk/>
            <pc:sldMk cId="38959500" sldId="271"/>
            <ac:spMk id="22" creationId="{31EF49B1-8BE1-5507-CFCB-BB81696B78DD}"/>
          </ac:spMkLst>
        </pc:spChg>
        <pc:spChg chg="add del mod">
          <ac:chgData name="Daniel Delaney (Student)" userId="ae8fb380-07eb-4e51-9827-bffe7d657729" providerId="ADAL" clId="{AF8D0A1C-22DF-4BF3-84CD-02CA4F884BD8}" dt="2024-04-18T10:35:45.223" v="1384" actId="21"/>
          <ac:spMkLst>
            <pc:docMk/>
            <pc:sldMk cId="38959500" sldId="271"/>
            <ac:spMk id="23" creationId="{96042A83-5CBF-0E2A-CCA4-70ADF5A235C8}"/>
          </ac:spMkLst>
        </pc:spChg>
      </pc:sldChg>
      <pc:sldChg chg="addSp delSp modSp add del mod">
        <pc:chgData name="Daniel Delaney (Student)" userId="ae8fb380-07eb-4e51-9827-bffe7d657729" providerId="ADAL" clId="{AF8D0A1C-22DF-4BF3-84CD-02CA4F884BD8}" dt="2024-04-18T10:26:41.210" v="1107" actId="47"/>
        <pc:sldMkLst>
          <pc:docMk/>
          <pc:sldMk cId="775318901" sldId="272"/>
        </pc:sldMkLst>
        <pc:spChg chg="add mod">
          <ac:chgData name="Daniel Delaney (Student)" userId="ae8fb380-07eb-4e51-9827-bffe7d657729" providerId="ADAL" clId="{AF8D0A1C-22DF-4BF3-84CD-02CA4F884BD8}" dt="2024-04-18T10:24:10.374" v="1102" actId="14100"/>
          <ac:spMkLst>
            <pc:docMk/>
            <pc:sldMk cId="775318901" sldId="272"/>
            <ac:spMk id="3" creationId="{88B51341-047F-BF8E-C5B3-2DFAFB34D96D}"/>
          </ac:spMkLst>
        </pc:spChg>
        <pc:spChg chg="mod">
          <ac:chgData name="Daniel Delaney (Student)" userId="ae8fb380-07eb-4e51-9827-bffe7d657729" providerId="ADAL" clId="{AF8D0A1C-22DF-4BF3-84CD-02CA4F884BD8}" dt="2024-04-18T10:26:35.231" v="1105" actId="1076"/>
          <ac:spMkLst>
            <pc:docMk/>
            <pc:sldMk cId="775318901" sldId="272"/>
            <ac:spMk id="4" creationId="{F05162C1-3D8D-A91C-64A0-8836116E6FFC}"/>
          </ac:spMkLst>
        </pc:spChg>
        <pc:spChg chg="add mod">
          <ac:chgData name="Daniel Delaney (Student)" userId="ae8fb380-07eb-4e51-9827-bffe7d657729" providerId="ADAL" clId="{AF8D0A1C-22DF-4BF3-84CD-02CA4F884BD8}" dt="2024-04-18T10:24:17.590" v="1103" actId="1076"/>
          <ac:spMkLst>
            <pc:docMk/>
            <pc:sldMk cId="775318901" sldId="272"/>
            <ac:spMk id="5" creationId="{6E6B28DC-78A0-795B-0E0B-E2A653D0872B}"/>
          </ac:spMkLst>
        </pc:spChg>
        <pc:spChg chg="del mod">
          <ac:chgData name="Daniel Delaney (Student)" userId="ae8fb380-07eb-4e51-9827-bffe7d657729" providerId="ADAL" clId="{AF8D0A1C-22DF-4BF3-84CD-02CA4F884BD8}" dt="2024-04-18T10:23:18.773" v="1091" actId="478"/>
          <ac:spMkLst>
            <pc:docMk/>
            <pc:sldMk cId="775318901" sldId="272"/>
            <ac:spMk id="24" creationId="{68101ADE-7933-D783-C47E-C9E86BB85F58}"/>
          </ac:spMkLst>
        </pc:spChg>
        <pc:spChg chg="mod topLvl">
          <ac:chgData name="Daniel Delaney (Student)" userId="ae8fb380-07eb-4e51-9827-bffe7d657729" providerId="ADAL" clId="{AF8D0A1C-22DF-4BF3-84CD-02CA4F884BD8}" dt="2024-04-18T10:23:00.246" v="1087" actId="1076"/>
          <ac:spMkLst>
            <pc:docMk/>
            <pc:sldMk cId="775318901" sldId="272"/>
            <ac:spMk id="27" creationId="{A91F551E-EEB0-BC5B-28B0-3778A18D49B1}"/>
          </ac:spMkLst>
        </pc:spChg>
        <pc:spChg chg="del mod topLvl">
          <ac:chgData name="Daniel Delaney (Student)" userId="ae8fb380-07eb-4e51-9827-bffe7d657729" providerId="ADAL" clId="{AF8D0A1C-22DF-4BF3-84CD-02CA4F884BD8}" dt="2024-04-18T10:23:09.495" v="1088" actId="478"/>
          <ac:spMkLst>
            <pc:docMk/>
            <pc:sldMk cId="775318901" sldId="272"/>
            <ac:spMk id="31" creationId="{2A5C458B-038E-D29E-BFCF-E65BA97F816D}"/>
          </ac:spMkLst>
        </pc:spChg>
        <pc:spChg chg="del">
          <ac:chgData name="Daniel Delaney (Student)" userId="ae8fb380-07eb-4e51-9827-bffe7d657729" providerId="ADAL" clId="{AF8D0A1C-22DF-4BF3-84CD-02CA4F884BD8}" dt="2024-04-18T10:21:52.299" v="1067" actId="478"/>
          <ac:spMkLst>
            <pc:docMk/>
            <pc:sldMk cId="775318901" sldId="272"/>
            <ac:spMk id="32" creationId="{D16E625F-9DF3-987B-377E-13EA8C1FF3DC}"/>
          </ac:spMkLst>
        </pc:spChg>
        <pc:grpChg chg="del mod">
          <ac:chgData name="Daniel Delaney (Student)" userId="ae8fb380-07eb-4e51-9827-bffe7d657729" providerId="ADAL" clId="{AF8D0A1C-22DF-4BF3-84CD-02CA4F884BD8}" dt="2024-04-18T10:22:06.697" v="1073" actId="165"/>
          <ac:grpSpMkLst>
            <pc:docMk/>
            <pc:sldMk cId="775318901" sldId="272"/>
            <ac:grpSpMk id="2" creationId="{79F116D3-1F40-E333-E2A8-3964109D1BD8}"/>
          </ac:grpSpMkLst>
        </pc:grpChg>
      </pc:sldChg>
      <pc:sldChg chg="addSp delSp modSp add mod ord modNotesTx">
        <pc:chgData name="Daniel Delaney (Student)" userId="ae8fb380-07eb-4e51-9827-bffe7d657729" providerId="ADAL" clId="{AF8D0A1C-22DF-4BF3-84CD-02CA4F884BD8}" dt="2024-04-18T10:38:15.553" v="1434" actId="20577"/>
        <pc:sldMkLst>
          <pc:docMk/>
          <pc:sldMk cId="1230486241" sldId="273"/>
        </pc:sldMkLst>
        <pc:spChg chg="mod">
          <ac:chgData name="Daniel Delaney (Student)" userId="ae8fb380-07eb-4e51-9827-bffe7d657729" providerId="ADAL" clId="{AF8D0A1C-22DF-4BF3-84CD-02CA4F884BD8}" dt="2024-04-18T10:27:44.582" v="1119" actId="1076"/>
          <ac:spMkLst>
            <pc:docMk/>
            <pc:sldMk cId="1230486241" sldId="273"/>
            <ac:spMk id="15" creationId="{9D3C07EE-C11F-6D7C-5AB9-CB959E0A611F}"/>
          </ac:spMkLst>
        </pc:spChg>
        <pc:spChg chg="mod">
          <ac:chgData name="Daniel Delaney (Student)" userId="ae8fb380-07eb-4e51-9827-bffe7d657729" providerId="ADAL" clId="{AF8D0A1C-22DF-4BF3-84CD-02CA4F884BD8}" dt="2024-04-18T10:27:34.597" v="1118" actId="1076"/>
          <ac:spMkLst>
            <pc:docMk/>
            <pc:sldMk cId="1230486241" sldId="273"/>
            <ac:spMk id="16" creationId="{5A2A86B3-2138-1E12-7F97-D768CB19C051}"/>
          </ac:spMkLst>
        </pc:spChg>
        <pc:spChg chg="mod">
          <ac:chgData name="Daniel Delaney (Student)" userId="ae8fb380-07eb-4e51-9827-bffe7d657729" providerId="ADAL" clId="{AF8D0A1C-22DF-4BF3-84CD-02CA4F884BD8}" dt="2024-04-18T10:27:34.597" v="1118" actId="1076"/>
          <ac:spMkLst>
            <pc:docMk/>
            <pc:sldMk cId="1230486241" sldId="273"/>
            <ac:spMk id="17" creationId="{2A21194B-1C6E-8660-FA94-1C82051F1AF7}"/>
          </ac:spMkLst>
        </pc:spChg>
        <pc:spChg chg="mod">
          <ac:chgData name="Daniel Delaney (Student)" userId="ae8fb380-07eb-4e51-9827-bffe7d657729" providerId="ADAL" clId="{AF8D0A1C-22DF-4BF3-84CD-02CA4F884BD8}" dt="2024-04-18T10:27:34.597" v="1118" actId="1076"/>
          <ac:spMkLst>
            <pc:docMk/>
            <pc:sldMk cId="1230486241" sldId="273"/>
            <ac:spMk id="18" creationId="{D86060AA-4AB8-D1DD-CE77-89FCDD59B277}"/>
          </ac:spMkLst>
        </pc:spChg>
        <pc:spChg chg="mod">
          <ac:chgData name="Daniel Delaney (Student)" userId="ae8fb380-07eb-4e51-9827-bffe7d657729" providerId="ADAL" clId="{AF8D0A1C-22DF-4BF3-84CD-02CA4F884BD8}" dt="2024-04-18T10:27:34.597" v="1118" actId="1076"/>
          <ac:spMkLst>
            <pc:docMk/>
            <pc:sldMk cId="1230486241" sldId="273"/>
            <ac:spMk id="19" creationId="{FCB8CB94-E5CC-9D23-5639-76AE42C88572}"/>
          </ac:spMkLst>
        </pc:spChg>
        <pc:spChg chg="mod">
          <ac:chgData name="Daniel Delaney (Student)" userId="ae8fb380-07eb-4e51-9827-bffe7d657729" providerId="ADAL" clId="{AF8D0A1C-22DF-4BF3-84CD-02CA4F884BD8}" dt="2024-04-18T10:27:34.597" v="1118" actId="1076"/>
          <ac:spMkLst>
            <pc:docMk/>
            <pc:sldMk cId="1230486241" sldId="273"/>
            <ac:spMk id="20" creationId="{28DD2D4D-15A8-523C-47F1-A5343863BD2A}"/>
          </ac:spMkLst>
        </pc:spChg>
        <pc:spChg chg="mod">
          <ac:chgData name="Daniel Delaney (Student)" userId="ae8fb380-07eb-4e51-9827-bffe7d657729" providerId="ADAL" clId="{AF8D0A1C-22DF-4BF3-84CD-02CA4F884BD8}" dt="2024-04-18T10:27:34.597" v="1118" actId="1076"/>
          <ac:spMkLst>
            <pc:docMk/>
            <pc:sldMk cId="1230486241" sldId="273"/>
            <ac:spMk id="21" creationId="{6D7B41AE-7774-0088-B178-B6AC47429F9B}"/>
          </ac:spMkLst>
        </pc:spChg>
        <pc:spChg chg="mod">
          <ac:chgData name="Daniel Delaney (Student)" userId="ae8fb380-07eb-4e51-9827-bffe7d657729" providerId="ADAL" clId="{AF8D0A1C-22DF-4BF3-84CD-02CA4F884BD8}" dt="2024-04-18T10:27:34.597" v="1118" actId="1076"/>
          <ac:spMkLst>
            <pc:docMk/>
            <pc:sldMk cId="1230486241" sldId="273"/>
            <ac:spMk id="22" creationId="{52729551-0851-A8BD-9885-C85E010A00C0}"/>
          </ac:spMkLst>
        </pc:spChg>
        <pc:spChg chg="mod">
          <ac:chgData name="Daniel Delaney (Student)" userId="ae8fb380-07eb-4e51-9827-bffe7d657729" providerId="ADAL" clId="{AF8D0A1C-22DF-4BF3-84CD-02CA4F884BD8}" dt="2024-04-18T10:28:09.558" v="1122" actId="1076"/>
          <ac:spMkLst>
            <pc:docMk/>
            <pc:sldMk cId="1230486241" sldId="273"/>
            <ac:spMk id="38" creationId="{47184B21-08E3-AC99-1BC9-6231836D548A}"/>
          </ac:spMkLst>
        </pc:spChg>
        <pc:spChg chg="mod">
          <ac:chgData name="Daniel Delaney (Student)" userId="ae8fb380-07eb-4e51-9827-bffe7d657729" providerId="ADAL" clId="{AF8D0A1C-22DF-4BF3-84CD-02CA4F884BD8}" dt="2024-04-18T10:28:09.558" v="1122" actId="1076"/>
          <ac:spMkLst>
            <pc:docMk/>
            <pc:sldMk cId="1230486241" sldId="273"/>
            <ac:spMk id="39" creationId="{3305840D-3602-F71A-2DF4-CDB9912D330F}"/>
          </ac:spMkLst>
        </pc:spChg>
        <pc:spChg chg="mod">
          <ac:chgData name="Daniel Delaney (Student)" userId="ae8fb380-07eb-4e51-9827-bffe7d657729" providerId="ADAL" clId="{AF8D0A1C-22DF-4BF3-84CD-02CA4F884BD8}" dt="2024-04-18T10:28:09.558" v="1122" actId="1076"/>
          <ac:spMkLst>
            <pc:docMk/>
            <pc:sldMk cId="1230486241" sldId="273"/>
            <ac:spMk id="40" creationId="{288B978A-8D26-8E78-EE0D-D3A8BAEC55E7}"/>
          </ac:spMkLst>
        </pc:spChg>
        <pc:spChg chg="mod">
          <ac:chgData name="Daniel Delaney (Student)" userId="ae8fb380-07eb-4e51-9827-bffe7d657729" providerId="ADAL" clId="{AF8D0A1C-22DF-4BF3-84CD-02CA4F884BD8}" dt="2024-04-18T10:28:09.558" v="1122" actId="1076"/>
          <ac:spMkLst>
            <pc:docMk/>
            <pc:sldMk cId="1230486241" sldId="273"/>
            <ac:spMk id="41" creationId="{0FEF3C89-4BC9-9210-EA9B-5904D44177C9}"/>
          </ac:spMkLst>
        </pc:spChg>
        <pc:spChg chg="mod">
          <ac:chgData name="Daniel Delaney (Student)" userId="ae8fb380-07eb-4e51-9827-bffe7d657729" providerId="ADAL" clId="{AF8D0A1C-22DF-4BF3-84CD-02CA4F884BD8}" dt="2024-04-18T10:28:09.558" v="1122" actId="1076"/>
          <ac:spMkLst>
            <pc:docMk/>
            <pc:sldMk cId="1230486241" sldId="273"/>
            <ac:spMk id="42" creationId="{5C999F8C-EF6F-686D-28DA-A7575490B1D8}"/>
          </ac:spMkLst>
        </pc:spChg>
        <pc:spChg chg="mod">
          <ac:chgData name="Daniel Delaney (Student)" userId="ae8fb380-07eb-4e51-9827-bffe7d657729" providerId="ADAL" clId="{AF8D0A1C-22DF-4BF3-84CD-02CA4F884BD8}" dt="2024-04-18T10:28:09.558" v="1122" actId="1076"/>
          <ac:spMkLst>
            <pc:docMk/>
            <pc:sldMk cId="1230486241" sldId="273"/>
            <ac:spMk id="43" creationId="{48CEF032-B199-A311-4C76-503048031322}"/>
          </ac:spMkLst>
        </pc:spChg>
        <pc:spChg chg="mod">
          <ac:chgData name="Daniel Delaney (Student)" userId="ae8fb380-07eb-4e51-9827-bffe7d657729" providerId="ADAL" clId="{AF8D0A1C-22DF-4BF3-84CD-02CA4F884BD8}" dt="2024-04-18T10:28:09.558" v="1122" actId="1076"/>
          <ac:spMkLst>
            <pc:docMk/>
            <pc:sldMk cId="1230486241" sldId="273"/>
            <ac:spMk id="44" creationId="{3FBE7795-5B1C-1083-961F-AB1DEFBF59EA}"/>
          </ac:spMkLst>
        </pc:spChg>
        <pc:spChg chg="mod">
          <ac:chgData name="Daniel Delaney (Student)" userId="ae8fb380-07eb-4e51-9827-bffe7d657729" providerId="ADAL" clId="{AF8D0A1C-22DF-4BF3-84CD-02CA4F884BD8}" dt="2024-04-18T10:28:09.558" v="1122" actId="1076"/>
          <ac:spMkLst>
            <pc:docMk/>
            <pc:sldMk cId="1230486241" sldId="273"/>
            <ac:spMk id="45" creationId="{69B8AB9B-BF8A-D9BA-0486-63C06CC48A75}"/>
          </ac:spMkLst>
        </pc:spChg>
        <pc:grpChg chg="del">
          <ac:chgData name="Daniel Delaney (Student)" userId="ae8fb380-07eb-4e51-9827-bffe7d657729" providerId="ADAL" clId="{AF8D0A1C-22DF-4BF3-84CD-02CA4F884BD8}" dt="2024-04-18T10:26:56.092" v="1111" actId="478"/>
          <ac:grpSpMkLst>
            <pc:docMk/>
            <pc:sldMk cId="1230486241" sldId="273"/>
            <ac:grpSpMk id="34" creationId="{9A191683-8D6D-E219-AFE0-4ADFEFF56BA0}"/>
          </ac:grpSpMkLst>
        </pc:grpChg>
        <pc:cxnChg chg="add mod">
          <ac:chgData name="Daniel Delaney (Student)" userId="ae8fb380-07eb-4e51-9827-bffe7d657729" providerId="ADAL" clId="{AF8D0A1C-22DF-4BF3-84CD-02CA4F884BD8}" dt="2024-04-18T10:28:09.558" v="1122" actId="1076"/>
          <ac:cxnSpMkLst>
            <pc:docMk/>
            <pc:sldMk cId="1230486241" sldId="273"/>
            <ac:cxnSpMk id="3" creationId="{5329ACAA-76BD-18E2-BD1D-FFCE458F910C}"/>
          </ac:cxnSpMkLst>
        </pc:cxnChg>
      </pc:sldChg>
      <pc:sldChg chg="addSp delSp modSp add mod modNotesTx">
        <pc:chgData name="Daniel Delaney (Student)" userId="ae8fb380-07eb-4e51-9827-bffe7d657729" providerId="ADAL" clId="{AF8D0A1C-22DF-4BF3-84CD-02CA4F884BD8}" dt="2024-04-18T10:38:09.861" v="1432" actId="20577"/>
        <pc:sldMkLst>
          <pc:docMk/>
          <pc:sldMk cId="3167952829" sldId="274"/>
        </pc:sldMkLst>
        <pc:spChg chg="add del mod">
          <ac:chgData name="Daniel Delaney (Student)" userId="ae8fb380-07eb-4e51-9827-bffe7d657729" providerId="ADAL" clId="{AF8D0A1C-22DF-4BF3-84CD-02CA4F884BD8}" dt="2024-04-18T10:29:30.463" v="1157" actId="478"/>
          <ac:spMkLst>
            <pc:docMk/>
            <pc:sldMk cId="3167952829" sldId="274"/>
            <ac:spMk id="2" creationId="{89B800DB-FEA2-EAB7-65F5-3A06A4874BAE}"/>
          </ac:spMkLst>
        </pc:spChg>
        <pc:spChg chg="add mod">
          <ac:chgData name="Daniel Delaney (Student)" userId="ae8fb380-07eb-4e51-9827-bffe7d657729" providerId="ADAL" clId="{AF8D0A1C-22DF-4BF3-84CD-02CA4F884BD8}" dt="2024-04-18T10:31:09.396" v="1195" actId="1076"/>
          <ac:spMkLst>
            <pc:docMk/>
            <pc:sldMk cId="3167952829" sldId="274"/>
            <ac:spMk id="5" creationId="{DB589101-DD88-C811-2B9F-DDAD6A294ED7}"/>
          </ac:spMkLst>
        </pc:spChg>
        <pc:spChg chg="add mod">
          <ac:chgData name="Daniel Delaney (Student)" userId="ae8fb380-07eb-4e51-9827-bffe7d657729" providerId="ADAL" clId="{AF8D0A1C-22DF-4BF3-84CD-02CA4F884BD8}" dt="2024-04-18T10:32:44.890" v="1259" actId="1076"/>
          <ac:spMkLst>
            <pc:docMk/>
            <pc:sldMk cId="3167952829" sldId="274"/>
            <ac:spMk id="6" creationId="{F890C18C-BAE5-8091-8326-BC441B1EA4DA}"/>
          </ac:spMkLst>
        </pc:spChg>
        <pc:spChg chg="add mod">
          <ac:chgData name="Daniel Delaney (Student)" userId="ae8fb380-07eb-4e51-9827-bffe7d657729" providerId="ADAL" clId="{AF8D0A1C-22DF-4BF3-84CD-02CA4F884BD8}" dt="2024-04-18T10:31:09.396" v="1195" actId="1076"/>
          <ac:spMkLst>
            <pc:docMk/>
            <pc:sldMk cId="3167952829" sldId="274"/>
            <ac:spMk id="7" creationId="{E3CE8708-F0D2-33E7-9EC5-85DEFEA9B801}"/>
          </ac:spMkLst>
        </pc:spChg>
        <pc:spChg chg="add mod">
          <ac:chgData name="Daniel Delaney (Student)" userId="ae8fb380-07eb-4e51-9827-bffe7d657729" providerId="ADAL" clId="{AF8D0A1C-22DF-4BF3-84CD-02CA4F884BD8}" dt="2024-04-18T10:31:37.359" v="1210" actId="14100"/>
          <ac:spMkLst>
            <pc:docMk/>
            <pc:sldMk cId="3167952829" sldId="274"/>
            <ac:spMk id="8" creationId="{593EEF79-4300-6F4F-40E3-9C6DDA6A53EE}"/>
          </ac:spMkLst>
        </pc:spChg>
        <pc:spChg chg="add mod">
          <ac:chgData name="Daniel Delaney (Student)" userId="ae8fb380-07eb-4e51-9827-bffe7d657729" providerId="ADAL" clId="{AF8D0A1C-22DF-4BF3-84CD-02CA4F884BD8}" dt="2024-04-18T10:31:42.823" v="1211" actId="1076"/>
          <ac:spMkLst>
            <pc:docMk/>
            <pc:sldMk cId="3167952829" sldId="274"/>
            <ac:spMk id="9" creationId="{9ABE60D2-7FD2-4ABD-B445-0BE139C74A35}"/>
          </ac:spMkLst>
        </pc:spChg>
        <pc:spChg chg="add mod">
          <ac:chgData name="Daniel Delaney (Student)" userId="ae8fb380-07eb-4e51-9827-bffe7d657729" providerId="ADAL" clId="{AF8D0A1C-22DF-4BF3-84CD-02CA4F884BD8}" dt="2024-04-18T10:32:27.423" v="1250" actId="20577"/>
          <ac:spMkLst>
            <pc:docMk/>
            <pc:sldMk cId="3167952829" sldId="274"/>
            <ac:spMk id="10" creationId="{7D268C52-4648-1189-FA17-19908A08C662}"/>
          </ac:spMkLst>
        </pc:spChg>
        <pc:spChg chg="mod">
          <ac:chgData name="Daniel Delaney (Student)" userId="ae8fb380-07eb-4e51-9827-bffe7d657729" providerId="ADAL" clId="{AF8D0A1C-22DF-4BF3-84CD-02CA4F884BD8}" dt="2024-04-18T10:31:09.396" v="1195" actId="1076"/>
          <ac:spMkLst>
            <pc:docMk/>
            <pc:sldMk cId="3167952829" sldId="274"/>
            <ac:spMk id="38" creationId="{47184B21-08E3-AC99-1BC9-6231836D548A}"/>
          </ac:spMkLst>
        </pc:spChg>
        <pc:spChg chg="del">
          <ac:chgData name="Daniel Delaney (Student)" userId="ae8fb380-07eb-4e51-9827-bffe7d657729" providerId="ADAL" clId="{AF8D0A1C-22DF-4BF3-84CD-02CA4F884BD8}" dt="2024-04-18T10:28:34.837" v="1144" actId="478"/>
          <ac:spMkLst>
            <pc:docMk/>
            <pc:sldMk cId="3167952829" sldId="274"/>
            <ac:spMk id="39" creationId="{3305840D-3602-F71A-2DF4-CDB9912D330F}"/>
          </ac:spMkLst>
        </pc:spChg>
        <pc:spChg chg="del">
          <ac:chgData name="Daniel Delaney (Student)" userId="ae8fb380-07eb-4e51-9827-bffe7d657729" providerId="ADAL" clId="{AF8D0A1C-22DF-4BF3-84CD-02CA4F884BD8}" dt="2024-04-18T10:28:34.837" v="1144" actId="478"/>
          <ac:spMkLst>
            <pc:docMk/>
            <pc:sldMk cId="3167952829" sldId="274"/>
            <ac:spMk id="40" creationId="{288B978A-8D26-8E78-EE0D-D3A8BAEC55E7}"/>
          </ac:spMkLst>
        </pc:spChg>
        <pc:spChg chg="del">
          <ac:chgData name="Daniel Delaney (Student)" userId="ae8fb380-07eb-4e51-9827-bffe7d657729" providerId="ADAL" clId="{AF8D0A1C-22DF-4BF3-84CD-02CA4F884BD8}" dt="2024-04-18T10:28:34.837" v="1144" actId="478"/>
          <ac:spMkLst>
            <pc:docMk/>
            <pc:sldMk cId="3167952829" sldId="274"/>
            <ac:spMk id="41" creationId="{0FEF3C89-4BC9-9210-EA9B-5904D44177C9}"/>
          </ac:spMkLst>
        </pc:spChg>
        <pc:spChg chg="mod">
          <ac:chgData name="Daniel Delaney (Student)" userId="ae8fb380-07eb-4e51-9827-bffe7d657729" providerId="ADAL" clId="{AF8D0A1C-22DF-4BF3-84CD-02CA4F884BD8}" dt="2024-04-18T10:31:12.845" v="1196" actId="1076"/>
          <ac:spMkLst>
            <pc:docMk/>
            <pc:sldMk cId="3167952829" sldId="274"/>
            <ac:spMk id="42" creationId="{5C999F8C-EF6F-686D-28DA-A7575490B1D8}"/>
          </ac:spMkLst>
        </pc:spChg>
        <pc:spChg chg="del">
          <ac:chgData name="Daniel Delaney (Student)" userId="ae8fb380-07eb-4e51-9827-bffe7d657729" providerId="ADAL" clId="{AF8D0A1C-22DF-4BF3-84CD-02CA4F884BD8}" dt="2024-04-18T10:28:34.837" v="1144" actId="478"/>
          <ac:spMkLst>
            <pc:docMk/>
            <pc:sldMk cId="3167952829" sldId="274"/>
            <ac:spMk id="43" creationId="{48CEF032-B199-A311-4C76-503048031322}"/>
          </ac:spMkLst>
        </pc:spChg>
        <pc:spChg chg="del">
          <ac:chgData name="Daniel Delaney (Student)" userId="ae8fb380-07eb-4e51-9827-bffe7d657729" providerId="ADAL" clId="{AF8D0A1C-22DF-4BF3-84CD-02CA4F884BD8}" dt="2024-04-18T10:28:34.837" v="1144" actId="478"/>
          <ac:spMkLst>
            <pc:docMk/>
            <pc:sldMk cId="3167952829" sldId="274"/>
            <ac:spMk id="44" creationId="{3FBE7795-5B1C-1083-961F-AB1DEFBF59EA}"/>
          </ac:spMkLst>
        </pc:spChg>
        <pc:spChg chg="del">
          <ac:chgData name="Daniel Delaney (Student)" userId="ae8fb380-07eb-4e51-9827-bffe7d657729" providerId="ADAL" clId="{AF8D0A1C-22DF-4BF3-84CD-02CA4F884BD8}" dt="2024-04-18T10:28:34.837" v="1144" actId="478"/>
          <ac:spMkLst>
            <pc:docMk/>
            <pc:sldMk cId="3167952829" sldId="274"/>
            <ac:spMk id="45" creationId="{69B8AB9B-BF8A-D9BA-0486-63C06CC48A75}"/>
          </ac:spMkLst>
        </pc:spChg>
      </pc:sldChg>
      <pc:sldChg chg="modSp add mod modNotesTx">
        <pc:chgData name="Daniel Delaney (Student)" userId="ae8fb380-07eb-4e51-9827-bffe7d657729" providerId="ADAL" clId="{AF8D0A1C-22DF-4BF3-84CD-02CA4F884BD8}" dt="2024-04-18T10:38:11.938" v="1433" actId="20577"/>
        <pc:sldMkLst>
          <pc:docMk/>
          <pc:sldMk cId="1893417758" sldId="275"/>
        </pc:sldMkLst>
        <pc:spChg chg="mod">
          <ac:chgData name="Daniel Delaney (Student)" userId="ae8fb380-07eb-4e51-9827-bffe7d657729" providerId="ADAL" clId="{AF8D0A1C-22DF-4BF3-84CD-02CA4F884BD8}" dt="2024-04-18T10:32:59.617" v="1275" actId="20577"/>
          <ac:spMkLst>
            <pc:docMk/>
            <pc:sldMk cId="1893417758" sldId="275"/>
            <ac:spMk id="42" creationId="{5C999F8C-EF6F-686D-28DA-A7575490B1D8}"/>
          </ac:spMkLst>
        </pc:spChg>
      </pc:sldChg>
      <pc:sldChg chg="modSp add mod modNotesTx">
        <pc:chgData name="Daniel Delaney (Student)" userId="ae8fb380-07eb-4e51-9827-bffe7d657729" providerId="ADAL" clId="{AF8D0A1C-22DF-4BF3-84CD-02CA4F884BD8}" dt="2024-04-18T10:38:07.147" v="1431" actId="20577"/>
        <pc:sldMkLst>
          <pc:docMk/>
          <pc:sldMk cId="2791700138" sldId="276"/>
        </pc:sldMkLst>
        <pc:spChg chg="mod">
          <ac:chgData name="Daniel Delaney (Student)" userId="ae8fb380-07eb-4e51-9827-bffe7d657729" providerId="ADAL" clId="{AF8D0A1C-22DF-4BF3-84CD-02CA4F884BD8}" dt="2024-04-18T10:33:13.539" v="1295" actId="20577"/>
          <ac:spMkLst>
            <pc:docMk/>
            <pc:sldMk cId="2791700138" sldId="276"/>
            <ac:spMk id="42" creationId="{5C999F8C-EF6F-686D-28DA-A7575490B1D8}"/>
          </ac:spMkLst>
        </pc:spChg>
      </pc:sldChg>
      <pc:sldChg chg="addSp delSp modSp add mod modNotesTx">
        <pc:chgData name="Daniel Delaney (Student)" userId="ae8fb380-07eb-4e51-9827-bffe7d657729" providerId="ADAL" clId="{AF8D0A1C-22DF-4BF3-84CD-02CA4F884BD8}" dt="2024-04-18T10:38:04.747" v="1430" actId="6549"/>
        <pc:sldMkLst>
          <pc:docMk/>
          <pc:sldMk cId="1274244537" sldId="277"/>
        </pc:sldMkLst>
        <pc:spChg chg="add del mod">
          <ac:chgData name="Daniel Delaney (Student)" userId="ae8fb380-07eb-4e51-9827-bffe7d657729" providerId="ADAL" clId="{AF8D0A1C-22DF-4BF3-84CD-02CA4F884BD8}" dt="2024-04-18T10:34:20.984" v="1334" actId="478"/>
          <ac:spMkLst>
            <pc:docMk/>
            <pc:sldMk cId="1274244537" sldId="277"/>
            <ac:spMk id="2" creationId="{47B8A053-DE7A-623E-4417-B7C5CC5086C2}"/>
          </ac:spMkLst>
        </pc:spChg>
        <pc:spChg chg="mod">
          <ac:chgData name="Daniel Delaney (Student)" userId="ae8fb380-07eb-4e51-9827-bffe7d657729" providerId="ADAL" clId="{AF8D0A1C-22DF-4BF3-84CD-02CA4F884BD8}" dt="2024-04-18T10:34:15.292" v="1330" actId="1076"/>
          <ac:spMkLst>
            <pc:docMk/>
            <pc:sldMk cId="1274244537" sldId="277"/>
            <ac:spMk id="4" creationId="{F05162C1-3D8D-A91C-64A0-8836116E6FFC}"/>
          </ac:spMkLst>
        </pc:spChg>
        <pc:spChg chg="del">
          <ac:chgData name="Daniel Delaney (Student)" userId="ae8fb380-07eb-4e51-9827-bffe7d657729" providerId="ADAL" clId="{AF8D0A1C-22DF-4BF3-84CD-02CA4F884BD8}" dt="2024-04-18T10:33:40.274" v="1316" actId="478"/>
          <ac:spMkLst>
            <pc:docMk/>
            <pc:sldMk cId="1274244537" sldId="277"/>
            <ac:spMk id="5" creationId="{DB589101-DD88-C811-2B9F-DDAD6A294ED7}"/>
          </ac:spMkLst>
        </pc:spChg>
        <pc:spChg chg="del">
          <ac:chgData name="Daniel Delaney (Student)" userId="ae8fb380-07eb-4e51-9827-bffe7d657729" providerId="ADAL" clId="{AF8D0A1C-22DF-4BF3-84CD-02CA4F884BD8}" dt="2024-04-18T10:33:42.998" v="1318" actId="478"/>
          <ac:spMkLst>
            <pc:docMk/>
            <pc:sldMk cId="1274244537" sldId="277"/>
            <ac:spMk id="6" creationId="{F890C18C-BAE5-8091-8326-BC441B1EA4DA}"/>
          </ac:spMkLst>
        </pc:spChg>
        <pc:spChg chg="del">
          <ac:chgData name="Daniel Delaney (Student)" userId="ae8fb380-07eb-4e51-9827-bffe7d657729" providerId="ADAL" clId="{AF8D0A1C-22DF-4BF3-84CD-02CA4F884BD8}" dt="2024-04-18T10:33:41.250" v="1317" actId="478"/>
          <ac:spMkLst>
            <pc:docMk/>
            <pc:sldMk cId="1274244537" sldId="277"/>
            <ac:spMk id="7" creationId="{E3CE8708-F0D2-33E7-9EC5-85DEFEA9B801}"/>
          </ac:spMkLst>
        </pc:spChg>
        <pc:spChg chg="del">
          <ac:chgData name="Daniel Delaney (Student)" userId="ae8fb380-07eb-4e51-9827-bffe7d657729" providerId="ADAL" clId="{AF8D0A1C-22DF-4BF3-84CD-02CA4F884BD8}" dt="2024-04-18T10:33:39.488" v="1315" actId="478"/>
          <ac:spMkLst>
            <pc:docMk/>
            <pc:sldMk cId="1274244537" sldId="277"/>
            <ac:spMk id="8" creationId="{593EEF79-4300-6F4F-40E3-9C6DDA6A53EE}"/>
          </ac:spMkLst>
        </pc:spChg>
        <pc:spChg chg="del">
          <ac:chgData name="Daniel Delaney (Student)" userId="ae8fb380-07eb-4e51-9827-bffe7d657729" providerId="ADAL" clId="{AF8D0A1C-22DF-4BF3-84CD-02CA4F884BD8}" dt="2024-04-18T10:33:38.969" v="1314" actId="478"/>
          <ac:spMkLst>
            <pc:docMk/>
            <pc:sldMk cId="1274244537" sldId="277"/>
            <ac:spMk id="9" creationId="{9ABE60D2-7FD2-4ABD-B445-0BE139C74A35}"/>
          </ac:spMkLst>
        </pc:spChg>
        <pc:spChg chg="del">
          <ac:chgData name="Daniel Delaney (Student)" userId="ae8fb380-07eb-4e51-9827-bffe7d657729" providerId="ADAL" clId="{AF8D0A1C-22DF-4BF3-84CD-02CA4F884BD8}" dt="2024-04-18T10:33:38.969" v="1314" actId="478"/>
          <ac:spMkLst>
            <pc:docMk/>
            <pc:sldMk cId="1274244537" sldId="277"/>
            <ac:spMk id="10" creationId="{7D268C52-4648-1189-FA17-19908A08C662}"/>
          </ac:spMkLst>
        </pc:spChg>
        <pc:spChg chg="add del mod">
          <ac:chgData name="Daniel Delaney (Student)" userId="ae8fb380-07eb-4e51-9827-bffe7d657729" providerId="ADAL" clId="{AF8D0A1C-22DF-4BF3-84CD-02CA4F884BD8}" dt="2024-04-18T10:34:20.497" v="1333" actId="478"/>
          <ac:spMkLst>
            <pc:docMk/>
            <pc:sldMk cId="1274244537" sldId="277"/>
            <ac:spMk id="11" creationId="{0ED9352D-B3ED-D960-7620-5DA01F905D00}"/>
          </ac:spMkLst>
        </pc:spChg>
        <pc:spChg chg="add del mod">
          <ac:chgData name="Daniel Delaney (Student)" userId="ae8fb380-07eb-4e51-9827-bffe7d657729" providerId="ADAL" clId="{AF8D0A1C-22DF-4BF3-84CD-02CA4F884BD8}" dt="2024-04-18T10:34:19.727" v="1332" actId="478"/>
          <ac:spMkLst>
            <pc:docMk/>
            <pc:sldMk cId="1274244537" sldId="277"/>
            <ac:spMk id="12" creationId="{06B277FD-9689-35C8-AADD-6B155F7F1B1D}"/>
          </ac:spMkLst>
        </pc:spChg>
        <pc:spChg chg="add del mod">
          <ac:chgData name="Daniel Delaney (Student)" userId="ae8fb380-07eb-4e51-9827-bffe7d657729" providerId="ADAL" clId="{AF8D0A1C-22DF-4BF3-84CD-02CA4F884BD8}" dt="2024-04-18T10:34:24.102" v="1336" actId="478"/>
          <ac:spMkLst>
            <pc:docMk/>
            <pc:sldMk cId="1274244537" sldId="277"/>
            <ac:spMk id="13" creationId="{22EA37BE-5731-0641-681F-1C0B04960C08}"/>
          </ac:spMkLst>
        </pc:spChg>
        <pc:spChg chg="add mod">
          <ac:chgData name="Daniel Delaney (Student)" userId="ae8fb380-07eb-4e51-9827-bffe7d657729" providerId="ADAL" clId="{AF8D0A1C-22DF-4BF3-84CD-02CA4F884BD8}" dt="2024-04-18T10:34:33.478" v="1339" actId="1076"/>
          <ac:spMkLst>
            <pc:docMk/>
            <pc:sldMk cId="1274244537" sldId="277"/>
            <ac:spMk id="14" creationId="{B23655EF-64B1-7420-683D-E2F1BEF63E6D}"/>
          </ac:spMkLst>
        </pc:spChg>
        <pc:spChg chg="add mod">
          <ac:chgData name="Daniel Delaney (Student)" userId="ae8fb380-07eb-4e51-9827-bffe7d657729" providerId="ADAL" clId="{AF8D0A1C-22DF-4BF3-84CD-02CA4F884BD8}" dt="2024-04-18T10:34:33.478" v="1339" actId="1076"/>
          <ac:spMkLst>
            <pc:docMk/>
            <pc:sldMk cId="1274244537" sldId="277"/>
            <ac:spMk id="23" creationId="{30B3D2CB-CC36-5145-26FC-BED237D26433}"/>
          </ac:spMkLst>
        </pc:spChg>
        <pc:spChg chg="add mod">
          <ac:chgData name="Daniel Delaney (Student)" userId="ae8fb380-07eb-4e51-9827-bffe7d657729" providerId="ADAL" clId="{AF8D0A1C-22DF-4BF3-84CD-02CA4F884BD8}" dt="2024-04-18T10:34:33.478" v="1339" actId="1076"/>
          <ac:spMkLst>
            <pc:docMk/>
            <pc:sldMk cId="1274244537" sldId="277"/>
            <ac:spMk id="24" creationId="{DEF19152-5BFC-7556-5DFC-E0E85A3A3F48}"/>
          </ac:spMkLst>
        </pc:spChg>
        <pc:spChg chg="add mod">
          <ac:chgData name="Daniel Delaney (Student)" userId="ae8fb380-07eb-4e51-9827-bffe7d657729" providerId="ADAL" clId="{AF8D0A1C-22DF-4BF3-84CD-02CA4F884BD8}" dt="2024-04-18T10:34:33.478" v="1339" actId="1076"/>
          <ac:spMkLst>
            <pc:docMk/>
            <pc:sldMk cId="1274244537" sldId="277"/>
            <ac:spMk id="25" creationId="{9FC6461B-A4E1-E34A-403D-D516B59DA624}"/>
          </ac:spMkLst>
        </pc:spChg>
        <pc:spChg chg="add mod">
          <ac:chgData name="Daniel Delaney (Student)" userId="ae8fb380-07eb-4e51-9827-bffe7d657729" providerId="ADAL" clId="{AF8D0A1C-22DF-4BF3-84CD-02CA4F884BD8}" dt="2024-04-18T10:34:33.478" v="1339" actId="1076"/>
          <ac:spMkLst>
            <pc:docMk/>
            <pc:sldMk cId="1274244537" sldId="277"/>
            <ac:spMk id="26" creationId="{247FEBB7-595C-E4EE-F9D8-D5C9ED0301E9}"/>
          </ac:spMkLst>
        </pc:spChg>
        <pc:spChg chg="add mod">
          <ac:chgData name="Daniel Delaney (Student)" userId="ae8fb380-07eb-4e51-9827-bffe7d657729" providerId="ADAL" clId="{AF8D0A1C-22DF-4BF3-84CD-02CA4F884BD8}" dt="2024-04-18T10:34:33.478" v="1339" actId="1076"/>
          <ac:spMkLst>
            <pc:docMk/>
            <pc:sldMk cId="1274244537" sldId="277"/>
            <ac:spMk id="27" creationId="{D330527F-36A5-5C7A-9352-8CCECA68DE8F}"/>
          </ac:spMkLst>
        </pc:spChg>
        <pc:spChg chg="del mod">
          <ac:chgData name="Daniel Delaney (Student)" userId="ae8fb380-07eb-4e51-9827-bffe7d657729" providerId="ADAL" clId="{AF8D0A1C-22DF-4BF3-84CD-02CA4F884BD8}" dt="2024-04-18T10:34:22.622" v="1335" actId="478"/>
          <ac:spMkLst>
            <pc:docMk/>
            <pc:sldMk cId="1274244537" sldId="277"/>
            <ac:spMk id="38" creationId="{47184B21-08E3-AC99-1BC9-6231836D548A}"/>
          </ac:spMkLst>
        </pc:spChg>
        <pc:spChg chg="mod">
          <ac:chgData name="Daniel Delaney (Student)" userId="ae8fb380-07eb-4e51-9827-bffe7d657729" providerId="ADAL" clId="{AF8D0A1C-22DF-4BF3-84CD-02CA4F884BD8}" dt="2024-04-18T10:33:34.500" v="1313" actId="20577"/>
          <ac:spMkLst>
            <pc:docMk/>
            <pc:sldMk cId="1274244537" sldId="277"/>
            <ac:spMk id="42" creationId="{5C999F8C-EF6F-686D-28DA-A7575490B1D8}"/>
          </ac:spMkLst>
        </pc:spChg>
      </pc:sldChg>
      <pc:sldChg chg="add del ord">
        <pc:chgData name="Daniel Delaney (Student)" userId="ae8fb380-07eb-4e51-9827-bffe7d657729" providerId="ADAL" clId="{AF8D0A1C-22DF-4BF3-84CD-02CA4F884BD8}" dt="2024-04-18T10:33:30.005" v="1300" actId="47"/>
        <pc:sldMkLst>
          <pc:docMk/>
          <pc:sldMk cId="1289392711" sldId="277"/>
        </pc:sldMkLst>
      </pc:sldChg>
      <pc:sldChg chg="addSp delSp modSp add mod modNotesTx">
        <pc:chgData name="Daniel Delaney (Student)" userId="ae8fb380-07eb-4e51-9827-bffe7d657729" providerId="ADAL" clId="{AF8D0A1C-22DF-4BF3-84CD-02CA4F884BD8}" dt="2024-04-18T10:38:02.025" v="1429" actId="6549"/>
        <pc:sldMkLst>
          <pc:docMk/>
          <pc:sldMk cId="2797244667" sldId="278"/>
        </pc:sldMkLst>
        <pc:spChg chg="add mod">
          <ac:chgData name="Daniel Delaney (Student)" userId="ae8fb380-07eb-4e51-9827-bffe7d657729" providerId="ADAL" clId="{AF8D0A1C-22DF-4BF3-84CD-02CA4F884BD8}" dt="2024-04-18T10:35:15.633" v="1369" actId="1076"/>
          <ac:spMkLst>
            <pc:docMk/>
            <pc:sldMk cId="2797244667" sldId="278"/>
            <ac:spMk id="2" creationId="{26B5C347-07C5-4462-4204-48E6DBE1C753}"/>
          </ac:spMkLst>
        </pc:spChg>
        <pc:spChg chg="add mod">
          <ac:chgData name="Daniel Delaney (Student)" userId="ae8fb380-07eb-4e51-9827-bffe7d657729" providerId="ADAL" clId="{AF8D0A1C-22DF-4BF3-84CD-02CA4F884BD8}" dt="2024-04-18T10:35:15.633" v="1369" actId="1076"/>
          <ac:spMkLst>
            <pc:docMk/>
            <pc:sldMk cId="2797244667" sldId="278"/>
            <ac:spMk id="5" creationId="{E78C4857-243C-A230-D349-7D60DFE122E1}"/>
          </ac:spMkLst>
        </pc:spChg>
        <pc:spChg chg="add mod">
          <ac:chgData name="Daniel Delaney (Student)" userId="ae8fb380-07eb-4e51-9827-bffe7d657729" providerId="ADAL" clId="{AF8D0A1C-22DF-4BF3-84CD-02CA4F884BD8}" dt="2024-04-18T10:35:15.633" v="1369" actId="1076"/>
          <ac:spMkLst>
            <pc:docMk/>
            <pc:sldMk cId="2797244667" sldId="278"/>
            <ac:spMk id="6" creationId="{1B301349-361B-14E5-8911-F31B45621678}"/>
          </ac:spMkLst>
        </pc:spChg>
        <pc:spChg chg="add mod">
          <ac:chgData name="Daniel Delaney (Student)" userId="ae8fb380-07eb-4e51-9827-bffe7d657729" providerId="ADAL" clId="{AF8D0A1C-22DF-4BF3-84CD-02CA4F884BD8}" dt="2024-04-18T10:35:26.872" v="1374" actId="1076"/>
          <ac:spMkLst>
            <pc:docMk/>
            <pc:sldMk cId="2797244667" sldId="278"/>
            <ac:spMk id="7" creationId="{449D2E32-7F1A-3AF9-102A-D957235BFCA9}"/>
          </ac:spMkLst>
        </pc:spChg>
        <pc:spChg chg="add mod">
          <ac:chgData name="Daniel Delaney (Student)" userId="ae8fb380-07eb-4e51-9827-bffe7d657729" providerId="ADAL" clId="{AF8D0A1C-22DF-4BF3-84CD-02CA4F884BD8}" dt="2024-04-18T10:35:22.625" v="1372" actId="1076"/>
          <ac:spMkLst>
            <pc:docMk/>
            <pc:sldMk cId="2797244667" sldId="278"/>
            <ac:spMk id="8" creationId="{7587BC8B-FC81-CF7A-D56E-FFE9EF13A697}"/>
          </ac:spMkLst>
        </pc:spChg>
        <pc:spChg chg="del">
          <ac:chgData name="Daniel Delaney (Student)" userId="ae8fb380-07eb-4e51-9827-bffe7d657729" providerId="ADAL" clId="{AF8D0A1C-22DF-4BF3-84CD-02CA4F884BD8}" dt="2024-04-18T10:35:01.261" v="1365" actId="478"/>
          <ac:spMkLst>
            <pc:docMk/>
            <pc:sldMk cId="2797244667" sldId="278"/>
            <ac:spMk id="14" creationId="{B23655EF-64B1-7420-683D-E2F1BEF63E6D}"/>
          </ac:spMkLst>
        </pc:spChg>
        <pc:spChg chg="del">
          <ac:chgData name="Daniel Delaney (Student)" userId="ae8fb380-07eb-4e51-9827-bffe7d657729" providerId="ADAL" clId="{AF8D0A1C-22DF-4BF3-84CD-02CA4F884BD8}" dt="2024-04-18T10:35:01.261" v="1365" actId="478"/>
          <ac:spMkLst>
            <pc:docMk/>
            <pc:sldMk cId="2797244667" sldId="278"/>
            <ac:spMk id="23" creationId="{30B3D2CB-CC36-5145-26FC-BED237D26433}"/>
          </ac:spMkLst>
        </pc:spChg>
        <pc:spChg chg="del">
          <ac:chgData name="Daniel Delaney (Student)" userId="ae8fb380-07eb-4e51-9827-bffe7d657729" providerId="ADAL" clId="{AF8D0A1C-22DF-4BF3-84CD-02CA4F884BD8}" dt="2024-04-18T10:35:01.261" v="1365" actId="478"/>
          <ac:spMkLst>
            <pc:docMk/>
            <pc:sldMk cId="2797244667" sldId="278"/>
            <ac:spMk id="24" creationId="{DEF19152-5BFC-7556-5DFC-E0E85A3A3F48}"/>
          </ac:spMkLst>
        </pc:spChg>
        <pc:spChg chg="del">
          <ac:chgData name="Daniel Delaney (Student)" userId="ae8fb380-07eb-4e51-9827-bffe7d657729" providerId="ADAL" clId="{AF8D0A1C-22DF-4BF3-84CD-02CA4F884BD8}" dt="2024-04-18T10:35:01.261" v="1365" actId="478"/>
          <ac:spMkLst>
            <pc:docMk/>
            <pc:sldMk cId="2797244667" sldId="278"/>
            <ac:spMk id="25" creationId="{9FC6461B-A4E1-E34A-403D-D516B59DA624}"/>
          </ac:spMkLst>
        </pc:spChg>
        <pc:spChg chg="del">
          <ac:chgData name="Daniel Delaney (Student)" userId="ae8fb380-07eb-4e51-9827-bffe7d657729" providerId="ADAL" clId="{AF8D0A1C-22DF-4BF3-84CD-02CA4F884BD8}" dt="2024-04-18T10:35:01.261" v="1365" actId="478"/>
          <ac:spMkLst>
            <pc:docMk/>
            <pc:sldMk cId="2797244667" sldId="278"/>
            <ac:spMk id="26" creationId="{247FEBB7-595C-E4EE-F9D8-D5C9ED0301E9}"/>
          </ac:spMkLst>
        </pc:spChg>
        <pc:spChg chg="del">
          <ac:chgData name="Daniel Delaney (Student)" userId="ae8fb380-07eb-4e51-9827-bffe7d657729" providerId="ADAL" clId="{AF8D0A1C-22DF-4BF3-84CD-02CA4F884BD8}" dt="2024-04-18T10:35:01.261" v="1365" actId="478"/>
          <ac:spMkLst>
            <pc:docMk/>
            <pc:sldMk cId="2797244667" sldId="278"/>
            <ac:spMk id="27" creationId="{D330527F-36A5-5C7A-9352-8CCECA68DE8F}"/>
          </ac:spMkLst>
        </pc:spChg>
        <pc:spChg chg="mod">
          <ac:chgData name="Daniel Delaney (Student)" userId="ae8fb380-07eb-4e51-9827-bffe7d657729" providerId="ADAL" clId="{AF8D0A1C-22DF-4BF3-84CD-02CA4F884BD8}" dt="2024-04-18T10:34:57.242" v="1364" actId="20577"/>
          <ac:spMkLst>
            <pc:docMk/>
            <pc:sldMk cId="2797244667" sldId="278"/>
            <ac:spMk id="42" creationId="{5C999F8C-EF6F-686D-28DA-A7575490B1D8}"/>
          </ac:spMkLst>
        </pc:spChg>
      </pc:sldChg>
      <pc:sldChg chg="addSp delSp modSp add mod modNotesTx">
        <pc:chgData name="Daniel Delaney (Student)" userId="ae8fb380-07eb-4e51-9827-bffe7d657729" providerId="ADAL" clId="{AF8D0A1C-22DF-4BF3-84CD-02CA4F884BD8}" dt="2024-04-18T10:37:59.743" v="1428" actId="6549"/>
        <pc:sldMkLst>
          <pc:docMk/>
          <pc:sldMk cId="554978772" sldId="279"/>
        </pc:sldMkLst>
        <pc:spChg chg="del">
          <ac:chgData name="Daniel Delaney (Student)" userId="ae8fb380-07eb-4e51-9827-bffe7d657729" providerId="ADAL" clId="{AF8D0A1C-22DF-4BF3-84CD-02CA4F884BD8}" dt="2024-04-18T10:35:39.622" v="1382" actId="478"/>
          <ac:spMkLst>
            <pc:docMk/>
            <pc:sldMk cId="554978772" sldId="279"/>
            <ac:spMk id="2" creationId="{26B5C347-07C5-4462-4204-48E6DBE1C753}"/>
          </ac:spMkLst>
        </pc:spChg>
        <pc:spChg chg="del">
          <ac:chgData name="Daniel Delaney (Student)" userId="ae8fb380-07eb-4e51-9827-bffe7d657729" providerId="ADAL" clId="{AF8D0A1C-22DF-4BF3-84CD-02CA4F884BD8}" dt="2024-04-18T10:35:39.622" v="1382" actId="478"/>
          <ac:spMkLst>
            <pc:docMk/>
            <pc:sldMk cId="554978772" sldId="279"/>
            <ac:spMk id="5" creationId="{E78C4857-243C-A230-D349-7D60DFE122E1}"/>
          </ac:spMkLst>
        </pc:spChg>
        <pc:spChg chg="del">
          <ac:chgData name="Daniel Delaney (Student)" userId="ae8fb380-07eb-4e51-9827-bffe7d657729" providerId="ADAL" clId="{AF8D0A1C-22DF-4BF3-84CD-02CA4F884BD8}" dt="2024-04-18T10:35:39.622" v="1382" actId="478"/>
          <ac:spMkLst>
            <pc:docMk/>
            <pc:sldMk cId="554978772" sldId="279"/>
            <ac:spMk id="6" creationId="{1B301349-361B-14E5-8911-F31B45621678}"/>
          </ac:spMkLst>
        </pc:spChg>
        <pc:spChg chg="del">
          <ac:chgData name="Daniel Delaney (Student)" userId="ae8fb380-07eb-4e51-9827-bffe7d657729" providerId="ADAL" clId="{AF8D0A1C-22DF-4BF3-84CD-02CA4F884BD8}" dt="2024-04-18T10:35:39.622" v="1382" actId="478"/>
          <ac:spMkLst>
            <pc:docMk/>
            <pc:sldMk cId="554978772" sldId="279"/>
            <ac:spMk id="7" creationId="{449D2E32-7F1A-3AF9-102A-D957235BFCA9}"/>
          </ac:spMkLst>
        </pc:spChg>
        <pc:spChg chg="del">
          <ac:chgData name="Daniel Delaney (Student)" userId="ae8fb380-07eb-4e51-9827-bffe7d657729" providerId="ADAL" clId="{AF8D0A1C-22DF-4BF3-84CD-02CA4F884BD8}" dt="2024-04-18T10:35:39.622" v="1382" actId="478"/>
          <ac:spMkLst>
            <pc:docMk/>
            <pc:sldMk cId="554978772" sldId="279"/>
            <ac:spMk id="8" creationId="{7587BC8B-FC81-CF7A-D56E-FFE9EF13A697}"/>
          </ac:spMkLst>
        </pc:spChg>
        <pc:spChg chg="add mod">
          <ac:chgData name="Daniel Delaney (Student)" userId="ae8fb380-07eb-4e51-9827-bffe7d657729" providerId="ADAL" clId="{AF8D0A1C-22DF-4BF3-84CD-02CA4F884BD8}" dt="2024-04-18T10:35:48.796" v="1386" actId="1076"/>
          <ac:spMkLst>
            <pc:docMk/>
            <pc:sldMk cId="554978772" sldId="279"/>
            <ac:spMk id="9" creationId="{84196766-0821-FA8A-D200-E638423DD6CC}"/>
          </ac:spMkLst>
        </pc:spChg>
        <pc:spChg chg="add mod">
          <ac:chgData name="Daniel Delaney (Student)" userId="ae8fb380-07eb-4e51-9827-bffe7d657729" providerId="ADAL" clId="{AF8D0A1C-22DF-4BF3-84CD-02CA4F884BD8}" dt="2024-04-18T10:35:48.796" v="1386" actId="1076"/>
          <ac:spMkLst>
            <pc:docMk/>
            <pc:sldMk cId="554978772" sldId="279"/>
            <ac:spMk id="10" creationId="{8D331A8C-A386-7694-F5E8-7EC0E4D1B0E0}"/>
          </ac:spMkLst>
        </pc:spChg>
        <pc:spChg chg="add mod">
          <ac:chgData name="Daniel Delaney (Student)" userId="ae8fb380-07eb-4e51-9827-bffe7d657729" providerId="ADAL" clId="{AF8D0A1C-22DF-4BF3-84CD-02CA4F884BD8}" dt="2024-04-18T10:35:48.796" v="1386" actId="1076"/>
          <ac:spMkLst>
            <pc:docMk/>
            <pc:sldMk cId="554978772" sldId="279"/>
            <ac:spMk id="11" creationId="{DB3C64F0-5531-768E-FFE8-1DE87EA02D66}"/>
          </ac:spMkLst>
        </pc:spChg>
        <pc:spChg chg="add mod">
          <ac:chgData name="Daniel Delaney (Student)" userId="ae8fb380-07eb-4e51-9827-bffe7d657729" providerId="ADAL" clId="{AF8D0A1C-22DF-4BF3-84CD-02CA4F884BD8}" dt="2024-04-18T10:35:48.796" v="1386" actId="1076"/>
          <ac:spMkLst>
            <pc:docMk/>
            <pc:sldMk cId="554978772" sldId="279"/>
            <ac:spMk id="12" creationId="{09945B63-EF46-9DB0-D6C5-A339A4FC9C9B}"/>
          </ac:spMkLst>
        </pc:spChg>
        <pc:spChg chg="add mod">
          <ac:chgData name="Daniel Delaney (Student)" userId="ae8fb380-07eb-4e51-9827-bffe7d657729" providerId="ADAL" clId="{AF8D0A1C-22DF-4BF3-84CD-02CA4F884BD8}" dt="2024-04-18T10:35:48.796" v="1386" actId="1076"/>
          <ac:spMkLst>
            <pc:docMk/>
            <pc:sldMk cId="554978772" sldId="279"/>
            <ac:spMk id="13" creationId="{730969ED-D9DE-DC12-A884-5092E27E28B4}"/>
          </ac:spMkLst>
        </pc:spChg>
        <pc:spChg chg="add mod">
          <ac:chgData name="Daniel Delaney (Student)" userId="ae8fb380-07eb-4e51-9827-bffe7d657729" providerId="ADAL" clId="{AF8D0A1C-22DF-4BF3-84CD-02CA4F884BD8}" dt="2024-04-18T10:35:48.796" v="1386" actId="1076"/>
          <ac:spMkLst>
            <pc:docMk/>
            <pc:sldMk cId="554978772" sldId="279"/>
            <ac:spMk id="14" creationId="{5D4F6EFC-C91A-5BB8-3E10-8C43EC9D0413}"/>
          </ac:spMkLst>
        </pc:spChg>
        <pc:spChg chg="add mod">
          <ac:chgData name="Daniel Delaney (Student)" userId="ae8fb380-07eb-4e51-9827-bffe7d657729" providerId="ADAL" clId="{AF8D0A1C-22DF-4BF3-84CD-02CA4F884BD8}" dt="2024-04-18T10:35:48.796" v="1386" actId="1076"/>
          <ac:spMkLst>
            <pc:docMk/>
            <pc:sldMk cId="554978772" sldId="279"/>
            <ac:spMk id="23" creationId="{31EF49B1-8BE1-5507-CFCB-BB81696B78DD}"/>
          </ac:spMkLst>
        </pc:spChg>
        <pc:spChg chg="add mod">
          <ac:chgData name="Daniel Delaney (Student)" userId="ae8fb380-07eb-4e51-9827-bffe7d657729" providerId="ADAL" clId="{AF8D0A1C-22DF-4BF3-84CD-02CA4F884BD8}" dt="2024-04-18T10:35:48.796" v="1386" actId="1076"/>
          <ac:spMkLst>
            <pc:docMk/>
            <pc:sldMk cId="554978772" sldId="279"/>
            <ac:spMk id="24" creationId="{96042A83-5CBF-0E2A-CCA4-70ADF5A235C8}"/>
          </ac:spMkLst>
        </pc:spChg>
        <pc:spChg chg="mod">
          <ac:chgData name="Daniel Delaney (Student)" userId="ae8fb380-07eb-4e51-9827-bffe7d657729" providerId="ADAL" clId="{AF8D0A1C-22DF-4BF3-84CD-02CA4F884BD8}" dt="2024-04-18T10:35:36.681" v="1381" actId="20577"/>
          <ac:spMkLst>
            <pc:docMk/>
            <pc:sldMk cId="554978772" sldId="279"/>
            <ac:spMk id="42" creationId="{5C999F8C-EF6F-686D-28DA-A7575490B1D8}"/>
          </ac:spMkLst>
        </pc:spChg>
      </pc:sldChg>
      <pc:sldChg chg="addSp delSp modSp add mod modNotesTx">
        <pc:chgData name="Daniel Delaney (Student)" userId="ae8fb380-07eb-4e51-9827-bffe7d657729" providerId="ADAL" clId="{AF8D0A1C-22DF-4BF3-84CD-02CA4F884BD8}" dt="2024-04-18T10:37:57.604" v="1427" actId="6549"/>
        <pc:sldMkLst>
          <pc:docMk/>
          <pc:sldMk cId="3983174149" sldId="280"/>
        </pc:sldMkLst>
        <pc:spChg chg="add mod">
          <ac:chgData name="Daniel Delaney (Student)" userId="ae8fb380-07eb-4e51-9827-bffe7d657729" providerId="ADAL" clId="{AF8D0A1C-22DF-4BF3-84CD-02CA4F884BD8}" dt="2024-04-18T10:37:30.001" v="1421" actId="1076"/>
          <ac:spMkLst>
            <pc:docMk/>
            <pc:sldMk cId="3983174149" sldId="280"/>
            <ac:spMk id="2" creationId="{C4550860-CA47-09AC-5AD5-A823B64102B3}"/>
          </ac:spMkLst>
        </pc:spChg>
        <pc:spChg chg="add mod">
          <ac:chgData name="Daniel Delaney (Student)" userId="ae8fb380-07eb-4e51-9827-bffe7d657729" providerId="ADAL" clId="{AF8D0A1C-22DF-4BF3-84CD-02CA4F884BD8}" dt="2024-04-18T10:37:33.526" v="1422" actId="1076"/>
          <ac:spMkLst>
            <pc:docMk/>
            <pc:sldMk cId="3983174149" sldId="280"/>
            <ac:spMk id="5" creationId="{53989810-CA66-9B83-BA74-DC187AFE63E1}"/>
          </ac:spMkLst>
        </pc:spChg>
        <pc:spChg chg="add mod">
          <ac:chgData name="Daniel Delaney (Student)" userId="ae8fb380-07eb-4e51-9827-bffe7d657729" providerId="ADAL" clId="{AF8D0A1C-22DF-4BF3-84CD-02CA4F884BD8}" dt="2024-04-18T10:37:43.653" v="1424" actId="1076"/>
          <ac:spMkLst>
            <pc:docMk/>
            <pc:sldMk cId="3983174149" sldId="280"/>
            <ac:spMk id="6" creationId="{CF7D6A44-F15D-2A04-D9C8-44EDFC6AFC0F}"/>
          </ac:spMkLst>
        </pc:spChg>
        <pc:spChg chg="add mod">
          <ac:chgData name="Daniel Delaney (Student)" userId="ae8fb380-07eb-4e51-9827-bffe7d657729" providerId="ADAL" clId="{AF8D0A1C-22DF-4BF3-84CD-02CA4F884BD8}" dt="2024-04-18T10:37:12.218" v="1415" actId="1076"/>
          <ac:spMkLst>
            <pc:docMk/>
            <pc:sldMk cId="3983174149" sldId="280"/>
            <ac:spMk id="7" creationId="{9E255A82-781E-581D-09A6-73C753FE65BF}"/>
          </ac:spMkLst>
        </pc:spChg>
        <pc:spChg chg="add mod">
          <ac:chgData name="Daniel Delaney (Student)" userId="ae8fb380-07eb-4e51-9827-bffe7d657729" providerId="ADAL" clId="{AF8D0A1C-22DF-4BF3-84CD-02CA4F884BD8}" dt="2024-04-18T10:37:14.423" v="1416" actId="1076"/>
          <ac:spMkLst>
            <pc:docMk/>
            <pc:sldMk cId="3983174149" sldId="280"/>
            <ac:spMk id="8" creationId="{3D5813AB-7FE0-6020-73D5-A03256290D72}"/>
          </ac:spMkLst>
        </pc:spChg>
        <pc:spChg chg="del">
          <ac:chgData name="Daniel Delaney (Student)" userId="ae8fb380-07eb-4e51-9827-bffe7d657729" providerId="ADAL" clId="{AF8D0A1C-22DF-4BF3-84CD-02CA4F884BD8}" dt="2024-04-18T10:35:59.116" v="1390" actId="478"/>
          <ac:spMkLst>
            <pc:docMk/>
            <pc:sldMk cId="3983174149" sldId="280"/>
            <ac:spMk id="9" creationId="{84196766-0821-FA8A-D200-E638423DD6CC}"/>
          </ac:spMkLst>
        </pc:spChg>
        <pc:spChg chg="del">
          <ac:chgData name="Daniel Delaney (Student)" userId="ae8fb380-07eb-4e51-9827-bffe7d657729" providerId="ADAL" clId="{AF8D0A1C-22DF-4BF3-84CD-02CA4F884BD8}" dt="2024-04-18T10:35:59.635" v="1391" actId="478"/>
          <ac:spMkLst>
            <pc:docMk/>
            <pc:sldMk cId="3983174149" sldId="280"/>
            <ac:spMk id="10" creationId="{8D331A8C-A386-7694-F5E8-7EC0E4D1B0E0}"/>
          </ac:spMkLst>
        </pc:spChg>
        <pc:spChg chg="del">
          <ac:chgData name="Daniel Delaney (Student)" userId="ae8fb380-07eb-4e51-9827-bffe7d657729" providerId="ADAL" clId="{AF8D0A1C-22DF-4BF3-84CD-02CA4F884BD8}" dt="2024-04-18T10:36:02.653" v="1397" actId="478"/>
          <ac:spMkLst>
            <pc:docMk/>
            <pc:sldMk cId="3983174149" sldId="280"/>
            <ac:spMk id="11" creationId="{DB3C64F0-5531-768E-FFE8-1DE87EA02D66}"/>
          </ac:spMkLst>
        </pc:spChg>
        <pc:spChg chg="del">
          <ac:chgData name="Daniel Delaney (Student)" userId="ae8fb380-07eb-4e51-9827-bffe7d657729" providerId="ADAL" clId="{AF8D0A1C-22DF-4BF3-84CD-02CA4F884BD8}" dt="2024-04-18T10:36:00.674" v="1393" actId="478"/>
          <ac:spMkLst>
            <pc:docMk/>
            <pc:sldMk cId="3983174149" sldId="280"/>
            <ac:spMk id="12" creationId="{09945B63-EF46-9DB0-D6C5-A339A4FC9C9B}"/>
          </ac:spMkLst>
        </pc:spChg>
        <pc:spChg chg="del">
          <ac:chgData name="Daniel Delaney (Student)" userId="ae8fb380-07eb-4e51-9827-bffe7d657729" providerId="ADAL" clId="{AF8D0A1C-22DF-4BF3-84CD-02CA4F884BD8}" dt="2024-04-18T10:36:00.406" v="1392" actId="478"/>
          <ac:spMkLst>
            <pc:docMk/>
            <pc:sldMk cId="3983174149" sldId="280"/>
            <ac:spMk id="13" creationId="{730969ED-D9DE-DC12-A884-5092E27E28B4}"/>
          </ac:spMkLst>
        </pc:spChg>
        <pc:spChg chg="del">
          <ac:chgData name="Daniel Delaney (Student)" userId="ae8fb380-07eb-4e51-9827-bffe7d657729" providerId="ADAL" clId="{AF8D0A1C-22DF-4BF3-84CD-02CA4F884BD8}" dt="2024-04-18T10:36:02.228" v="1396" actId="478"/>
          <ac:spMkLst>
            <pc:docMk/>
            <pc:sldMk cId="3983174149" sldId="280"/>
            <ac:spMk id="14" creationId="{5D4F6EFC-C91A-5BB8-3E10-8C43EC9D0413}"/>
          </ac:spMkLst>
        </pc:spChg>
        <pc:spChg chg="mod">
          <ac:chgData name="Daniel Delaney (Student)" userId="ae8fb380-07eb-4e51-9827-bffe7d657729" providerId="ADAL" clId="{AF8D0A1C-22DF-4BF3-84CD-02CA4F884BD8}" dt="2024-04-18T10:36:35.064" v="1409" actId="1076"/>
          <ac:spMkLst>
            <pc:docMk/>
            <pc:sldMk cId="3983174149" sldId="280"/>
            <ac:spMk id="17" creationId="{2A21194B-1C6E-8660-FA94-1C82051F1AF7}"/>
          </ac:spMkLst>
        </pc:spChg>
        <pc:spChg chg="mod">
          <ac:chgData name="Daniel Delaney (Student)" userId="ae8fb380-07eb-4e51-9827-bffe7d657729" providerId="ADAL" clId="{AF8D0A1C-22DF-4BF3-84CD-02CA4F884BD8}" dt="2024-04-18T10:36:35.064" v="1409" actId="1076"/>
          <ac:spMkLst>
            <pc:docMk/>
            <pc:sldMk cId="3983174149" sldId="280"/>
            <ac:spMk id="19" creationId="{FCB8CB94-E5CC-9D23-5639-76AE42C88572}"/>
          </ac:spMkLst>
        </pc:spChg>
        <pc:spChg chg="mod">
          <ac:chgData name="Daniel Delaney (Student)" userId="ae8fb380-07eb-4e51-9827-bffe7d657729" providerId="ADAL" clId="{AF8D0A1C-22DF-4BF3-84CD-02CA4F884BD8}" dt="2024-04-18T10:36:35.064" v="1409" actId="1076"/>
          <ac:spMkLst>
            <pc:docMk/>
            <pc:sldMk cId="3983174149" sldId="280"/>
            <ac:spMk id="21" creationId="{6D7B41AE-7774-0088-B178-B6AC47429F9B}"/>
          </ac:spMkLst>
        </pc:spChg>
        <pc:spChg chg="mod">
          <ac:chgData name="Daniel Delaney (Student)" userId="ae8fb380-07eb-4e51-9827-bffe7d657729" providerId="ADAL" clId="{AF8D0A1C-22DF-4BF3-84CD-02CA4F884BD8}" dt="2024-04-18T10:36:35.064" v="1409" actId="1076"/>
          <ac:spMkLst>
            <pc:docMk/>
            <pc:sldMk cId="3983174149" sldId="280"/>
            <ac:spMk id="22" creationId="{52729551-0851-A8BD-9885-C85E010A00C0}"/>
          </ac:spMkLst>
        </pc:spChg>
        <pc:spChg chg="del">
          <ac:chgData name="Daniel Delaney (Student)" userId="ae8fb380-07eb-4e51-9827-bffe7d657729" providerId="ADAL" clId="{AF8D0A1C-22DF-4BF3-84CD-02CA4F884BD8}" dt="2024-04-18T10:36:01.773" v="1395" actId="478"/>
          <ac:spMkLst>
            <pc:docMk/>
            <pc:sldMk cId="3983174149" sldId="280"/>
            <ac:spMk id="23" creationId="{31EF49B1-8BE1-5507-CFCB-BB81696B78DD}"/>
          </ac:spMkLst>
        </pc:spChg>
        <pc:spChg chg="del">
          <ac:chgData name="Daniel Delaney (Student)" userId="ae8fb380-07eb-4e51-9827-bffe7d657729" providerId="ADAL" clId="{AF8D0A1C-22DF-4BF3-84CD-02CA4F884BD8}" dt="2024-04-18T10:36:01.224" v="1394" actId="478"/>
          <ac:spMkLst>
            <pc:docMk/>
            <pc:sldMk cId="3983174149" sldId="280"/>
            <ac:spMk id="24" creationId="{96042A83-5CBF-0E2A-CCA4-70ADF5A235C8}"/>
          </ac:spMkLst>
        </pc:spChg>
        <pc:spChg chg="add mod">
          <ac:chgData name="Daniel Delaney (Student)" userId="ae8fb380-07eb-4e51-9827-bffe7d657729" providerId="ADAL" clId="{AF8D0A1C-22DF-4BF3-84CD-02CA4F884BD8}" dt="2024-04-18T10:37:17.098" v="1417" actId="1076"/>
          <ac:spMkLst>
            <pc:docMk/>
            <pc:sldMk cId="3983174149" sldId="280"/>
            <ac:spMk id="25" creationId="{70730318-D833-EF89-23B1-27232139985C}"/>
          </ac:spMkLst>
        </pc:spChg>
        <pc:spChg chg="add mod">
          <ac:chgData name="Daniel Delaney (Student)" userId="ae8fb380-07eb-4e51-9827-bffe7d657729" providerId="ADAL" clId="{AF8D0A1C-22DF-4BF3-84CD-02CA4F884BD8}" dt="2024-04-18T10:37:48.912" v="1425" actId="1076"/>
          <ac:spMkLst>
            <pc:docMk/>
            <pc:sldMk cId="3983174149" sldId="280"/>
            <ac:spMk id="26" creationId="{6DB5412E-582B-9625-A69E-05242821A7C0}"/>
          </ac:spMkLst>
        </pc:spChg>
        <pc:spChg chg="add mod">
          <ac:chgData name="Daniel Delaney (Student)" userId="ae8fb380-07eb-4e51-9827-bffe7d657729" providerId="ADAL" clId="{AF8D0A1C-22DF-4BF3-84CD-02CA4F884BD8}" dt="2024-04-18T10:36:58.273" v="1410" actId="1076"/>
          <ac:spMkLst>
            <pc:docMk/>
            <pc:sldMk cId="3983174149" sldId="280"/>
            <ac:spMk id="27" creationId="{A91F551E-EEB0-BC5B-28B0-3778A18D49B1}"/>
          </ac:spMkLst>
        </pc:spChg>
        <pc:spChg chg="del mod">
          <ac:chgData name="Daniel Delaney (Student)" userId="ae8fb380-07eb-4e51-9827-bffe7d657729" providerId="ADAL" clId="{AF8D0A1C-22DF-4BF3-84CD-02CA4F884BD8}" dt="2024-04-18T10:36:10.741" v="1407" actId="478"/>
          <ac:spMkLst>
            <pc:docMk/>
            <pc:sldMk cId="3983174149" sldId="280"/>
            <ac:spMk id="42" creationId="{5C999F8C-EF6F-686D-28DA-A7575490B1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CE2C4-DBA9-4E1F-A99B-54E5809AE5AC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C7C79-BBBE-403C-8CBE-3660CBAB3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08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C7C79-BBBE-403C-8CBE-3660CBAB349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6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C7C79-BBBE-403C-8CBE-3660CBAB349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705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C7C79-BBBE-403C-8CBE-3660CBAB349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506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C7C79-BBBE-403C-8CBE-3660CBAB349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17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C7C79-BBBE-403C-8CBE-3660CBAB349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67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C7C79-BBBE-403C-8CBE-3660CBAB349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244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C7C79-BBBE-403C-8CBE-3660CBAB349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92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C7C79-BBBE-403C-8CBE-3660CBAB349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49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8915-EBDE-FA58-3B4E-3582E0384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C5020-DBE4-35F3-3396-9A5D048AF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C2EBA-F7D9-BB9C-E623-F9D31427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90A5-9B18-458B-8737-0C562A601E6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D21E7-65BB-CACD-A6A4-43379E35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7C1E8-21A7-6480-AA17-9050BF97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AC06-1D87-4C35-B27A-EF5E82E1A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00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8211-307D-2100-1A84-BF5F0CB8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E185C-D096-3AF6-6A52-B42C0420D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044D6-4EA2-6F37-E588-68FF9543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90A5-9B18-458B-8737-0C562A601E6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A69B9-973B-41EA-14F8-BA24641A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AF630-96E6-8198-451A-62855381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AC06-1D87-4C35-B27A-EF5E82E1A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57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A0FB1-DE94-F915-7EE1-13D1482F0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63F3E-BB27-5BA5-91D5-483C10E8A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40A61-B745-430E-92EA-2C00A950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90A5-9B18-458B-8737-0C562A601E6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6CB7F-4EC7-7D86-664A-6F4B7707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06F68-FD26-2128-79E5-401091FC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AC06-1D87-4C35-B27A-EF5E82E1A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8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D691-D22A-221C-704E-5457EFDD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C0BA-FADF-2826-882B-720715F5B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CD57-1978-7A08-6F15-A8D71BD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90A5-9B18-458B-8737-0C562A601E6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2E268-B9F0-11C3-07E5-7FA737F0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E0348-EA85-D666-EE09-A8F1AFCB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AC06-1D87-4C35-B27A-EF5E82E1A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5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B2E1-96C1-3307-CDCD-BD9A41BA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3289B-1142-957F-2061-C44A35771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BF92-6B53-66B6-A9CC-E9922ABC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90A5-9B18-458B-8737-0C562A601E6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5A220-C5BF-C7B6-E7F4-B6B545F6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32DA7-98DC-D230-CF6E-38EC0D9C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AC06-1D87-4C35-B27A-EF5E82E1A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5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B6BA-7726-AED2-4A3A-A8B8B471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7AFD-87DF-EE34-7D2F-173960760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5EC06-E4F3-3CE5-D0EB-BD3A25103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74E6D-4404-EC26-F3C7-14223D3C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90A5-9B18-458B-8737-0C562A601E6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AEF8A-47F8-3929-0E24-532DA320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D89EE-DCD3-6E60-1648-5852CEAF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AC06-1D87-4C35-B27A-EF5E82E1A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65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197-9814-4C1B-2BC0-BBD6560A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D216A-3EEF-63D6-9904-E2006AA0A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2384B-580A-5691-47BD-DEEF3D35D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942A2-B9F3-579C-CDC6-CEC740A41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C3350-374B-F8A5-72FF-AE46E82C8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974AC-188F-5FA1-3106-21DFB3BF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90A5-9B18-458B-8737-0C562A601E6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2F4B3-08AF-3211-2824-90314E6D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50723-F3DF-4E0A-7237-8626A950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AC06-1D87-4C35-B27A-EF5E82E1A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0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E9D4-B734-D1EE-3457-0484B3E6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D8709-BBAB-DAD0-EC06-90A0C633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90A5-9B18-458B-8737-0C562A601E6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7FCAB-E637-8F05-7503-C859F8AE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84A4F-1EAA-C7E6-76F1-E9CA814A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AC06-1D87-4C35-B27A-EF5E82E1A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76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2F874-3BC5-FFC1-E84B-17FD529C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90A5-9B18-458B-8737-0C562A601E6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013E0-7E94-B525-0320-2E562346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ADDDF-6D17-05E8-E68B-E38D32A1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AC06-1D87-4C35-B27A-EF5E82E1A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95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8AF5-9570-E072-BD54-DE2D9037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8F209-F5AE-B9C7-CA00-C1838CF4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9FDF1-FA74-9FCF-2CEA-65D51F0A3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34F14-E1AE-C022-7EFB-76989514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90A5-9B18-458B-8737-0C562A601E6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FC6DE-011A-EC7B-B154-F1CD399B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6D718-ABB2-DC9C-A6EF-EB927760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AC06-1D87-4C35-B27A-EF5E82E1A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15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BD91-0E51-9198-5314-77253CF5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0F775-3F17-BD69-0EEA-827707F29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ACE80-B3B6-62F8-863B-276855DEA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866F8-8C50-FEC8-E35A-E9961157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90A5-9B18-458B-8737-0C562A601E6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3AB07-E70D-6765-EE11-A46D9C00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DF9E1-1F6B-23EB-ACC9-9C216EAE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AC06-1D87-4C35-B27A-EF5E82E1A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87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DE587-DB3F-C178-3B91-86565C35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D8EBD-60D4-54BF-D068-43E4D2E47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1867-8727-09EE-1880-8CC714BC6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5F90A5-9B18-458B-8737-0C562A601E6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0405C-9C65-9C6D-C80E-C3C954C64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BE41-F264-CB15-2816-8FB396C4A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6AC06-1D87-4C35-B27A-EF5E82E1A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6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4921CD-5F83-70D1-1FAD-2CF61C0D8808}"/>
              </a:ext>
            </a:extLst>
          </p:cNvPr>
          <p:cNvGrpSpPr/>
          <p:nvPr/>
        </p:nvGrpSpPr>
        <p:grpSpPr>
          <a:xfrm>
            <a:off x="1023424" y="262010"/>
            <a:ext cx="10181182" cy="6333979"/>
            <a:chOff x="1023424" y="262010"/>
            <a:chExt cx="10181182" cy="63339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5162C1-3D8D-A91C-64A0-8836116E6FFC}"/>
                </a:ext>
              </a:extLst>
            </p:cNvPr>
            <p:cNvSpPr/>
            <p:nvPr/>
          </p:nvSpPr>
          <p:spPr>
            <a:xfrm>
              <a:off x="1023424" y="262010"/>
              <a:ext cx="10145151" cy="6333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49A4DAF-9111-A085-7644-2F6739A04E5F}"/>
                </a:ext>
              </a:extLst>
            </p:cNvPr>
            <p:cNvSpPr/>
            <p:nvPr/>
          </p:nvSpPr>
          <p:spPr>
            <a:xfrm>
              <a:off x="1162042" y="394955"/>
              <a:ext cx="9867908" cy="9135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3C07EE-C11F-6D7C-5AB9-CB959E0A611F}"/>
                </a:ext>
              </a:extLst>
            </p:cNvPr>
            <p:cNvSpPr txBox="1"/>
            <p:nvPr/>
          </p:nvSpPr>
          <p:spPr>
            <a:xfrm>
              <a:off x="5377181" y="590136"/>
              <a:ext cx="13292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/>
                <a:t>Header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2A86B3-2138-1E12-7F97-D768CB19C051}"/>
                </a:ext>
              </a:extLst>
            </p:cNvPr>
            <p:cNvSpPr txBox="1"/>
            <p:nvPr/>
          </p:nvSpPr>
          <p:spPr>
            <a:xfrm>
              <a:off x="11620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21194B-1C6E-8660-FA94-1C82051F1AF7}"/>
                </a:ext>
              </a:extLst>
            </p:cNvPr>
            <p:cNvSpPr txBox="1"/>
            <p:nvPr/>
          </p:nvSpPr>
          <p:spPr>
            <a:xfrm>
              <a:off x="66484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060AA-4AB8-D1DD-CE77-89FCDD59B277}"/>
                </a:ext>
              </a:extLst>
            </p:cNvPr>
            <p:cNvSpPr txBox="1"/>
            <p:nvPr/>
          </p:nvSpPr>
          <p:spPr>
            <a:xfrm>
              <a:off x="20764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B8CB94-E5CC-9D23-5639-76AE42C88572}"/>
                </a:ext>
              </a:extLst>
            </p:cNvPr>
            <p:cNvSpPr txBox="1"/>
            <p:nvPr/>
          </p:nvSpPr>
          <p:spPr>
            <a:xfrm>
              <a:off x="57340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DD2D4D-15A8-523C-47F1-A5343863BD2A}"/>
                </a:ext>
              </a:extLst>
            </p:cNvPr>
            <p:cNvSpPr txBox="1"/>
            <p:nvPr/>
          </p:nvSpPr>
          <p:spPr>
            <a:xfrm>
              <a:off x="29908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7B41AE-7774-0088-B178-B6AC47429F9B}"/>
                </a:ext>
              </a:extLst>
            </p:cNvPr>
            <p:cNvSpPr txBox="1"/>
            <p:nvPr/>
          </p:nvSpPr>
          <p:spPr>
            <a:xfrm>
              <a:off x="48196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729551-0851-A8BD-9885-C85E010A00C0}"/>
                </a:ext>
              </a:extLst>
            </p:cNvPr>
            <p:cNvSpPr txBox="1"/>
            <p:nvPr/>
          </p:nvSpPr>
          <p:spPr>
            <a:xfrm>
              <a:off x="39052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184B21-08E3-AC99-1BC9-6231836D548A}"/>
                </a:ext>
              </a:extLst>
            </p:cNvPr>
            <p:cNvSpPr/>
            <p:nvPr/>
          </p:nvSpPr>
          <p:spPr>
            <a:xfrm>
              <a:off x="1533715" y="1526244"/>
              <a:ext cx="2059964" cy="3963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05840D-3602-F71A-2DF4-CDB9912D330F}"/>
                </a:ext>
              </a:extLst>
            </p:cNvPr>
            <p:cNvSpPr/>
            <p:nvPr/>
          </p:nvSpPr>
          <p:spPr>
            <a:xfrm>
              <a:off x="3905242" y="1529763"/>
              <a:ext cx="2059964" cy="3963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88B978A-8D26-8E78-EE0D-D3A8BAEC55E7}"/>
                </a:ext>
              </a:extLst>
            </p:cNvPr>
            <p:cNvSpPr/>
            <p:nvPr/>
          </p:nvSpPr>
          <p:spPr>
            <a:xfrm>
              <a:off x="6276770" y="1526244"/>
              <a:ext cx="2059964" cy="3963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FEF3C89-4BC9-9210-EA9B-5904D44177C9}"/>
                </a:ext>
              </a:extLst>
            </p:cNvPr>
            <p:cNvSpPr/>
            <p:nvPr/>
          </p:nvSpPr>
          <p:spPr>
            <a:xfrm>
              <a:off x="8616578" y="1503719"/>
              <a:ext cx="2059964" cy="3963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999F8C-EF6F-686D-28DA-A7575490B1D8}"/>
                </a:ext>
              </a:extLst>
            </p:cNvPr>
            <p:cNvSpPr txBox="1"/>
            <p:nvPr/>
          </p:nvSpPr>
          <p:spPr>
            <a:xfrm>
              <a:off x="1800420" y="2401895"/>
              <a:ext cx="1624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Healthy Eating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CEF032-B199-A311-4C76-503048031322}"/>
                </a:ext>
              </a:extLst>
            </p:cNvPr>
            <p:cNvSpPr txBox="1"/>
            <p:nvPr/>
          </p:nvSpPr>
          <p:spPr>
            <a:xfrm>
              <a:off x="4123079" y="2401895"/>
              <a:ext cx="1745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Sleeping Habits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BE7795-5B1C-1083-961F-AB1DEFBF59EA}"/>
                </a:ext>
              </a:extLst>
            </p:cNvPr>
            <p:cNvSpPr txBox="1"/>
            <p:nvPr/>
          </p:nvSpPr>
          <p:spPr>
            <a:xfrm>
              <a:off x="6797862" y="2401895"/>
              <a:ext cx="1017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Exercise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9B8AB9B-BF8A-D9BA-0486-63C06CC48A75}"/>
                </a:ext>
              </a:extLst>
            </p:cNvPr>
            <p:cNvSpPr txBox="1"/>
            <p:nvPr/>
          </p:nvSpPr>
          <p:spPr>
            <a:xfrm>
              <a:off x="9001535" y="2401895"/>
              <a:ext cx="1437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Other Topics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329ACAA-76BD-18E2-BD1D-FFCE458F91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9455" y="6160372"/>
              <a:ext cx="1014515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048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4B10AAE-402D-4304-95F1-95590EBC881F}"/>
              </a:ext>
            </a:extLst>
          </p:cNvPr>
          <p:cNvGrpSpPr/>
          <p:nvPr/>
        </p:nvGrpSpPr>
        <p:grpSpPr>
          <a:xfrm>
            <a:off x="1012717" y="253507"/>
            <a:ext cx="10166565" cy="6350986"/>
            <a:chOff x="1012716" y="253505"/>
            <a:chExt cx="10166565" cy="63509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C04C9E-B769-F8C1-CFE4-86C93911FE97}"/>
                </a:ext>
              </a:extLst>
            </p:cNvPr>
            <p:cNvSpPr/>
            <p:nvPr/>
          </p:nvSpPr>
          <p:spPr>
            <a:xfrm>
              <a:off x="1012716" y="253506"/>
              <a:ext cx="10166565" cy="6350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 descr="A black screen with blue lines&#10;&#10;Description automatically generated">
              <a:extLst>
                <a:ext uri="{FF2B5EF4-FFF2-40B4-BE49-F238E27FC236}">
                  <a16:creationId xmlns:a16="http://schemas.microsoft.com/office/drawing/2014/main" id="{06B4090D-6E30-2732-C9FF-393836460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716" y="253505"/>
              <a:ext cx="10166564" cy="6350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475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2D48A60-CBAC-E778-18B1-DC1CFE9F997B}"/>
              </a:ext>
            </a:extLst>
          </p:cNvPr>
          <p:cNvGrpSpPr/>
          <p:nvPr/>
        </p:nvGrpSpPr>
        <p:grpSpPr>
          <a:xfrm>
            <a:off x="1012716" y="253506"/>
            <a:ext cx="10166566" cy="6350986"/>
            <a:chOff x="1012716" y="253506"/>
            <a:chExt cx="10166566" cy="63509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639F54-7578-4ACC-8664-8037D19424DA}"/>
                </a:ext>
              </a:extLst>
            </p:cNvPr>
            <p:cNvSpPr/>
            <p:nvPr/>
          </p:nvSpPr>
          <p:spPr>
            <a:xfrm>
              <a:off x="1012716" y="253506"/>
              <a:ext cx="10166565" cy="6350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 descr="A black screen with blue lines&#10;&#10;Description automatically generated">
              <a:extLst>
                <a:ext uri="{FF2B5EF4-FFF2-40B4-BE49-F238E27FC236}">
                  <a16:creationId xmlns:a16="http://schemas.microsoft.com/office/drawing/2014/main" id="{09ABAFCB-0EC8-EE65-E0BB-32DA3E126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718" y="253507"/>
              <a:ext cx="10166564" cy="6350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378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2FA0940-DF51-1919-42E2-F6E50F2A31D9}"/>
              </a:ext>
            </a:extLst>
          </p:cNvPr>
          <p:cNvGrpSpPr/>
          <p:nvPr/>
        </p:nvGrpSpPr>
        <p:grpSpPr>
          <a:xfrm>
            <a:off x="1012716" y="253506"/>
            <a:ext cx="10166566" cy="6350986"/>
            <a:chOff x="1012716" y="253506"/>
            <a:chExt cx="10166566" cy="63509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5C6F05-82FB-9967-48E8-D5D48B228F24}"/>
                </a:ext>
              </a:extLst>
            </p:cNvPr>
            <p:cNvSpPr/>
            <p:nvPr/>
          </p:nvSpPr>
          <p:spPr>
            <a:xfrm>
              <a:off x="1012716" y="253506"/>
              <a:ext cx="10166565" cy="6350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 descr="A black screen with blue lines&#10;&#10;Description automatically generated">
              <a:extLst>
                <a:ext uri="{FF2B5EF4-FFF2-40B4-BE49-F238E27FC236}">
                  <a16:creationId xmlns:a16="http://schemas.microsoft.com/office/drawing/2014/main" id="{7909F0D6-BE60-E6EC-B97B-0ACED120D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718" y="253507"/>
              <a:ext cx="10166564" cy="6350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0578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51411A2-A50D-521D-CD44-9B4CAB9BE92C}"/>
              </a:ext>
            </a:extLst>
          </p:cNvPr>
          <p:cNvGrpSpPr/>
          <p:nvPr/>
        </p:nvGrpSpPr>
        <p:grpSpPr>
          <a:xfrm>
            <a:off x="1012717" y="253507"/>
            <a:ext cx="10166565" cy="6350985"/>
            <a:chOff x="687040" y="253507"/>
            <a:chExt cx="10166565" cy="63509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583764-A653-84D0-0CE0-304D30869466}"/>
                </a:ext>
              </a:extLst>
            </p:cNvPr>
            <p:cNvSpPr/>
            <p:nvPr/>
          </p:nvSpPr>
          <p:spPr>
            <a:xfrm>
              <a:off x="687040" y="253507"/>
              <a:ext cx="10166565" cy="6350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 descr="A black screen with blue lines&#10;&#10;Description automatically generated">
              <a:extLst>
                <a:ext uri="{FF2B5EF4-FFF2-40B4-BE49-F238E27FC236}">
                  <a16:creationId xmlns:a16="http://schemas.microsoft.com/office/drawing/2014/main" id="{9D05A392-0B07-3D9B-2901-BB99A5A11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40" y="253507"/>
              <a:ext cx="10166564" cy="6350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425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3C05F54-ADA2-222A-D47F-28CA05FC1EA0}"/>
              </a:ext>
            </a:extLst>
          </p:cNvPr>
          <p:cNvGrpSpPr/>
          <p:nvPr/>
        </p:nvGrpSpPr>
        <p:grpSpPr>
          <a:xfrm>
            <a:off x="1012717" y="253507"/>
            <a:ext cx="10166566" cy="6350986"/>
            <a:chOff x="1012716" y="253506"/>
            <a:chExt cx="10166566" cy="63509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72D6B7-8920-A9C3-A857-3EA5D5C2FD00}"/>
                </a:ext>
              </a:extLst>
            </p:cNvPr>
            <p:cNvSpPr/>
            <p:nvPr/>
          </p:nvSpPr>
          <p:spPr>
            <a:xfrm>
              <a:off x="1012716" y="253506"/>
              <a:ext cx="10166565" cy="6350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 descr="A black screen with blue lines&#10;&#10;Description automatically generated">
              <a:extLst>
                <a:ext uri="{FF2B5EF4-FFF2-40B4-BE49-F238E27FC236}">
                  <a16:creationId xmlns:a16="http://schemas.microsoft.com/office/drawing/2014/main" id="{0B4ADDDC-18A7-534C-8156-74DCE3558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718" y="253507"/>
              <a:ext cx="10166564" cy="6350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29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F319E0E-7E68-6A7A-F15E-B81FCFD70648}"/>
              </a:ext>
            </a:extLst>
          </p:cNvPr>
          <p:cNvGrpSpPr/>
          <p:nvPr/>
        </p:nvGrpSpPr>
        <p:grpSpPr>
          <a:xfrm>
            <a:off x="1012716" y="253506"/>
            <a:ext cx="10166566" cy="6350986"/>
            <a:chOff x="1012716" y="253506"/>
            <a:chExt cx="10166566" cy="63509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D28EB5-FB29-AD4B-96D9-F17F25864219}"/>
                </a:ext>
              </a:extLst>
            </p:cNvPr>
            <p:cNvSpPr/>
            <p:nvPr/>
          </p:nvSpPr>
          <p:spPr>
            <a:xfrm>
              <a:off x="1012716" y="253506"/>
              <a:ext cx="10166565" cy="6350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 descr="A black screen with blue lines&#10;&#10;Description automatically generated">
              <a:extLst>
                <a:ext uri="{FF2B5EF4-FFF2-40B4-BE49-F238E27FC236}">
                  <a16:creationId xmlns:a16="http://schemas.microsoft.com/office/drawing/2014/main" id="{2389EBC9-87B0-51D4-AFE1-4D49389EC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718" y="253507"/>
              <a:ext cx="10166564" cy="6350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986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FF3AA1-27C5-9A6B-7C53-F95F2BF92B8C}"/>
              </a:ext>
            </a:extLst>
          </p:cNvPr>
          <p:cNvGrpSpPr/>
          <p:nvPr/>
        </p:nvGrpSpPr>
        <p:grpSpPr>
          <a:xfrm>
            <a:off x="1012716" y="253506"/>
            <a:ext cx="10166566" cy="6350986"/>
            <a:chOff x="1012716" y="253506"/>
            <a:chExt cx="10166566" cy="63509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F50FD7-DE3D-66B1-27FE-E1929BB84F34}"/>
                </a:ext>
              </a:extLst>
            </p:cNvPr>
            <p:cNvSpPr/>
            <p:nvPr/>
          </p:nvSpPr>
          <p:spPr>
            <a:xfrm>
              <a:off x="1012716" y="253506"/>
              <a:ext cx="10166565" cy="6350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 descr="A black screen with blue lines&#10;&#10;Description automatically generated">
              <a:extLst>
                <a:ext uri="{FF2B5EF4-FFF2-40B4-BE49-F238E27FC236}">
                  <a16:creationId xmlns:a16="http://schemas.microsoft.com/office/drawing/2014/main" id="{A9B9C457-1D50-3986-7C3C-15E7663B2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718" y="253507"/>
              <a:ext cx="10166564" cy="6350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474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1A44C01-EB32-17C8-55B2-BC5876CE0F4B}"/>
              </a:ext>
            </a:extLst>
          </p:cNvPr>
          <p:cNvGrpSpPr/>
          <p:nvPr/>
        </p:nvGrpSpPr>
        <p:grpSpPr>
          <a:xfrm>
            <a:off x="1012716" y="253506"/>
            <a:ext cx="10166566" cy="6350986"/>
            <a:chOff x="1012716" y="253506"/>
            <a:chExt cx="10166566" cy="63509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6B9C52-7670-F232-D74A-CBA122EC331E}"/>
                </a:ext>
              </a:extLst>
            </p:cNvPr>
            <p:cNvSpPr/>
            <p:nvPr/>
          </p:nvSpPr>
          <p:spPr>
            <a:xfrm>
              <a:off x="1012716" y="253506"/>
              <a:ext cx="10166565" cy="6350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3302F32-F214-F6E2-13A3-814B3B8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718" y="253507"/>
              <a:ext cx="10166564" cy="6350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334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326205-BEA5-CA2A-3801-93B8B7BC0510}"/>
              </a:ext>
            </a:extLst>
          </p:cNvPr>
          <p:cNvGrpSpPr/>
          <p:nvPr/>
        </p:nvGrpSpPr>
        <p:grpSpPr>
          <a:xfrm>
            <a:off x="1023424" y="262010"/>
            <a:ext cx="10181182" cy="6333979"/>
            <a:chOff x="1023424" y="262010"/>
            <a:chExt cx="10181182" cy="63339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5162C1-3D8D-A91C-64A0-8836116E6FFC}"/>
                </a:ext>
              </a:extLst>
            </p:cNvPr>
            <p:cNvSpPr/>
            <p:nvPr/>
          </p:nvSpPr>
          <p:spPr>
            <a:xfrm>
              <a:off x="1023424" y="262010"/>
              <a:ext cx="10145151" cy="6333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49A4DAF-9111-A085-7644-2F6739A04E5F}"/>
                </a:ext>
              </a:extLst>
            </p:cNvPr>
            <p:cNvSpPr/>
            <p:nvPr/>
          </p:nvSpPr>
          <p:spPr>
            <a:xfrm>
              <a:off x="1162042" y="394955"/>
              <a:ext cx="9867908" cy="9135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3C07EE-C11F-6D7C-5AB9-CB959E0A611F}"/>
                </a:ext>
              </a:extLst>
            </p:cNvPr>
            <p:cNvSpPr txBox="1"/>
            <p:nvPr/>
          </p:nvSpPr>
          <p:spPr>
            <a:xfrm>
              <a:off x="5377181" y="590136"/>
              <a:ext cx="13292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/>
                <a:t>Header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2A86B3-2138-1E12-7F97-D768CB19C051}"/>
                </a:ext>
              </a:extLst>
            </p:cNvPr>
            <p:cNvSpPr txBox="1"/>
            <p:nvPr/>
          </p:nvSpPr>
          <p:spPr>
            <a:xfrm>
              <a:off x="11620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21194B-1C6E-8660-FA94-1C82051F1AF7}"/>
                </a:ext>
              </a:extLst>
            </p:cNvPr>
            <p:cNvSpPr txBox="1"/>
            <p:nvPr/>
          </p:nvSpPr>
          <p:spPr>
            <a:xfrm>
              <a:off x="66484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060AA-4AB8-D1DD-CE77-89FCDD59B277}"/>
                </a:ext>
              </a:extLst>
            </p:cNvPr>
            <p:cNvSpPr txBox="1"/>
            <p:nvPr/>
          </p:nvSpPr>
          <p:spPr>
            <a:xfrm>
              <a:off x="20764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B8CB94-E5CC-9D23-5639-76AE42C88572}"/>
                </a:ext>
              </a:extLst>
            </p:cNvPr>
            <p:cNvSpPr txBox="1"/>
            <p:nvPr/>
          </p:nvSpPr>
          <p:spPr>
            <a:xfrm>
              <a:off x="57340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DD2D4D-15A8-523C-47F1-A5343863BD2A}"/>
                </a:ext>
              </a:extLst>
            </p:cNvPr>
            <p:cNvSpPr txBox="1"/>
            <p:nvPr/>
          </p:nvSpPr>
          <p:spPr>
            <a:xfrm>
              <a:off x="29908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7B41AE-7774-0088-B178-B6AC47429F9B}"/>
                </a:ext>
              </a:extLst>
            </p:cNvPr>
            <p:cNvSpPr txBox="1"/>
            <p:nvPr/>
          </p:nvSpPr>
          <p:spPr>
            <a:xfrm>
              <a:off x="48196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729551-0851-A8BD-9885-C85E010A00C0}"/>
                </a:ext>
              </a:extLst>
            </p:cNvPr>
            <p:cNvSpPr txBox="1"/>
            <p:nvPr/>
          </p:nvSpPr>
          <p:spPr>
            <a:xfrm>
              <a:off x="39052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184B21-08E3-AC99-1BC9-6231836D548A}"/>
                </a:ext>
              </a:extLst>
            </p:cNvPr>
            <p:cNvSpPr/>
            <p:nvPr/>
          </p:nvSpPr>
          <p:spPr>
            <a:xfrm>
              <a:off x="1412628" y="1940054"/>
              <a:ext cx="4379838" cy="1877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999F8C-EF6F-686D-28DA-A7575490B1D8}"/>
                </a:ext>
              </a:extLst>
            </p:cNvPr>
            <p:cNvSpPr txBox="1"/>
            <p:nvPr/>
          </p:nvSpPr>
          <p:spPr>
            <a:xfrm>
              <a:off x="4263669" y="1377226"/>
              <a:ext cx="3664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Healthy Eating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329ACAA-76BD-18E2-BD1D-FFCE458F91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9455" y="6160372"/>
              <a:ext cx="1014515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589101-DD88-C811-2B9F-DDAD6A294ED7}"/>
                </a:ext>
              </a:extLst>
            </p:cNvPr>
            <p:cNvSpPr/>
            <p:nvPr/>
          </p:nvSpPr>
          <p:spPr>
            <a:xfrm>
              <a:off x="6399534" y="1940054"/>
              <a:ext cx="4379838" cy="1877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90C18C-BAE5-8091-8326-BC441B1EA4DA}"/>
                </a:ext>
              </a:extLst>
            </p:cNvPr>
            <p:cNvSpPr txBox="1"/>
            <p:nvPr/>
          </p:nvSpPr>
          <p:spPr>
            <a:xfrm>
              <a:off x="1533695" y="2041517"/>
              <a:ext cx="377316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Text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CE8708-F0D2-33E7-9EC5-85DEFEA9B801}"/>
                </a:ext>
              </a:extLst>
            </p:cNvPr>
            <p:cNvSpPr txBox="1"/>
            <p:nvPr/>
          </p:nvSpPr>
          <p:spPr>
            <a:xfrm>
              <a:off x="8302900" y="2684121"/>
              <a:ext cx="796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Image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3EEF79-4300-6F4F-40E3-9C6DDA6A53EE}"/>
                </a:ext>
              </a:extLst>
            </p:cNvPr>
            <p:cNvSpPr/>
            <p:nvPr/>
          </p:nvSpPr>
          <p:spPr>
            <a:xfrm>
              <a:off x="1399458" y="4378270"/>
              <a:ext cx="9379913" cy="1749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E60D2-7FD2-4ABD-B445-0BE139C74A35}"/>
                </a:ext>
              </a:extLst>
            </p:cNvPr>
            <p:cNvSpPr txBox="1"/>
            <p:nvPr/>
          </p:nvSpPr>
          <p:spPr>
            <a:xfrm>
              <a:off x="4263665" y="3913780"/>
              <a:ext cx="3664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Text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268C52-4648-1189-FA17-19908A08C662}"/>
                </a:ext>
              </a:extLst>
            </p:cNvPr>
            <p:cNvSpPr txBox="1"/>
            <p:nvPr/>
          </p:nvSpPr>
          <p:spPr>
            <a:xfrm>
              <a:off x="1661964" y="4619793"/>
              <a:ext cx="68343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Text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Text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Text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Text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795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ACFC2E1-D4F9-BBB1-BED9-AEA97D38E52B}"/>
              </a:ext>
            </a:extLst>
          </p:cNvPr>
          <p:cNvGrpSpPr/>
          <p:nvPr/>
        </p:nvGrpSpPr>
        <p:grpSpPr>
          <a:xfrm>
            <a:off x="1023424" y="262010"/>
            <a:ext cx="10181182" cy="6333979"/>
            <a:chOff x="1023424" y="262010"/>
            <a:chExt cx="10181182" cy="63339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5162C1-3D8D-A91C-64A0-8836116E6FFC}"/>
                </a:ext>
              </a:extLst>
            </p:cNvPr>
            <p:cNvSpPr/>
            <p:nvPr/>
          </p:nvSpPr>
          <p:spPr>
            <a:xfrm>
              <a:off x="1023424" y="262010"/>
              <a:ext cx="10145151" cy="6333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49A4DAF-9111-A085-7644-2F6739A04E5F}"/>
                </a:ext>
              </a:extLst>
            </p:cNvPr>
            <p:cNvSpPr/>
            <p:nvPr/>
          </p:nvSpPr>
          <p:spPr>
            <a:xfrm>
              <a:off x="1162042" y="394955"/>
              <a:ext cx="9867908" cy="9135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3C07EE-C11F-6D7C-5AB9-CB959E0A611F}"/>
                </a:ext>
              </a:extLst>
            </p:cNvPr>
            <p:cNvSpPr txBox="1"/>
            <p:nvPr/>
          </p:nvSpPr>
          <p:spPr>
            <a:xfrm>
              <a:off x="5377181" y="590136"/>
              <a:ext cx="13292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/>
                <a:t>Header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2A86B3-2138-1E12-7F97-D768CB19C051}"/>
                </a:ext>
              </a:extLst>
            </p:cNvPr>
            <p:cNvSpPr txBox="1"/>
            <p:nvPr/>
          </p:nvSpPr>
          <p:spPr>
            <a:xfrm>
              <a:off x="11620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21194B-1C6E-8660-FA94-1C82051F1AF7}"/>
                </a:ext>
              </a:extLst>
            </p:cNvPr>
            <p:cNvSpPr txBox="1"/>
            <p:nvPr/>
          </p:nvSpPr>
          <p:spPr>
            <a:xfrm>
              <a:off x="66484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060AA-4AB8-D1DD-CE77-89FCDD59B277}"/>
                </a:ext>
              </a:extLst>
            </p:cNvPr>
            <p:cNvSpPr txBox="1"/>
            <p:nvPr/>
          </p:nvSpPr>
          <p:spPr>
            <a:xfrm>
              <a:off x="20764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B8CB94-E5CC-9D23-5639-76AE42C88572}"/>
                </a:ext>
              </a:extLst>
            </p:cNvPr>
            <p:cNvSpPr txBox="1"/>
            <p:nvPr/>
          </p:nvSpPr>
          <p:spPr>
            <a:xfrm>
              <a:off x="57340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DD2D4D-15A8-523C-47F1-A5343863BD2A}"/>
                </a:ext>
              </a:extLst>
            </p:cNvPr>
            <p:cNvSpPr txBox="1"/>
            <p:nvPr/>
          </p:nvSpPr>
          <p:spPr>
            <a:xfrm>
              <a:off x="29908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7B41AE-7774-0088-B178-B6AC47429F9B}"/>
                </a:ext>
              </a:extLst>
            </p:cNvPr>
            <p:cNvSpPr txBox="1"/>
            <p:nvPr/>
          </p:nvSpPr>
          <p:spPr>
            <a:xfrm>
              <a:off x="48196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729551-0851-A8BD-9885-C85E010A00C0}"/>
                </a:ext>
              </a:extLst>
            </p:cNvPr>
            <p:cNvSpPr txBox="1"/>
            <p:nvPr/>
          </p:nvSpPr>
          <p:spPr>
            <a:xfrm>
              <a:off x="39052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184B21-08E3-AC99-1BC9-6231836D548A}"/>
                </a:ext>
              </a:extLst>
            </p:cNvPr>
            <p:cNvSpPr/>
            <p:nvPr/>
          </p:nvSpPr>
          <p:spPr>
            <a:xfrm>
              <a:off x="1412628" y="1940054"/>
              <a:ext cx="4379838" cy="1877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999F8C-EF6F-686D-28DA-A7575490B1D8}"/>
                </a:ext>
              </a:extLst>
            </p:cNvPr>
            <p:cNvSpPr txBox="1"/>
            <p:nvPr/>
          </p:nvSpPr>
          <p:spPr>
            <a:xfrm>
              <a:off x="4263669" y="1377226"/>
              <a:ext cx="3664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Sleeping Habits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329ACAA-76BD-18E2-BD1D-FFCE458F91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9455" y="6160372"/>
              <a:ext cx="1014515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589101-DD88-C811-2B9F-DDAD6A294ED7}"/>
                </a:ext>
              </a:extLst>
            </p:cNvPr>
            <p:cNvSpPr/>
            <p:nvPr/>
          </p:nvSpPr>
          <p:spPr>
            <a:xfrm>
              <a:off x="6399534" y="1940054"/>
              <a:ext cx="4379838" cy="1877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90C18C-BAE5-8091-8326-BC441B1EA4DA}"/>
                </a:ext>
              </a:extLst>
            </p:cNvPr>
            <p:cNvSpPr txBox="1"/>
            <p:nvPr/>
          </p:nvSpPr>
          <p:spPr>
            <a:xfrm>
              <a:off x="1533695" y="2041517"/>
              <a:ext cx="377316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Text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CE8708-F0D2-33E7-9EC5-85DEFEA9B801}"/>
                </a:ext>
              </a:extLst>
            </p:cNvPr>
            <p:cNvSpPr txBox="1"/>
            <p:nvPr/>
          </p:nvSpPr>
          <p:spPr>
            <a:xfrm>
              <a:off x="8302900" y="2684121"/>
              <a:ext cx="796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Image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3EEF79-4300-6F4F-40E3-9C6DDA6A53EE}"/>
                </a:ext>
              </a:extLst>
            </p:cNvPr>
            <p:cNvSpPr/>
            <p:nvPr/>
          </p:nvSpPr>
          <p:spPr>
            <a:xfrm>
              <a:off x="1399458" y="4378270"/>
              <a:ext cx="9379913" cy="1749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E60D2-7FD2-4ABD-B445-0BE139C74A35}"/>
                </a:ext>
              </a:extLst>
            </p:cNvPr>
            <p:cNvSpPr txBox="1"/>
            <p:nvPr/>
          </p:nvSpPr>
          <p:spPr>
            <a:xfrm>
              <a:off x="4263665" y="3913780"/>
              <a:ext cx="3664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Text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268C52-4648-1189-FA17-19908A08C662}"/>
                </a:ext>
              </a:extLst>
            </p:cNvPr>
            <p:cNvSpPr txBox="1"/>
            <p:nvPr/>
          </p:nvSpPr>
          <p:spPr>
            <a:xfrm>
              <a:off x="1661964" y="4619793"/>
              <a:ext cx="68343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Text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Text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Text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Text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41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451A489-C68E-0CBF-CA29-DD640E2F6B31}"/>
              </a:ext>
            </a:extLst>
          </p:cNvPr>
          <p:cNvGrpSpPr/>
          <p:nvPr/>
        </p:nvGrpSpPr>
        <p:grpSpPr>
          <a:xfrm>
            <a:off x="1023424" y="262010"/>
            <a:ext cx="10181182" cy="6333979"/>
            <a:chOff x="1023424" y="262010"/>
            <a:chExt cx="10181182" cy="63339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5162C1-3D8D-A91C-64A0-8836116E6FFC}"/>
                </a:ext>
              </a:extLst>
            </p:cNvPr>
            <p:cNvSpPr/>
            <p:nvPr/>
          </p:nvSpPr>
          <p:spPr>
            <a:xfrm>
              <a:off x="1023424" y="262010"/>
              <a:ext cx="10145151" cy="6333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49A4DAF-9111-A085-7644-2F6739A04E5F}"/>
                </a:ext>
              </a:extLst>
            </p:cNvPr>
            <p:cNvSpPr/>
            <p:nvPr/>
          </p:nvSpPr>
          <p:spPr>
            <a:xfrm>
              <a:off x="1162042" y="394955"/>
              <a:ext cx="9867908" cy="9135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3C07EE-C11F-6D7C-5AB9-CB959E0A611F}"/>
                </a:ext>
              </a:extLst>
            </p:cNvPr>
            <p:cNvSpPr txBox="1"/>
            <p:nvPr/>
          </p:nvSpPr>
          <p:spPr>
            <a:xfrm>
              <a:off x="5377181" y="590136"/>
              <a:ext cx="13292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/>
                <a:t>Header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2A86B3-2138-1E12-7F97-D768CB19C051}"/>
                </a:ext>
              </a:extLst>
            </p:cNvPr>
            <p:cNvSpPr txBox="1"/>
            <p:nvPr/>
          </p:nvSpPr>
          <p:spPr>
            <a:xfrm>
              <a:off x="11620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21194B-1C6E-8660-FA94-1C82051F1AF7}"/>
                </a:ext>
              </a:extLst>
            </p:cNvPr>
            <p:cNvSpPr txBox="1"/>
            <p:nvPr/>
          </p:nvSpPr>
          <p:spPr>
            <a:xfrm>
              <a:off x="66484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060AA-4AB8-D1DD-CE77-89FCDD59B277}"/>
                </a:ext>
              </a:extLst>
            </p:cNvPr>
            <p:cNvSpPr txBox="1"/>
            <p:nvPr/>
          </p:nvSpPr>
          <p:spPr>
            <a:xfrm>
              <a:off x="20764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B8CB94-E5CC-9D23-5639-76AE42C88572}"/>
                </a:ext>
              </a:extLst>
            </p:cNvPr>
            <p:cNvSpPr txBox="1"/>
            <p:nvPr/>
          </p:nvSpPr>
          <p:spPr>
            <a:xfrm>
              <a:off x="57340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DD2D4D-15A8-523C-47F1-A5343863BD2A}"/>
                </a:ext>
              </a:extLst>
            </p:cNvPr>
            <p:cNvSpPr txBox="1"/>
            <p:nvPr/>
          </p:nvSpPr>
          <p:spPr>
            <a:xfrm>
              <a:off x="29908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7B41AE-7774-0088-B178-B6AC47429F9B}"/>
                </a:ext>
              </a:extLst>
            </p:cNvPr>
            <p:cNvSpPr txBox="1"/>
            <p:nvPr/>
          </p:nvSpPr>
          <p:spPr>
            <a:xfrm>
              <a:off x="48196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729551-0851-A8BD-9885-C85E010A00C0}"/>
                </a:ext>
              </a:extLst>
            </p:cNvPr>
            <p:cNvSpPr txBox="1"/>
            <p:nvPr/>
          </p:nvSpPr>
          <p:spPr>
            <a:xfrm>
              <a:off x="39052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184B21-08E3-AC99-1BC9-6231836D548A}"/>
                </a:ext>
              </a:extLst>
            </p:cNvPr>
            <p:cNvSpPr/>
            <p:nvPr/>
          </p:nvSpPr>
          <p:spPr>
            <a:xfrm>
              <a:off x="1412628" y="1940054"/>
              <a:ext cx="4379838" cy="1877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999F8C-EF6F-686D-28DA-A7575490B1D8}"/>
                </a:ext>
              </a:extLst>
            </p:cNvPr>
            <p:cNvSpPr txBox="1"/>
            <p:nvPr/>
          </p:nvSpPr>
          <p:spPr>
            <a:xfrm>
              <a:off x="4263669" y="1377226"/>
              <a:ext cx="3664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Exercise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329ACAA-76BD-18E2-BD1D-FFCE458F91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9455" y="6160372"/>
              <a:ext cx="1014515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589101-DD88-C811-2B9F-DDAD6A294ED7}"/>
                </a:ext>
              </a:extLst>
            </p:cNvPr>
            <p:cNvSpPr/>
            <p:nvPr/>
          </p:nvSpPr>
          <p:spPr>
            <a:xfrm>
              <a:off x="6399534" y="1940054"/>
              <a:ext cx="4379838" cy="1877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90C18C-BAE5-8091-8326-BC441B1EA4DA}"/>
                </a:ext>
              </a:extLst>
            </p:cNvPr>
            <p:cNvSpPr txBox="1"/>
            <p:nvPr/>
          </p:nvSpPr>
          <p:spPr>
            <a:xfrm>
              <a:off x="1533695" y="2041517"/>
              <a:ext cx="377316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Text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CE8708-F0D2-33E7-9EC5-85DEFEA9B801}"/>
                </a:ext>
              </a:extLst>
            </p:cNvPr>
            <p:cNvSpPr txBox="1"/>
            <p:nvPr/>
          </p:nvSpPr>
          <p:spPr>
            <a:xfrm>
              <a:off x="8302900" y="2684121"/>
              <a:ext cx="796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Image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3EEF79-4300-6F4F-40E3-9C6DDA6A53EE}"/>
                </a:ext>
              </a:extLst>
            </p:cNvPr>
            <p:cNvSpPr/>
            <p:nvPr/>
          </p:nvSpPr>
          <p:spPr>
            <a:xfrm>
              <a:off x="1399458" y="4378270"/>
              <a:ext cx="9379913" cy="1749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E60D2-7FD2-4ABD-B445-0BE139C74A35}"/>
                </a:ext>
              </a:extLst>
            </p:cNvPr>
            <p:cNvSpPr txBox="1"/>
            <p:nvPr/>
          </p:nvSpPr>
          <p:spPr>
            <a:xfrm>
              <a:off x="4263665" y="3913780"/>
              <a:ext cx="3664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Text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268C52-4648-1189-FA17-19908A08C662}"/>
                </a:ext>
              </a:extLst>
            </p:cNvPr>
            <p:cNvSpPr txBox="1"/>
            <p:nvPr/>
          </p:nvSpPr>
          <p:spPr>
            <a:xfrm>
              <a:off x="1661964" y="4619793"/>
              <a:ext cx="68343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Text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Text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Text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Text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  <a:r>
                <a:rPr lang="en-GB" dirty="0" err="1"/>
                <a:t>Text</a:t>
              </a:r>
              <a:r>
                <a:rPr lang="en-GB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170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178287-BAC7-B38A-C58D-B3855DAAF755}"/>
              </a:ext>
            </a:extLst>
          </p:cNvPr>
          <p:cNvGrpSpPr/>
          <p:nvPr/>
        </p:nvGrpSpPr>
        <p:grpSpPr>
          <a:xfrm>
            <a:off x="1023424" y="262010"/>
            <a:ext cx="10181182" cy="6333979"/>
            <a:chOff x="1023424" y="262010"/>
            <a:chExt cx="10181182" cy="63339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5162C1-3D8D-A91C-64A0-8836116E6FFC}"/>
                </a:ext>
              </a:extLst>
            </p:cNvPr>
            <p:cNvSpPr/>
            <p:nvPr/>
          </p:nvSpPr>
          <p:spPr>
            <a:xfrm>
              <a:off x="1023424" y="262010"/>
              <a:ext cx="10145151" cy="6333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49A4DAF-9111-A085-7644-2F6739A04E5F}"/>
                </a:ext>
              </a:extLst>
            </p:cNvPr>
            <p:cNvSpPr/>
            <p:nvPr/>
          </p:nvSpPr>
          <p:spPr>
            <a:xfrm>
              <a:off x="1162042" y="394955"/>
              <a:ext cx="9867908" cy="9135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3C07EE-C11F-6D7C-5AB9-CB959E0A611F}"/>
                </a:ext>
              </a:extLst>
            </p:cNvPr>
            <p:cNvSpPr txBox="1"/>
            <p:nvPr/>
          </p:nvSpPr>
          <p:spPr>
            <a:xfrm>
              <a:off x="5377181" y="590136"/>
              <a:ext cx="13292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/>
                <a:t>Header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2A86B3-2138-1E12-7F97-D768CB19C051}"/>
                </a:ext>
              </a:extLst>
            </p:cNvPr>
            <p:cNvSpPr txBox="1"/>
            <p:nvPr/>
          </p:nvSpPr>
          <p:spPr>
            <a:xfrm>
              <a:off x="11620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21194B-1C6E-8660-FA94-1C82051F1AF7}"/>
                </a:ext>
              </a:extLst>
            </p:cNvPr>
            <p:cNvSpPr txBox="1"/>
            <p:nvPr/>
          </p:nvSpPr>
          <p:spPr>
            <a:xfrm>
              <a:off x="66484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060AA-4AB8-D1DD-CE77-89FCDD59B277}"/>
                </a:ext>
              </a:extLst>
            </p:cNvPr>
            <p:cNvSpPr txBox="1"/>
            <p:nvPr/>
          </p:nvSpPr>
          <p:spPr>
            <a:xfrm>
              <a:off x="20764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B8CB94-E5CC-9D23-5639-76AE42C88572}"/>
                </a:ext>
              </a:extLst>
            </p:cNvPr>
            <p:cNvSpPr txBox="1"/>
            <p:nvPr/>
          </p:nvSpPr>
          <p:spPr>
            <a:xfrm>
              <a:off x="57340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DD2D4D-15A8-523C-47F1-A5343863BD2A}"/>
                </a:ext>
              </a:extLst>
            </p:cNvPr>
            <p:cNvSpPr txBox="1"/>
            <p:nvPr/>
          </p:nvSpPr>
          <p:spPr>
            <a:xfrm>
              <a:off x="29908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7B41AE-7774-0088-B178-B6AC47429F9B}"/>
                </a:ext>
              </a:extLst>
            </p:cNvPr>
            <p:cNvSpPr txBox="1"/>
            <p:nvPr/>
          </p:nvSpPr>
          <p:spPr>
            <a:xfrm>
              <a:off x="48196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729551-0851-A8BD-9885-C85E010A00C0}"/>
                </a:ext>
              </a:extLst>
            </p:cNvPr>
            <p:cNvSpPr txBox="1"/>
            <p:nvPr/>
          </p:nvSpPr>
          <p:spPr>
            <a:xfrm>
              <a:off x="39052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999F8C-EF6F-686D-28DA-A7575490B1D8}"/>
                </a:ext>
              </a:extLst>
            </p:cNvPr>
            <p:cNvSpPr txBox="1"/>
            <p:nvPr/>
          </p:nvSpPr>
          <p:spPr>
            <a:xfrm>
              <a:off x="4263669" y="1377226"/>
              <a:ext cx="3664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Other Topics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329ACAA-76BD-18E2-BD1D-FFCE458F91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9455" y="6160372"/>
              <a:ext cx="1014515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3655EF-64B1-7420-683D-E2F1BEF63E6D}"/>
                </a:ext>
              </a:extLst>
            </p:cNvPr>
            <p:cNvSpPr/>
            <p:nvPr/>
          </p:nvSpPr>
          <p:spPr>
            <a:xfrm>
              <a:off x="1603419" y="1917935"/>
              <a:ext cx="2660250" cy="365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B3D2CB-CC36-5145-26FC-BED237D26433}"/>
                </a:ext>
              </a:extLst>
            </p:cNvPr>
            <p:cNvSpPr/>
            <p:nvPr/>
          </p:nvSpPr>
          <p:spPr>
            <a:xfrm>
              <a:off x="4826317" y="1907579"/>
              <a:ext cx="2660250" cy="365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F19152-5BFC-7556-5DFC-E0E85A3A3F48}"/>
                </a:ext>
              </a:extLst>
            </p:cNvPr>
            <p:cNvSpPr/>
            <p:nvPr/>
          </p:nvSpPr>
          <p:spPr>
            <a:xfrm>
              <a:off x="8049215" y="1907579"/>
              <a:ext cx="2660250" cy="3657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C6461B-A4E1-E34A-403D-D516B59DA624}"/>
                </a:ext>
              </a:extLst>
            </p:cNvPr>
            <p:cNvSpPr txBox="1"/>
            <p:nvPr/>
          </p:nvSpPr>
          <p:spPr>
            <a:xfrm>
              <a:off x="2399023" y="3561938"/>
              <a:ext cx="106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Topic 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7FEBB7-595C-E4EE-F9D8-D5C9ED0301E9}"/>
                </a:ext>
              </a:extLst>
            </p:cNvPr>
            <p:cNvSpPr txBox="1"/>
            <p:nvPr/>
          </p:nvSpPr>
          <p:spPr>
            <a:xfrm>
              <a:off x="5665013" y="3551582"/>
              <a:ext cx="106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Topic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30527F-36A5-5C7A-9352-8CCECA68DE8F}"/>
                </a:ext>
              </a:extLst>
            </p:cNvPr>
            <p:cNvSpPr txBox="1"/>
            <p:nvPr/>
          </p:nvSpPr>
          <p:spPr>
            <a:xfrm>
              <a:off x="8844819" y="3567005"/>
              <a:ext cx="106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Topic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24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6AAE118-81E5-CBDD-9C7F-05C0973B273E}"/>
              </a:ext>
            </a:extLst>
          </p:cNvPr>
          <p:cNvGrpSpPr/>
          <p:nvPr/>
        </p:nvGrpSpPr>
        <p:grpSpPr>
          <a:xfrm>
            <a:off x="1023424" y="262010"/>
            <a:ext cx="10181182" cy="6333979"/>
            <a:chOff x="1023424" y="262010"/>
            <a:chExt cx="10181182" cy="63339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5162C1-3D8D-A91C-64A0-8836116E6FFC}"/>
                </a:ext>
              </a:extLst>
            </p:cNvPr>
            <p:cNvSpPr/>
            <p:nvPr/>
          </p:nvSpPr>
          <p:spPr>
            <a:xfrm>
              <a:off x="1023424" y="262010"/>
              <a:ext cx="10145151" cy="6333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49A4DAF-9111-A085-7644-2F6739A04E5F}"/>
                </a:ext>
              </a:extLst>
            </p:cNvPr>
            <p:cNvSpPr/>
            <p:nvPr/>
          </p:nvSpPr>
          <p:spPr>
            <a:xfrm>
              <a:off x="1162042" y="394955"/>
              <a:ext cx="9867908" cy="9135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3C07EE-C11F-6D7C-5AB9-CB959E0A611F}"/>
                </a:ext>
              </a:extLst>
            </p:cNvPr>
            <p:cNvSpPr txBox="1"/>
            <p:nvPr/>
          </p:nvSpPr>
          <p:spPr>
            <a:xfrm>
              <a:off x="5377181" y="590136"/>
              <a:ext cx="13292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/>
                <a:t>Header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2A86B3-2138-1E12-7F97-D768CB19C051}"/>
                </a:ext>
              </a:extLst>
            </p:cNvPr>
            <p:cNvSpPr txBox="1"/>
            <p:nvPr/>
          </p:nvSpPr>
          <p:spPr>
            <a:xfrm>
              <a:off x="11620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21194B-1C6E-8660-FA94-1C82051F1AF7}"/>
                </a:ext>
              </a:extLst>
            </p:cNvPr>
            <p:cNvSpPr txBox="1"/>
            <p:nvPr/>
          </p:nvSpPr>
          <p:spPr>
            <a:xfrm>
              <a:off x="66484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060AA-4AB8-D1DD-CE77-89FCDD59B277}"/>
                </a:ext>
              </a:extLst>
            </p:cNvPr>
            <p:cNvSpPr txBox="1"/>
            <p:nvPr/>
          </p:nvSpPr>
          <p:spPr>
            <a:xfrm>
              <a:off x="20764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B8CB94-E5CC-9D23-5639-76AE42C88572}"/>
                </a:ext>
              </a:extLst>
            </p:cNvPr>
            <p:cNvSpPr txBox="1"/>
            <p:nvPr/>
          </p:nvSpPr>
          <p:spPr>
            <a:xfrm>
              <a:off x="57340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DD2D4D-15A8-523C-47F1-A5343863BD2A}"/>
                </a:ext>
              </a:extLst>
            </p:cNvPr>
            <p:cNvSpPr txBox="1"/>
            <p:nvPr/>
          </p:nvSpPr>
          <p:spPr>
            <a:xfrm>
              <a:off x="29908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7B41AE-7774-0088-B178-B6AC47429F9B}"/>
                </a:ext>
              </a:extLst>
            </p:cNvPr>
            <p:cNvSpPr txBox="1"/>
            <p:nvPr/>
          </p:nvSpPr>
          <p:spPr>
            <a:xfrm>
              <a:off x="48196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729551-0851-A8BD-9885-C85E010A00C0}"/>
                </a:ext>
              </a:extLst>
            </p:cNvPr>
            <p:cNvSpPr txBox="1"/>
            <p:nvPr/>
          </p:nvSpPr>
          <p:spPr>
            <a:xfrm>
              <a:off x="39052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999F8C-EF6F-686D-28DA-A7575490B1D8}"/>
                </a:ext>
              </a:extLst>
            </p:cNvPr>
            <p:cNvSpPr txBox="1"/>
            <p:nvPr/>
          </p:nvSpPr>
          <p:spPr>
            <a:xfrm>
              <a:off x="4263669" y="1377226"/>
              <a:ext cx="3664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Gallery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329ACAA-76BD-18E2-BD1D-FFCE458F91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9455" y="6160372"/>
              <a:ext cx="1014515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B5C347-07C5-4462-4204-48E6DBE1C753}"/>
                </a:ext>
              </a:extLst>
            </p:cNvPr>
            <p:cNvSpPr/>
            <p:nvPr/>
          </p:nvSpPr>
          <p:spPr>
            <a:xfrm>
              <a:off x="3011941" y="2024050"/>
              <a:ext cx="6189201" cy="30059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E78C4857-243C-A230-D349-7D60DFE122E1}"/>
                </a:ext>
              </a:extLst>
            </p:cNvPr>
            <p:cNvSpPr/>
            <p:nvPr/>
          </p:nvSpPr>
          <p:spPr>
            <a:xfrm>
              <a:off x="9500053" y="3260304"/>
              <a:ext cx="615489" cy="53207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B301349-361B-14E5-8911-F31B45621678}"/>
                </a:ext>
              </a:extLst>
            </p:cNvPr>
            <p:cNvSpPr/>
            <p:nvPr/>
          </p:nvSpPr>
          <p:spPr>
            <a:xfrm flipH="1">
              <a:off x="2114542" y="3260304"/>
              <a:ext cx="615489" cy="53207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9D2E32-7F1A-3AF9-102A-D957235BFCA9}"/>
                </a:ext>
              </a:extLst>
            </p:cNvPr>
            <p:cNvSpPr txBox="1"/>
            <p:nvPr/>
          </p:nvSpPr>
          <p:spPr>
            <a:xfrm>
              <a:off x="5643311" y="3307202"/>
              <a:ext cx="796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Image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87BC8B-FC81-CF7A-D56E-FFE9EF13A697}"/>
                </a:ext>
              </a:extLst>
            </p:cNvPr>
            <p:cNvSpPr txBox="1"/>
            <p:nvPr/>
          </p:nvSpPr>
          <p:spPr>
            <a:xfrm>
              <a:off x="5031766" y="5143916"/>
              <a:ext cx="202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Image 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24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E2DA9B-A272-490D-FDD1-6BD0428D39DC}"/>
              </a:ext>
            </a:extLst>
          </p:cNvPr>
          <p:cNvGrpSpPr/>
          <p:nvPr/>
        </p:nvGrpSpPr>
        <p:grpSpPr>
          <a:xfrm>
            <a:off x="1023424" y="262010"/>
            <a:ext cx="10181182" cy="6333979"/>
            <a:chOff x="1023424" y="262010"/>
            <a:chExt cx="10181182" cy="63339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5162C1-3D8D-A91C-64A0-8836116E6FFC}"/>
                </a:ext>
              </a:extLst>
            </p:cNvPr>
            <p:cNvSpPr/>
            <p:nvPr/>
          </p:nvSpPr>
          <p:spPr>
            <a:xfrm>
              <a:off x="1023424" y="262010"/>
              <a:ext cx="10145151" cy="6333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49A4DAF-9111-A085-7644-2F6739A04E5F}"/>
                </a:ext>
              </a:extLst>
            </p:cNvPr>
            <p:cNvSpPr/>
            <p:nvPr/>
          </p:nvSpPr>
          <p:spPr>
            <a:xfrm>
              <a:off x="1162042" y="394955"/>
              <a:ext cx="9867908" cy="9135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3C07EE-C11F-6D7C-5AB9-CB959E0A611F}"/>
                </a:ext>
              </a:extLst>
            </p:cNvPr>
            <p:cNvSpPr txBox="1"/>
            <p:nvPr/>
          </p:nvSpPr>
          <p:spPr>
            <a:xfrm>
              <a:off x="5377181" y="590136"/>
              <a:ext cx="13292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/>
                <a:t>Header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2A86B3-2138-1E12-7F97-D768CB19C051}"/>
                </a:ext>
              </a:extLst>
            </p:cNvPr>
            <p:cNvSpPr txBox="1"/>
            <p:nvPr/>
          </p:nvSpPr>
          <p:spPr>
            <a:xfrm>
              <a:off x="11620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21194B-1C6E-8660-FA94-1C82051F1AF7}"/>
                </a:ext>
              </a:extLst>
            </p:cNvPr>
            <p:cNvSpPr txBox="1"/>
            <p:nvPr/>
          </p:nvSpPr>
          <p:spPr>
            <a:xfrm>
              <a:off x="66484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060AA-4AB8-D1DD-CE77-89FCDD59B277}"/>
                </a:ext>
              </a:extLst>
            </p:cNvPr>
            <p:cNvSpPr txBox="1"/>
            <p:nvPr/>
          </p:nvSpPr>
          <p:spPr>
            <a:xfrm>
              <a:off x="20764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B8CB94-E5CC-9D23-5639-76AE42C88572}"/>
                </a:ext>
              </a:extLst>
            </p:cNvPr>
            <p:cNvSpPr txBox="1"/>
            <p:nvPr/>
          </p:nvSpPr>
          <p:spPr>
            <a:xfrm>
              <a:off x="57340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DD2D4D-15A8-523C-47F1-A5343863BD2A}"/>
                </a:ext>
              </a:extLst>
            </p:cNvPr>
            <p:cNvSpPr txBox="1"/>
            <p:nvPr/>
          </p:nvSpPr>
          <p:spPr>
            <a:xfrm>
              <a:off x="29908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7B41AE-7774-0088-B178-B6AC47429F9B}"/>
                </a:ext>
              </a:extLst>
            </p:cNvPr>
            <p:cNvSpPr txBox="1"/>
            <p:nvPr/>
          </p:nvSpPr>
          <p:spPr>
            <a:xfrm>
              <a:off x="48196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729551-0851-A8BD-9885-C85E010A00C0}"/>
                </a:ext>
              </a:extLst>
            </p:cNvPr>
            <p:cNvSpPr txBox="1"/>
            <p:nvPr/>
          </p:nvSpPr>
          <p:spPr>
            <a:xfrm>
              <a:off x="39052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999F8C-EF6F-686D-28DA-A7575490B1D8}"/>
                </a:ext>
              </a:extLst>
            </p:cNvPr>
            <p:cNvSpPr txBox="1"/>
            <p:nvPr/>
          </p:nvSpPr>
          <p:spPr>
            <a:xfrm>
              <a:off x="4263669" y="1377226"/>
              <a:ext cx="3664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Videos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329ACAA-76BD-18E2-BD1D-FFCE458F91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9455" y="6160372"/>
              <a:ext cx="1014515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196766-0821-FA8A-D200-E638423DD6CC}"/>
                </a:ext>
              </a:extLst>
            </p:cNvPr>
            <p:cNvSpPr/>
            <p:nvPr/>
          </p:nvSpPr>
          <p:spPr>
            <a:xfrm>
              <a:off x="1238888" y="2062712"/>
              <a:ext cx="2252076" cy="16119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331A8C-A386-7694-F5E8-7EC0E4D1B0E0}"/>
                </a:ext>
              </a:extLst>
            </p:cNvPr>
            <p:cNvSpPr/>
            <p:nvPr/>
          </p:nvSpPr>
          <p:spPr>
            <a:xfrm>
              <a:off x="3707181" y="2054596"/>
              <a:ext cx="2252076" cy="16119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945B63-EF46-9DB0-D6C5-A339A4FC9C9B}"/>
                </a:ext>
              </a:extLst>
            </p:cNvPr>
            <p:cNvSpPr/>
            <p:nvPr/>
          </p:nvSpPr>
          <p:spPr>
            <a:xfrm>
              <a:off x="6175474" y="2062712"/>
              <a:ext cx="2252076" cy="16119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0969ED-D9DE-DC12-A884-5092E27E28B4}"/>
                </a:ext>
              </a:extLst>
            </p:cNvPr>
            <p:cNvSpPr/>
            <p:nvPr/>
          </p:nvSpPr>
          <p:spPr>
            <a:xfrm>
              <a:off x="8643767" y="2062712"/>
              <a:ext cx="2252076" cy="16119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3C64F0-5531-768E-FFE8-1DE87EA02D66}"/>
                </a:ext>
              </a:extLst>
            </p:cNvPr>
            <p:cNvSpPr/>
            <p:nvPr/>
          </p:nvSpPr>
          <p:spPr>
            <a:xfrm>
              <a:off x="1219184" y="3868844"/>
              <a:ext cx="2252076" cy="16119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4F6EFC-C91A-5BB8-3E10-8C43EC9D0413}"/>
                </a:ext>
              </a:extLst>
            </p:cNvPr>
            <p:cNvSpPr/>
            <p:nvPr/>
          </p:nvSpPr>
          <p:spPr>
            <a:xfrm>
              <a:off x="3687477" y="3860728"/>
              <a:ext cx="2252076" cy="16119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1EF49B1-8BE1-5507-CFCB-BB81696B78DD}"/>
                </a:ext>
              </a:extLst>
            </p:cNvPr>
            <p:cNvSpPr/>
            <p:nvPr/>
          </p:nvSpPr>
          <p:spPr>
            <a:xfrm>
              <a:off x="6155770" y="3868844"/>
              <a:ext cx="2252076" cy="16119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042A83-5CBF-0E2A-CCA4-70ADF5A235C8}"/>
                </a:ext>
              </a:extLst>
            </p:cNvPr>
            <p:cNvSpPr/>
            <p:nvPr/>
          </p:nvSpPr>
          <p:spPr>
            <a:xfrm>
              <a:off x="8624063" y="3868844"/>
              <a:ext cx="2252076" cy="16119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5497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4DD014D-6227-5F34-87A1-C9D2340E6BB5}"/>
              </a:ext>
            </a:extLst>
          </p:cNvPr>
          <p:cNvGrpSpPr/>
          <p:nvPr/>
        </p:nvGrpSpPr>
        <p:grpSpPr>
          <a:xfrm>
            <a:off x="965651" y="262010"/>
            <a:ext cx="10238955" cy="6333980"/>
            <a:chOff x="965651" y="262010"/>
            <a:chExt cx="10238955" cy="63339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5162C1-3D8D-A91C-64A0-8836116E6FFC}"/>
                </a:ext>
              </a:extLst>
            </p:cNvPr>
            <p:cNvSpPr/>
            <p:nvPr/>
          </p:nvSpPr>
          <p:spPr>
            <a:xfrm>
              <a:off x="1023424" y="262010"/>
              <a:ext cx="10145151" cy="6333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49A4DAF-9111-A085-7644-2F6739A04E5F}"/>
                </a:ext>
              </a:extLst>
            </p:cNvPr>
            <p:cNvSpPr/>
            <p:nvPr/>
          </p:nvSpPr>
          <p:spPr>
            <a:xfrm>
              <a:off x="1162042" y="394955"/>
              <a:ext cx="9867908" cy="9135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3C07EE-C11F-6D7C-5AB9-CB959E0A611F}"/>
                </a:ext>
              </a:extLst>
            </p:cNvPr>
            <p:cNvSpPr txBox="1"/>
            <p:nvPr/>
          </p:nvSpPr>
          <p:spPr>
            <a:xfrm>
              <a:off x="5377181" y="590136"/>
              <a:ext cx="13292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/>
                <a:t>Header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2A86B3-2138-1E12-7F97-D768CB19C051}"/>
                </a:ext>
              </a:extLst>
            </p:cNvPr>
            <p:cNvSpPr txBox="1"/>
            <p:nvPr/>
          </p:nvSpPr>
          <p:spPr>
            <a:xfrm>
              <a:off x="11620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21194B-1C6E-8660-FA94-1C82051F1AF7}"/>
                </a:ext>
              </a:extLst>
            </p:cNvPr>
            <p:cNvSpPr txBox="1"/>
            <p:nvPr/>
          </p:nvSpPr>
          <p:spPr>
            <a:xfrm>
              <a:off x="6515482" y="6195880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060AA-4AB8-D1DD-CE77-89FCDD59B277}"/>
                </a:ext>
              </a:extLst>
            </p:cNvPr>
            <p:cNvSpPr txBox="1"/>
            <p:nvPr/>
          </p:nvSpPr>
          <p:spPr>
            <a:xfrm>
              <a:off x="20764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B8CB94-E5CC-9D23-5639-76AE42C88572}"/>
                </a:ext>
              </a:extLst>
            </p:cNvPr>
            <p:cNvSpPr txBox="1"/>
            <p:nvPr/>
          </p:nvSpPr>
          <p:spPr>
            <a:xfrm>
              <a:off x="5601082" y="6195880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DD2D4D-15A8-523C-47F1-A5343863BD2A}"/>
                </a:ext>
              </a:extLst>
            </p:cNvPr>
            <p:cNvSpPr txBox="1"/>
            <p:nvPr/>
          </p:nvSpPr>
          <p:spPr>
            <a:xfrm>
              <a:off x="2990842" y="6192826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7B41AE-7774-0088-B178-B6AC47429F9B}"/>
                </a:ext>
              </a:extLst>
            </p:cNvPr>
            <p:cNvSpPr txBox="1"/>
            <p:nvPr/>
          </p:nvSpPr>
          <p:spPr>
            <a:xfrm>
              <a:off x="4686682" y="6195880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729551-0851-A8BD-9885-C85E010A00C0}"/>
                </a:ext>
              </a:extLst>
            </p:cNvPr>
            <p:cNvSpPr txBox="1"/>
            <p:nvPr/>
          </p:nvSpPr>
          <p:spPr>
            <a:xfrm>
              <a:off x="3772282" y="6195880"/>
              <a:ext cx="615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/>
                <a:t>Text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329ACAA-76BD-18E2-BD1D-FFCE458F91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9455" y="6160372"/>
              <a:ext cx="1014515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1F551E-EEB0-BC5B-28B0-3778A18D49B1}"/>
                </a:ext>
              </a:extLst>
            </p:cNvPr>
            <p:cNvSpPr txBox="1"/>
            <p:nvPr/>
          </p:nvSpPr>
          <p:spPr>
            <a:xfrm>
              <a:off x="5436790" y="1434280"/>
              <a:ext cx="1260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/>
                <a:t>Contact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4550860-CA47-09AC-5AD5-A823B64102B3}"/>
                </a:ext>
              </a:extLst>
            </p:cNvPr>
            <p:cNvSpPr txBox="1"/>
            <p:nvPr/>
          </p:nvSpPr>
          <p:spPr>
            <a:xfrm>
              <a:off x="1311497" y="2212516"/>
              <a:ext cx="3358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Name: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989810-CA66-9B83-BA74-DC187AFE63E1}"/>
                </a:ext>
              </a:extLst>
            </p:cNvPr>
            <p:cNvSpPr txBox="1"/>
            <p:nvPr/>
          </p:nvSpPr>
          <p:spPr>
            <a:xfrm>
              <a:off x="965651" y="3036096"/>
              <a:ext cx="3358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Email Address: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255A82-781E-581D-09A6-73C753FE65BF}"/>
                </a:ext>
              </a:extLst>
            </p:cNvPr>
            <p:cNvSpPr/>
            <p:nvPr/>
          </p:nvSpPr>
          <p:spPr>
            <a:xfrm>
              <a:off x="3525712" y="2210156"/>
              <a:ext cx="503214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5813AB-7FE0-6020-73D5-A03256290D72}"/>
                </a:ext>
              </a:extLst>
            </p:cNvPr>
            <p:cNvSpPr/>
            <p:nvPr/>
          </p:nvSpPr>
          <p:spPr>
            <a:xfrm>
              <a:off x="3551039" y="2992079"/>
              <a:ext cx="503214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7D6A44-F15D-2A04-D9C8-44EDFC6AFC0F}"/>
                </a:ext>
              </a:extLst>
            </p:cNvPr>
            <p:cNvSpPr txBox="1"/>
            <p:nvPr/>
          </p:nvSpPr>
          <p:spPr>
            <a:xfrm>
              <a:off x="1225371" y="3779834"/>
              <a:ext cx="3358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Message: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730318-D833-EF89-23B1-27232139985C}"/>
                </a:ext>
              </a:extLst>
            </p:cNvPr>
            <p:cNvSpPr/>
            <p:nvPr/>
          </p:nvSpPr>
          <p:spPr>
            <a:xfrm>
              <a:off x="3551039" y="3751459"/>
              <a:ext cx="5032148" cy="13202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B5412E-582B-9625-A69E-05242821A7C0}"/>
                </a:ext>
              </a:extLst>
            </p:cNvPr>
            <p:cNvSpPr txBox="1"/>
            <p:nvPr/>
          </p:nvSpPr>
          <p:spPr>
            <a:xfrm>
              <a:off x="4362441" y="5152126"/>
              <a:ext cx="3358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Submit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17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92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346</Words>
  <Application>Microsoft Office PowerPoint</Application>
  <PresentationFormat>Widescreen</PresentationFormat>
  <Paragraphs>113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Delaney (Student)</dc:creator>
  <cp:lastModifiedBy>Daniel Delaney</cp:lastModifiedBy>
  <cp:revision>4</cp:revision>
  <dcterms:created xsi:type="dcterms:W3CDTF">2024-04-18T08:10:02Z</dcterms:created>
  <dcterms:modified xsi:type="dcterms:W3CDTF">2024-04-18T15:27:17Z</dcterms:modified>
</cp:coreProperties>
</file>