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3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F81"/>
    <a:srgbClr val="3E8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6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41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4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95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3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16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37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95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66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0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6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8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6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7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81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23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56B49D-FD25-4836-B064-5BC327A0FC5F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C77E-C7B2-4C16-93A9-123E02F6F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86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6212" y="783771"/>
            <a:ext cx="8825658" cy="2224185"/>
          </a:xfrm>
          <a:gradFill flip="none" rotWithShape="1">
            <a:gsLst>
              <a:gs pos="29000">
                <a:schemeClr val="accent4">
                  <a:lumMod val="89000"/>
                </a:schemeClr>
              </a:gs>
              <a:gs pos="65000">
                <a:schemeClr val="accent4">
                  <a:lumMod val="89000"/>
                </a:schemeClr>
              </a:gs>
              <a:gs pos="80000">
                <a:schemeClr val="accent4">
                  <a:lumMod val="75000"/>
                </a:schemeClr>
              </a:gs>
              <a:gs pos="31744">
                <a:srgbClr val="589D7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ru-RU" sz="5400" dirty="0" smtClean="0">
                <a:solidFill>
                  <a:schemeClr val="bg2">
                    <a:lumMod val="75000"/>
                  </a:schemeClr>
                </a:solidFill>
              </a:rPr>
              <a:t>Системы управления базами данных: </a:t>
            </a:r>
            <a:r>
              <a:rPr lang="ru-RU" sz="5400" b="1" dirty="0" smtClean="0">
                <a:solidFill>
                  <a:schemeClr val="accent1">
                    <a:lumMod val="75000"/>
                  </a:schemeClr>
                </a:solidFill>
              </a:rPr>
              <a:t>СУБД</a:t>
            </a:r>
            <a:endParaRPr lang="ru-RU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19" y="3150460"/>
            <a:ext cx="4502693" cy="3190581"/>
          </a:xfrm>
          <a:prstGeom prst="rect">
            <a:avLst/>
          </a:prstGeom>
          <a:effectLst>
            <a:glow rad="660400">
              <a:srgbClr val="0070C0">
                <a:alpha val="22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38119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483" y="369589"/>
            <a:ext cx="9412287" cy="2195482"/>
          </a:xfrm>
          <a:gradFill>
            <a:gsLst>
              <a:gs pos="99000">
                <a:srgbClr val="0C76B9"/>
              </a:gs>
              <a:gs pos="98000">
                <a:srgbClr val="177CB1"/>
              </a:gs>
              <a:gs pos="83000">
                <a:srgbClr val="2D88A1"/>
              </a:gs>
              <a:gs pos="96500">
                <a:srgbClr val="0C76B9"/>
              </a:gs>
              <a:gs pos="98500">
                <a:srgbClr val="0673BD"/>
              </a:gs>
              <a:gs pos="99500">
                <a:srgbClr val="0673BD"/>
              </a:gs>
              <a:gs pos="100000">
                <a:srgbClr val="0070C0"/>
              </a:gs>
              <a:gs pos="56000">
                <a:srgbClr val="599F81"/>
              </a:gs>
            </a:gsLst>
            <a:path path="circle">
              <a:fillToRect l="50000" t="50000" r="50000" b="50000"/>
            </a:path>
          </a:gradFill>
          <a:effectLst>
            <a:glow rad="419100">
              <a:schemeClr val="accent1">
                <a:alpha val="76000"/>
              </a:schemeClr>
            </a:glow>
          </a:effectLst>
          <a:scene3d>
            <a:camera prst="orthographicFront"/>
            <a:lightRig rig="threePt" dir="t"/>
          </a:scene3d>
          <a:sp3d prstMaterial="dkEdge"/>
        </p:spPr>
        <p:txBody>
          <a:bodyPr/>
          <a:lstStyle/>
          <a:p>
            <a:r>
              <a:rPr lang="ru-RU" sz="3600" dirty="0" smtClean="0">
                <a:solidFill>
                  <a:srgbClr val="002060"/>
                </a:solidFill>
              </a:rPr>
              <a:t>Что такое СУБД простыми словами?</a:t>
            </a:r>
            <a:r>
              <a:rPr lang="ru-RU" dirty="0" smtClean="0">
                <a:solidFill>
                  <a:srgbClr val="002060"/>
                </a:solidFill>
              </a:rPr>
              <a:t/>
            </a:r>
            <a:br>
              <a:rPr lang="ru-RU" dirty="0" smtClean="0">
                <a:solidFill>
                  <a:srgbClr val="002060"/>
                </a:solidFill>
              </a:rPr>
            </a:br>
            <a:r>
              <a:rPr lang="ru-RU" sz="4000" dirty="0" smtClean="0">
                <a:solidFill>
                  <a:srgbClr val="002060"/>
                </a:solidFill>
              </a:rPr>
              <a:t>Это программа которая управляет базами данных.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18" y="1979396"/>
            <a:ext cx="5591521" cy="48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889" y="250835"/>
            <a:ext cx="2832214" cy="687316"/>
          </a:xfrm>
          <a:gradFill>
            <a:gsLst>
              <a:gs pos="99000">
                <a:srgbClr val="0C76B9"/>
              </a:gs>
              <a:gs pos="98000">
                <a:srgbClr val="177CB1"/>
              </a:gs>
              <a:gs pos="83000">
                <a:srgbClr val="2D88A1"/>
              </a:gs>
              <a:gs pos="96500">
                <a:srgbClr val="0C76B9"/>
              </a:gs>
              <a:gs pos="98500">
                <a:srgbClr val="0673BD"/>
              </a:gs>
              <a:gs pos="99500">
                <a:srgbClr val="0673BD"/>
              </a:gs>
              <a:gs pos="100000">
                <a:srgbClr val="0070C0"/>
              </a:gs>
              <a:gs pos="56000">
                <a:srgbClr val="599F81"/>
              </a:gs>
            </a:gsLst>
            <a:path path="circle">
              <a:fillToRect l="50000" t="50000" r="50000" b="50000"/>
            </a:path>
          </a:gradFill>
          <a:effectLst>
            <a:glow rad="419100">
              <a:schemeClr val="accent1">
                <a:alpha val="76000"/>
              </a:schemeClr>
            </a:glow>
          </a:effectLst>
          <a:scene3d>
            <a:camera prst="orthographicFront"/>
            <a:lightRig rig="threePt" dir="t"/>
          </a:scene3d>
          <a:sp3d prstMaterial="dkEdge"/>
        </p:spPr>
        <p:txBody>
          <a:bodyPr/>
          <a:lstStyle/>
          <a:p>
            <a:r>
              <a:rPr lang="ru-RU" sz="3600" dirty="0" smtClean="0">
                <a:solidFill>
                  <a:srgbClr val="002060"/>
                </a:solidFill>
              </a:rPr>
              <a:t>Виды СУБД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3" y="2354901"/>
            <a:ext cx="1937688" cy="15629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3003" y="1895308"/>
            <a:ext cx="204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Иерархические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3" y="2264640"/>
            <a:ext cx="3099287" cy="24564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20" y="2651727"/>
            <a:ext cx="4560752" cy="327405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3689238" y="1879919"/>
            <a:ext cx="145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Сетевые</a:t>
            </a:r>
            <a:endParaRPr lang="ru-RU" sz="2000" dirty="0"/>
          </a:p>
        </p:txBody>
      </p:sp>
      <p:sp useBgFill="1">
        <p:nvSpPr>
          <p:cNvPr id="14" name="TextBox 13"/>
          <p:cNvSpPr txBox="1"/>
          <p:nvPr/>
        </p:nvSpPr>
        <p:spPr>
          <a:xfrm>
            <a:off x="7250200" y="1802975"/>
            <a:ext cx="4286992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(</a:t>
            </a:r>
            <a:r>
              <a:rPr lang="ru-RU" sz="2400" dirty="0" err="1" smtClean="0"/>
              <a:t>Объектно</a:t>
            </a:r>
            <a:r>
              <a:rPr lang="ru-RU" sz="2400" dirty="0" smtClean="0"/>
              <a:t>) Реляционные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675728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3085" y="1508166"/>
            <a:ext cx="8749065" cy="906024"/>
          </a:xfrm>
          <a:gradFill flip="none" rotWithShape="1">
            <a:gsLst>
              <a:gs pos="29000">
                <a:schemeClr val="accent4">
                  <a:lumMod val="89000"/>
                </a:schemeClr>
              </a:gs>
              <a:gs pos="65000">
                <a:schemeClr val="accent4">
                  <a:lumMod val="89000"/>
                </a:schemeClr>
              </a:gs>
              <a:gs pos="80000">
                <a:schemeClr val="accent4">
                  <a:lumMod val="75000"/>
                </a:schemeClr>
              </a:gs>
              <a:gs pos="31744">
                <a:srgbClr val="589D7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ru-RU" sz="5400" b="1" dirty="0" smtClean="0">
                <a:solidFill>
                  <a:schemeClr val="accent1">
                    <a:lumMod val="75000"/>
                  </a:schemeClr>
                </a:solidFill>
              </a:rPr>
              <a:t>Примеры СУБД</a:t>
            </a:r>
            <a:endParaRPr lang="ru-RU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1" y="4074583"/>
            <a:ext cx="2190456" cy="16458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57" y="3322884"/>
            <a:ext cx="2190750" cy="21907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56" y="4525313"/>
            <a:ext cx="3824116" cy="197664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3" y="4633772"/>
            <a:ext cx="2607015" cy="14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6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9281" y="3207740"/>
            <a:ext cx="4965866" cy="19389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База данных</a:t>
            </a:r>
            <a:r>
              <a:rPr lang="ru-RU" sz="20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 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</a:t>
            </a:r>
            <a:endParaRPr lang="ru-RU" sz="2000" b="1" spc="5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9282" y="378032"/>
            <a:ext cx="4165519" cy="23083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ru-RU" sz="2400" b="1" spc="5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А вот базой данных называются файлы в которых хранятся данные для этой программы в специальном формате. </a:t>
            </a:r>
            <a:endParaRPr lang="ru-RU" sz="2400" b="1" spc="50" dirty="0">
              <a:ln w="0"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9281" y="5668119"/>
            <a:ext cx="4165519" cy="8309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ru-RU" sz="2400" b="1" spc="5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Не путайте понятия СУБД и база данных! </a:t>
            </a:r>
            <a:endParaRPr lang="ru-RU" sz="2400" b="1" spc="50" dirty="0">
              <a:ln w="0"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220" y="4177236"/>
            <a:ext cx="2475191" cy="2493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8774" r="3649" b="322"/>
          <a:stretch/>
        </p:blipFill>
        <p:spPr>
          <a:xfrm>
            <a:off x="6804561" y="1635916"/>
            <a:ext cx="5142017" cy="25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552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C -4.79167E-6 0.0331 0.02696 0.05995 0.06003 0.05995 C 0.09896 0.05995 0.11303 0.03009 0.11902 0.01204 L 0.125 -0.01204 C 0.13099 -0.03009 0.14597 -0.05995 0.18998 -0.05995 C 0.21797 -0.05995 0.25 -0.0331 0.25 -7.40741E-7 C 0.25 0.0331 0.21797 0.05995 0.18998 0.05995 C 0.14597 0.05995 0.13099 0.03009 0.125 0.01204 L 0.11902 -0.01204 C 0.11303 -0.03009 0.09896 -0.05995 0.06003 -0.05995 C 0.02696 -0.05995 -4.79167E-6 -0.0331 -4.79167E-6 -7.40741E-7 Z " pathEditMode="relative" rAng="0" ptsTypes="AAAAAAAAAAA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0523" y="460166"/>
            <a:ext cx="3618927" cy="878776"/>
          </a:xfrm>
          <a:gradFill flip="none" rotWithShape="1">
            <a:gsLst>
              <a:gs pos="29000">
                <a:schemeClr val="accent4">
                  <a:lumMod val="89000"/>
                </a:schemeClr>
              </a:gs>
              <a:gs pos="65000">
                <a:schemeClr val="accent4">
                  <a:lumMod val="89000"/>
                </a:schemeClr>
              </a:gs>
              <a:gs pos="80000">
                <a:schemeClr val="accent4">
                  <a:lumMod val="75000"/>
                </a:schemeClr>
              </a:gs>
              <a:gs pos="31744">
                <a:srgbClr val="589D7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ru-RU" sz="5400" b="1" dirty="0" smtClean="0">
                <a:solidFill>
                  <a:schemeClr val="accent1">
                    <a:lumMod val="75000"/>
                  </a:schemeClr>
                </a:solidFill>
              </a:rPr>
              <a:t>Язык </a:t>
            </a: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SQL</a:t>
            </a:r>
            <a:endParaRPr lang="ru-RU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4725" r="5936" b="5624"/>
          <a:stretch/>
        </p:blipFill>
        <p:spPr>
          <a:xfrm>
            <a:off x="285011" y="2185059"/>
            <a:ext cx="6329547" cy="36100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57150"/>
            <a:ext cx="4762500" cy="2943225"/>
          </a:xfrm>
          <a:prstGeom prst="rect">
            <a:avLst/>
          </a:prstGeom>
        </p:spPr>
      </p:pic>
      <p:sp>
        <p:nvSpPr>
          <p:cNvPr id="6" name="AutoShape 2" descr="Картинки по запросу mysql запрос"/>
          <p:cNvSpPr>
            <a:spLocks noChangeAspect="1" noChangeArrowheads="1"/>
          </p:cNvSpPr>
          <p:nvPr/>
        </p:nvSpPr>
        <p:spPr bwMode="auto">
          <a:xfrm>
            <a:off x="155575" y="-1257300"/>
            <a:ext cx="43338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3135085"/>
            <a:ext cx="4751519" cy="31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0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51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Системы управления базами данных: СУБД</vt:lpstr>
      <vt:lpstr>Что такое СУБД простыми словами? Это программа которая управляет базами данных.  </vt:lpstr>
      <vt:lpstr>Виды СУБД  </vt:lpstr>
      <vt:lpstr>Примеры СУБД</vt:lpstr>
      <vt:lpstr>Презентация PowerPoint</vt:lpstr>
      <vt:lpstr>Язык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управления базами данных: СУБД</dc:title>
  <dc:creator>Пользователь Windows</dc:creator>
  <cp:lastModifiedBy>Пользователь Windows</cp:lastModifiedBy>
  <cp:revision>17</cp:revision>
  <dcterms:created xsi:type="dcterms:W3CDTF">2018-06-20T14:56:04Z</dcterms:created>
  <dcterms:modified xsi:type="dcterms:W3CDTF">2018-06-20T18:31:09Z</dcterms:modified>
</cp:coreProperties>
</file>