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F520-4CAA-4AE5-ADD9-8006C6070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1428754"/>
            <a:ext cx="9448800" cy="1825096"/>
          </a:xfrm>
        </p:spPr>
        <p:txBody>
          <a:bodyPr/>
          <a:lstStyle/>
          <a:p>
            <a:r>
              <a:rPr lang="pt-BR" dirty="0"/>
              <a:t>Projeto farmácia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6AC16-75AE-450E-9EC5-27847D5CA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3257550"/>
            <a:ext cx="9448800" cy="685800"/>
          </a:xfrm>
        </p:spPr>
        <p:txBody>
          <a:bodyPr/>
          <a:lstStyle/>
          <a:p>
            <a:r>
              <a:rPr lang="pt-BR" dirty="0"/>
              <a:t>"Implementação de um Sistema Integrado de Gerenciamento de Farmácia para aumento da eficiência e satisfação dos clientes"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1F84E8-5FC7-4F52-8360-23FE4F1321EA}"/>
              </a:ext>
            </a:extLst>
          </p:cNvPr>
          <p:cNvSpPr txBox="1">
            <a:spLocks/>
          </p:cNvSpPr>
          <p:nvPr/>
        </p:nvSpPr>
        <p:spPr>
          <a:xfrm>
            <a:off x="6305550" y="4105800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Feito por: Herbert, Daniel, Juliano</a:t>
            </a:r>
          </a:p>
        </p:txBody>
      </p:sp>
    </p:spTree>
    <p:extLst>
      <p:ext uri="{BB962C8B-B14F-4D97-AF65-F5344CB8AC3E}">
        <p14:creationId xmlns:p14="http://schemas.microsoft.com/office/powerpoint/2010/main" val="416833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9ED6-8984-4047-A38E-3E0E2240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1512"/>
            <a:ext cx="12192000" cy="1293028"/>
          </a:xfrm>
        </p:spPr>
        <p:txBody>
          <a:bodyPr/>
          <a:lstStyle/>
          <a:p>
            <a:pPr algn="ctr"/>
            <a:r>
              <a:rPr lang="pt-BR" dirty="0"/>
              <a:t>Profissionais envolvidos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B819B3-D0EC-46A0-A59E-68230086930F}"/>
              </a:ext>
            </a:extLst>
          </p:cNvPr>
          <p:cNvSpPr txBox="1">
            <a:spLocks/>
          </p:cNvSpPr>
          <p:nvPr/>
        </p:nvSpPr>
        <p:spPr>
          <a:xfrm>
            <a:off x="0" y="3767870"/>
            <a:ext cx="5562599" cy="169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Programador de PHP:</a:t>
            </a:r>
          </a:p>
          <a:p>
            <a:pPr algn="ctr"/>
            <a:r>
              <a:rPr lang="pt-BR" dirty="0"/>
              <a:t>Sou altamente capacitado em desenvolvimento de soluções de </a:t>
            </a:r>
            <a:r>
              <a:rPr lang="pt-BR" dirty="0" err="1"/>
              <a:t>back-end</a:t>
            </a:r>
            <a:r>
              <a:rPr lang="pt-BR" dirty="0"/>
              <a:t> com PHP, com proficiência na linguagem e conhecimento em frameworks como </a:t>
            </a:r>
            <a:r>
              <a:rPr lang="pt-BR" dirty="0" err="1"/>
              <a:t>Laravel</a:t>
            </a:r>
            <a:r>
              <a:rPr lang="pt-BR" dirty="0"/>
              <a:t> e </a:t>
            </a:r>
            <a:r>
              <a:rPr lang="pt-BR" dirty="0" err="1"/>
              <a:t>CodeIgniter</a:t>
            </a:r>
            <a:r>
              <a:rPr lang="pt-BR" dirty="0"/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93D730-9686-45A5-8A43-1B4FBA34A3E5}"/>
              </a:ext>
            </a:extLst>
          </p:cNvPr>
          <p:cNvSpPr txBox="1">
            <a:spLocks/>
          </p:cNvSpPr>
          <p:nvPr/>
        </p:nvSpPr>
        <p:spPr>
          <a:xfrm>
            <a:off x="0" y="2676940"/>
            <a:ext cx="55625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php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3991430-6923-4A7F-BA92-32F5D9AEBD81}"/>
              </a:ext>
            </a:extLst>
          </p:cNvPr>
          <p:cNvSpPr txBox="1">
            <a:spLocks/>
          </p:cNvSpPr>
          <p:nvPr/>
        </p:nvSpPr>
        <p:spPr>
          <a:xfrm>
            <a:off x="5681868" y="3767870"/>
            <a:ext cx="5562599" cy="2037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Programador de Banco de Dados:</a:t>
            </a:r>
          </a:p>
          <a:p>
            <a:pPr algn="ctr"/>
            <a:r>
              <a:rPr lang="pt-BR" dirty="0"/>
              <a:t>Sou especialista em criação e gerenciamento de bancos de dados, </a:t>
            </a:r>
            <a:r>
              <a:rPr lang="pt-BR" sz="3400" dirty="0"/>
              <a:t>com</a:t>
            </a:r>
            <a:r>
              <a:rPr lang="pt-BR" dirty="0"/>
              <a:t> proficiência em SQL e conhecimento avançado em ferramentas como MySQL e PostgreSQL. Ofereço soluções confiáveis e eficientes para a gestão de dados.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36B7EF9-1808-4878-9EEB-A32D612F806C}"/>
              </a:ext>
            </a:extLst>
          </p:cNvPr>
          <p:cNvSpPr txBox="1">
            <a:spLocks/>
          </p:cNvSpPr>
          <p:nvPr/>
        </p:nvSpPr>
        <p:spPr>
          <a:xfrm>
            <a:off x="5562599" y="2676940"/>
            <a:ext cx="55625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75698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9ED6-8984-4047-A38E-3E0E2240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1512"/>
            <a:ext cx="12192000" cy="1293028"/>
          </a:xfrm>
        </p:spPr>
        <p:txBody>
          <a:bodyPr/>
          <a:lstStyle/>
          <a:p>
            <a:pPr algn="ctr"/>
            <a:r>
              <a:rPr lang="pt-BR" dirty="0"/>
              <a:t>Profissionais envolvidos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B819B3-D0EC-46A0-A59E-68230086930F}"/>
              </a:ext>
            </a:extLst>
          </p:cNvPr>
          <p:cNvSpPr txBox="1">
            <a:spLocks/>
          </p:cNvSpPr>
          <p:nvPr/>
        </p:nvSpPr>
        <p:spPr>
          <a:xfrm>
            <a:off x="314325" y="3739295"/>
            <a:ext cx="5562599" cy="169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Programador de </a:t>
            </a:r>
            <a:r>
              <a:rPr lang="pt-BR" dirty="0" err="1"/>
              <a:t>Webdesign</a:t>
            </a:r>
            <a:r>
              <a:rPr lang="pt-BR" dirty="0"/>
              <a:t>:</a:t>
            </a:r>
          </a:p>
          <a:p>
            <a:pPr algn="ctr"/>
            <a:r>
              <a:rPr lang="pt-BR" dirty="0"/>
              <a:t>Sou especialista em criação de interfaces visuais atraentes e funcionais para aplicativos da web, com habilidades avançadas em HTML, CSS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B93D730-9686-45A5-8A43-1B4FBA34A3E5}"/>
              </a:ext>
            </a:extLst>
          </p:cNvPr>
          <p:cNvSpPr txBox="1">
            <a:spLocks/>
          </p:cNvSpPr>
          <p:nvPr/>
        </p:nvSpPr>
        <p:spPr>
          <a:xfrm>
            <a:off x="314325" y="2648365"/>
            <a:ext cx="55625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Web design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3991430-6923-4A7F-BA92-32F5D9AEBD81}"/>
              </a:ext>
            </a:extLst>
          </p:cNvPr>
          <p:cNvSpPr txBox="1">
            <a:spLocks/>
          </p:cNvSpPr>
          <p:nvPr/>
        </p:nvSpPr>
        <p:spPr>
          <a:xfrm>
            <a:off x="5996193" y="3739295"/>
            <a:ext cx="5562599" cy="2037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Programador de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algn="ctr"/>
            <a:r>
              <a:rPr lang="pt-BR" dirty="0"/>
              <a:t>Sou altamente capacitado em desenvolvimento de aplicativos da web dinâmicos e interativos com </a:t>
            </a:r>
            <a:r>
              <a:rPr lang="pt-BR" dirty="0" err="1"/>
              <a:t>JavaScript</a:t>
            </a:r>
            <a:r>
              <a:rPr lang="pt-BR" dirty="0"/>
              <a:t>, com proficiência na linguagem e conhecimento em frameworks como </a:t>
            </a:r>
            <a:r>
              <a:rPr lang="pt-BR" dirty="0" err="1"/>
              <a:t>React</a:t>
            </a:r>
            <a:r>
              <a:rPr lang="pt-BR" dirty="0"/>
              <a:t> e Angular.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36B7EF9-1808-4878-9EEB-A32D612F806C}"/>
              </a:ext>
            </a:extLst>
          </p:cNvPr>
          <p:cNvSpPr txBox="1">
            <a:spLocks/>
          </p:cNvSpPr>
          <p:nvPr/>
        </p:nvSpPr>
        <p:spPr>
          <a:xfrm>
            <a:off x="5876924" y="2648365"/>
            <a:ext cx="55625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136543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C8432-C21D-4222-87D5-6C2569F2A034}"/>
              </a:ext>
            </a:extLst>
          </p:cNvPr>
          <p:cNvSpPr txBox="1">
            <a:spLocks/>
          </p:cNvSpPr>
          <p:nvPr/>
        </p:nvSpPr>
        <p:spPr>
          <a:xfrm>
            <a:off x="0" y="1231512"/>
            <a:ext cx="121920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Funcionalidades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D9B32B-DDBF-4505-9D1B-D13DE58E92CB}"/>
              </a:ext>
            </a:extLst>
          </p:cNvPr>
          <p:cNvSpPr txBox="1">
            <a:spLocks/>
          </p:cNvSpPr>
          <p:nvPr/>
        </p:nvSpPr>
        <p:spPr>
          <a:xfrm>
            <a:off x="1234108" y="2114447"/>
            <a:ext cx="9723783" cy="407551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00" dirty="0"/>
              <a:t>O sistema de farmácia oferece as seguintes funcionalidades: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Venda de Produtos: Permite a realização de vendas de forma eficiente e rápida, registrando os itens vendidos, preços e pagamentos.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Controle de Estoque: Mantém um registro atualizado do estoque de produtos, incluindo quantidades disponíveis, alertas de baixo estoque e relatórios de movimentação de estoque.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Gerenciamento de Clientes: Armazena informações detalhadas sobre os clientes, incluindo suas compras, preferências e histórico de contato, para melhor atender suas necessidades.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Relatórios e Análises: Fornece relatórios e análises para ajudar a tomar decisões estratégicas e acompanhar o desempenho da farmácia.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Integração de Dados: Permite a integração de dados com outros sistemas, como sistemas de pagamento e de gestão financeira, para melhorar a eficiência operacional.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Segurança de Dados: Protege os dados sensíveis e confidenciais, garantindo a privacidade e a segurança dos clientes e da farmácia.</a:t>
            </a:r>
          </a:p>
        </p:txBody>
      </p:sp>
    </p:spTree>
    <p:extLst>
      <p:ext uri="{BB962C8B-B14F-4D97-AF65-F5344CB8AC3E}">
        <p14:creationId xmlns:p14="http://schemas.microsoft.com/office/powerpoint/2010/main" val="285010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8CC2EBD-DABE-4784-BA45-2BBE174B7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2135"/>
              </p:ext>
            </p:extLst>
          </p:nvPr>
        </p:nvGraphicFramePr>
        <p:xfrm>
          <a:off x="1066800" y="160020"/>
          <a:ext cx="9148763" cy="6537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  <a:extLst>
                  <a:ext uri="{22025989-CF43-496F-970E-345718F48C19}">
                    <pj15:dataQuery xmlns:pj15="http://schemas.microsoft.com/projectml/2012/main" type="pjTasks" grouping="Nenhum grupo" filter="Todas as Tarefas" outlineLvl="1" showHierarchy="0" summaryResourceAssignment="1">
                      <pj15:fieldItemLst>
                        <pj15:fieldItem field="188743694" customName=""/>
                        <pj15:fieldItem field="188743688" customName=""/>
                        <pj15:fieldItem field="188743687" customName=""/>
                        <pj15:fieldItem field="188743690" customName=""/>
                        <pj15:fieldItem field="188743685" customName=""/>
                        <pj15:fieldItem field="188743686" customName=""/>
                        <pj15:fieldItem field="188743689" customName=""/>
                        <pj15:fieldItem field="188743729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1502037">
                  <a:extLst>
                    <a:ext uri="{9D8B030D-6E8A-4147-A177-3AD203B41FA5}">
                      <a16:colId xmlns:a16="http://schemas.microsoft.com/office/drawing/2014/main" val="4038766738"/>
                    </a:ext>
                  </a:extLst>
                </a:gridCol>
                <a:gridCol w="1044894">
                  <a:extLst>
                    <a:ext uri="{9D8B030D-6E8A-4147-A177-3AD203B41FA5}">
                      <a16:colId xmlns:a16="http://schemas.microsoft.com/office/drawing/2014/main" val="2871793472"/>
                    </a:ext>
                  </a:extLst>
                </a:gridCol>
                <a:gridCol w="1104264">
                  <a:extLst>
                    <a:ext uri="{9D8B030D-6E8A-4147-A177-3AD203B41FA5}">
                      <a16:colId xmlns:a16="http://schemas.microsoft.com/office/drawing/2014/main" val="1223688058"/>
                    </a:ext>
                  </a:extLst>
                </a:gridCol>
                <a:gridCol w="1223002">
                  <a:extLst>
                    <a:ext uri="{9D8B030D-6E8A-4147-A177-3AD203B41FA5}">
                      <a16:colId xmlns:a16="http://schemas.microsoft.com/office/drawing/2014/main" val="3424278734"/>
                    </a:ext>
                  </a:extLst>
                </a:gridCol>
                <a:gridCol w="902408">
                  <a:extLst>
                    <a:ext uri="{9D8B030D-6E8A-4147-A177-3AD203B41FA5}">
                      <a16:colId xmlns:a16="http://schemas.microsoft.com/office/drawing/2014/main" val="3193130939"/>
                    </a:ext>
                  </a:extLst>
                </a:gridCol>
                <a:gridCol w="1187380">
                  <a:extLst>
                    <a:ext uri="{9D8B030D-6E8A-4147-A177-3AD203B41FA5}">
                      <a16:colId xmlns:a16="http://schemas.microsoft.com/office/drawing/2014/main" val="2142238778"/>
                    </a:ext>
                  </a:extLst>
                </a:gridCol>
                <a:gridCol w="1092389">
                  <a:extLst>
                    <a:ext uri="{9D8B030D-6E8A-4147-A177-3AD203B41FA5}">
                      <a16:colId xmlns:a16="http://schemas.microsoft.com/office/drawing/2014/main" val="3195905420"/>
                    </a:ext>
                  </a:extLst>
                </a:gridCol>
                <a:gridCol w="1092389">
                  <a:extLst>
                    <a:ext uri="{9D8B030D-6E8A-4147-A177-3AD203B41FA5}">
                      <a16:colId xmlns:a16="http://schemas.microsoft.com/office/drawing/2014/main" val="3221758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Custo 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Custo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Custo restante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Custo da linha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Variação de 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Nomes dos recursos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39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Projeto Daniel de Farmácia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R$ 607,00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R$ 607,00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R$ 607,00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Programador JavaScript;Programador DBA;Programador PHP;WebDesigner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Reunião com o Cliente e Fazer levantamentos dos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R$ 1.087,00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R$ 1.087,00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R$ 1.087,00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WebDesigner;Programador DBA;Programador JavaScript;Programador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34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Eleger um lider, fazer reunião de grupo e fazer distruibuição de tarefas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Programador DBA;Programador JavaScript;WebDesigner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67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Fazer Estudo da 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Programador DBA;Programador JavaScript;WebDesigner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98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Programar Banco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R$ 384,00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R$ 384,00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R$ 384,00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2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Fazer o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R$ 1.755,00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R$ 1.755,00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R$ 1.755,00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4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Fazer o Desenvolvimento 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R$ 2.676,00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R$ 2.676,00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R$ 2.676,00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6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Fazer 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R$ 387,00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R$ 387,00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R$ 387,00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Programador DBA;WebDesigner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5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/>
                        <a:t>Fazer apresentação Site para homologação pelo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R$ 1.087,00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R$ 1.087,00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R$ 1.087,00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Programador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DBA;Programador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JavaScript;Programador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PHP;WebDesigner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9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C8432-C21D-4222-87D5-6C2569F2A034}"/>
              </a:ext>
            </a:extLst>
          </p:cNvPr>
          <p:cNvSpPr txBox="1">
            <a:spLocks/>
          </p:cNvSpPr>
          <p:nvPr/>
        </p:nvSpPr>
        <p:spPr>
          <a:xfrm>
            <a:off x="0" y="1231512"/>
            <a:ext cx="121920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D9B32B-DDBF-4505-9D1B-D13DE58E92CB}"/>
              </a:ext>
            </a:extLst>
          </p:cNvPr>
          <p:cNvSpPr txBox="1">
            <a:spLocks/>
          </p:cNvSpPr>
          <p:nvPr/>
        </p:nvSpPr>
        <p:spPr>
          <a:xfrm>
            <a:off x="1311964" y="2405271"/>
            <a:ext cx="9723783" cy="407551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/>
              <a:t>O projeto é responsável por manter um sistema eficiente de vendas, controle de estoque e gerenciamento de clientes. As vendas são realizadas por meio de um site ou no balcão de atendimento ao cliente, onde são registrados os produtos vendidos e o pagamento é processado. O controle de estoque é essencial para garantir que os produtos disponíveis estejam sempre em quantidade suficiente e para evitar rupturas. O gerenciamento de clientes permite à farmácia manter um registro detalhado dos clientes, incluindo suas compras e preferências, para melhor atendê-los e aumentar a satisfação com a marca. Todas as informações são armazenadas em um sistema de gerenciamento de dados seguro e confiável.</a:t>
            </a:r>
          </a:p>
        </p:txBody>
      </p:sp>
    </p:spTree>
    <p:extLst>
      <p:ext uri="{BB962C8B-B14F-4D97-AF65-F5344CB8AC3E}">
        <p14:creationId xmlns:p14="http://schemas.microsoft.com/office/powerpoint/2010/main" val="12685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F447-AD3B-4AD8-B981-335C7D1E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5815" y="2245221"/>
            <a:ext cx="12191999" cy="964734"/>
          </a:xfrm>
        </p:spPr>
        <p:txBody>
          <a:bodyPr/>
          <a:lstStyle/>
          <a:p>
            <a:pPr algn="ctr"/>
            <a:r>
              <a:rPr lang="pt-BR" dirty="0"/>
              <a:t>Visão geral do recurso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889E5C-9D74-4DC8-85EB-D222A859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618" y="3639296"/>
            <a:ext cx="3829471" cy="31201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55BF4C-18AE-4213-8E88-B63945533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619" y="445249"/>
            <a:ext cx="3829471" cy="29837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440C8A-5E37-4E14-A74A-301DE76A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12" y="4570617"/>
            <a:ext cx="575614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F447-AD3B-4AD8-B981-335C7D1E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3445"/>
            <a:ext cx="12191999" cy="96473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9933"/>
                </a:solidFill>
              </a:rPr>
              <a:t>Visão geral de custos DE RECURSOS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409C2B-DC59-469F-A4A7-05BBEF40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19" y="1754238"/>
            <a:ext cx="4484861" cy="31855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1F62F9-85F0-4C09-9ECB-15296FFC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3" y="1754238"/>
            <a:ext cx="4484861" cy="31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F447-AD3B-4AD8-B981-335C7D1E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3445"/>
            <a:ext cx="12191999" cy="96473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9933"/>
                </a:solidFill>
              </a:rPr>
              <a:t>Visão geral de custos DE TAREFAS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482C6B-1DD9-4C20-8505-55A40748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53" y="1754238"/>
            <a:ext cx="4419751" cy="3148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BEA73E-8333-4B7A-8E62-2BBB28D3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34" y="1754238"/>
            <a:ext cx="4419751" cy="31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89A83-21AB-4A24-8918-058BEE1A6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 hardware da farmácia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1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F447-AD3B-4AD8-B981-335C7D1E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4694" y="1905844"/>
            <a:ext cx="12191999" cy="964734"/>
          </a:xfrm>
        </p:spPr>
        <p:txBody>
          <a:bodyPr/>
          <a:lstStyle/>
          <a:p>
            <a:pPr algn="ctr"/>
            <a:r>
              <a:rPr lang="pt-BR" dirty="0"/>
              <a:t>Visão geral do recurso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A7BDF2-0AB5-402E-BA12-A9C34D73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827" y="3736903"/>
            <a:ext cx="4096958" cy="280982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7E4644-F0AC-4650-B936-6F8C4B7A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26" y="515210"/>
            <a:ext cx="4096958" cy="27812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683B1C5-DF25-4252-ADC7-D777BEC0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64" y="3296478"/>
            <a:ext cx="5601482" cy="32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F447-AD3B-4AD8-B981-335C7D1E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3445"/>
            <a:ext cx="12191999" cy="96473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9933"/>
                </a:solidFill>
              </a:rPr>
              <a:t>Visão geral de custos DE RECURSOS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89EFCC-2170-4D81-8F57-3F3CEFF9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3" y="1754238"/>
            <a:ext cx="4457315" cy="31481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BE1529-4455-4D27-BA91-51AE29A5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94" y="1754237"/>
            <a:ext cx="4473719" cy="31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F447-AD3B-4AD8-B981-335C7D1E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3445"/>
            <a:ext cx="12191999" cy="96473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9933"/>
                </a:solidFill>
              </a:rPr>
              <a:t>Visão geral de custos DE TAREFAS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F8220E-4953-4F89-AB08-5ABC9F3C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41" y="1696387"/>
            <a:ext cx="4354294" cy="3148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6909F0-5693-4E2C-9C84-D20BCECE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72" y="1696387"/>
            <a:ext cx="4417767" cy="31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872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86</TotalTime>
  <Words>770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Trilha de Vapor</vt:lpstr>
      <vt:lpstr>Projeto farmácia</vt:lpstr>
      <vt:lpstr>Apresentação do PowerPoint</vt:lpstr>
      <vt:lpstr>Visão geral do recurso</vt:lpstr>
      <vt:lpstr>Visão geral de custos DE RECURSOS</vt:lpstr>
      <vt:lpstr>Visão geral de custos DE TAREFAS</vt:lpstr>
      <vt:lpstr>Estrutura hardware da farmácia </vt:lpstr>
      <vt:lpstr>Visão geral do recurso</vt:lpstr>
      <vt:lpstr>Visão geral de custos DE RECURSOS</vt:lpstr>
      <vt:lpstr>Visão geral de custos DE TAREFAS</vt:lpstr>
      <vt:lpstr>Profissionais envolvidos</vt:lpstr>
      <vt:lpstr>Profissionais envolvidos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farmácia</dc:title>
  <dc:creator>Técnico em Informática - 2022.3</dc:creator>
  <cp:lastModifiedBy>Técnico em Informática - 2022.3</cp:lastModifiedBy>
  <cp:revision>9</cp:revision>
  <dcterms:created xsi:type="dcterms:W3CDTF">2023-02-07T23:17:06Z</dcterms:created>
  <dcterms:modified xsi:type="dcterms:W3CDTF">2023-02-08T00:43:34Z</dcterms:modified>
</cp:coreProperties>
</file>