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9" r:id="rId4"/>
    <p:sldId id="270" r:id="rId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I NORA" initials="DDN" lastIdx="2" clrIdx="0">
    <p:extLst>
      <p:ext uri="{19B8F6BF-5375-455C-9EA6-DF929625EA0E}">
        <p15:presenceInfo xmlns:p15="http://schemas.microsoft.com/office/powerpoint/2012/main" userId="DANIEL DI N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>
        <p:scale>
          <a:sx n="66" d="100"/>
          <a:sy n="66" d="100"/>
        </p:scale>
        <p:origin x="816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1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E3CEE-003F-4557-BFD6-4E60A64CE0D9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A4D80D-DBB0-4E80-B9E5-08E8F0900F92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658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4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6678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81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pic>
        <p:nvPicPr>
          <p:cNvPr id="7" name="Immagine 6" descr="Tracciato EC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DF443E-F33D-4C52-AF27-143A540EFAE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00AB7-B7BB-4AD9-8D6D-2F3EA9D6250F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286FE-E7A0-4482-B921-0187F966D274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stazione sezion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 descr="Rettangolo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C5675-8C9F-4604-B43A-016F0F3A6B92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A18AA6-DAC6-4EE3-A4A8-F843A48529A6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2ACC47-4924-461F-BA7E-81BD87D8769E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33BEF-51D4-426E-A9C7-1696B9E9BBF0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 descr="Rettangolo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 descr="Rettangolo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a rossa" descr="Barra rossa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EFD2C93-456F-4A6A-9C17-EC5243B30823}" type="datetime1">
              <a:rPr lang="it-IT" smtClean="0"/>
              <a:t>27/03/2021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MINI HOME-WORK 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Azienda ospedaliera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Header</a:t>
            </a:r>
            <a:r>
              <a:rPr lang="it-IT" dirty="0"/>
              <a:t> e Barra di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707330-C64A-41D1-AE29-60E4C843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80" y="2914578"/>
            <a:ext cx="8855560" cy="102884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224712-D2AB-44E7-B1A6-0C8737F08078}"/>
              </a:ext>
            </a:extLst>
          </p:cNvPr>
          <p:cNvSpPr txBox="1"/>
          <p:nvPr/>
        </p:nvSpPr>
        <p:spPr>
          <a:xfrm>
            <a:off x="119336" y="32443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20vh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217666BD-AD6C-48E1-8EEB-89AD6339F829}"/>
              </a:ext>
            </a:extLst>
          </p:cNvPr>
          <p:cNvSpPr/>
          <p:nvPr/>
        </p:nvSpPr>
        <p:spPr>
          <a:xfrm rot="5400000">
            <a:off x="5284894" y="-1856968"/>
            <a:ext cx="687532" cy="8855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F02D00-02DD-4F72-90DD-3A58B825B7A8}"/>
              </a:ext>
            </a:extLst>
          </p:cNvPr>
          <p:cNvSpPr txBox="1"/>
          <p:nvPr/>
        </p:nvSpPr>
        <p:spPr>
          <a:xfrm>
            <a:off x="5231904" y="174298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2BF26499-39DA-4A09-A1F5-3144236CFC65}"/>
              </a:ext>
            </a:extLst>
          </p:cNvPr>
          <p:cNvSpPr/>
          <p:nvPr/>
        </p:nvSpPr>
        <p:spPr>
          <a:xfrm>
            <a:off x="804124" y="2914578"/>
            <a:ext cx="396756" cy="10288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40BAD480-6CA0-4AB6-B9C4-A97B73C6CA5C}"/>
              </a:ext>
            </a:extLst>
          </p:cNvPr>
          <p:cNvSpPr/>
          <p:nvPr/>
        </p:nvSpPr>
        <p:spPr>
          <a:xfrm>
            <a:off x="8400256" y="2914578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CCC5B8-7833-490A-AECB-729385778641}"/>
              </a:ext>
            </a:extLst>
          </p:cNvPr>
          <p:cNvSpPr txBox="1"/>
          <p:nvPr/>
        </p:nvSpPr>
        <p:spPr>
          <a:xfrm>
            <a:off x="7896200" y="28326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D46F193-501B-4E4B-BFC7-2A0A817D8DD8}"/>
              </a:ext>
            </a:extLst>
          </p:cNvPr>
          <p:cNvSpPr txBox="1"/>
          <p:nvPr/>
        </p:nvSpPr>
        <p:spPr>
          <a:xfrm>
            <a:off x="8607896" y="3264927"/>
            <a:ext cx="71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BB4E7022-3C55-4E2B-A625-A7B275E3E1EF}"/>
              </a:ext>
            </a:extLst>
          </p:cNvPr>
          <p:cNvSpPr/>
          <p:nvPr/>
        </p:nvSpPr>
        <p:spPr>
          <a:xfrm rot="16200000">
            <a:off x="8886553" y="3243308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3D0A98A5-F5DB-4280-9DBF-17C593DE86DA}"/>
              </a:ext>
            </a:extLst>
          </p:cNvPr>
          <p:cNvSpPr/>
          <p:nvPr/>
        </p:nvSpPr>
        <p:spPr>
          <a:xfrm>
            <a:off x="4939680" y="3279312"/>
            <a:ext cx="72008" cy="8237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29C593-B646-4896-8D80-F429F7DA99CF}"/>
              </a:ext>
            </a:extLst>
          </p:cNvPr>
          <p:cNvSpPr txBox="1"/>
          <p:nvPr/>
        </p:nvSpPr>
        <p:spPr>
          <a:xfrm>
            <a:off x="4439816" y="3182778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D4A268BE-A347-442D-AAAD-3D71ED87BFC6}"/>
              </a:ext>
            </a:extLst>
          </p:cNvPr>
          <p:cNvSpPr/>
          <p:nvPr/>
        </p:nvSpPr>
        <p:spPr>
          <a:xfrm rot="5400000">
            <a:off x="9222060" y="2661444"/>
            <a:ext cx="72008" cy="58863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A036D4-8157-4806-BF2A-1F0EBE242C4C}"/>
              </a:ext>
            </a:extLst>
          </p:cNvPr>
          <p:cNvSpPr txBox="1"/>
          <p:nvPr/>
        </p:nvSpPr>
        <p:spPr>
          <a:xfrm>
            <a:off x="8922557" y="2555655"/>
            <a:ext cx="88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Si adatta alla scritta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8180230-111E-49D5-8031-4A20D63B6CC0}"/>
              </a:ext>
            </a:extLst>
          </p:cNvPr>
          <p:cNvSpPr txBox="1"/>
          <p:nvPr/>
        </p:nvSpPr>
        <p:spPr>
          <a:xfrm>
            <a:off x="9495825" y="3253346"/>
            <a:ext cx="441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5 </a:t>
            </a:r>
            <a:r>
              <a:rPr lang="it-IT" sz="1000" dirty="0" err="1"/>
              <a:t>px</a:t>
            </a:r>
            <a:endParaRPr lang="it-IT" dirty="0"/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6BA26FBD-848B-4CCD-B58F-F5AB53F48617}"/>
              </a:ext>
            </a:extLst>
          </p:cNvPr>
          <p:cNvSpPr/>
          <p:nvPr/>
        </p:nvSpPr>
        <p:spPr>
          <a:xfrm rot="16200000">
            <a:off x="9613912" y="3188727"/>
            <a:ext cx="72008" cy="51048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4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5225" y="23516"/>
            <a:ext cx="10058400" cy="1325563"/>
          </a:xfrm>
        </p:spPr>
        <p:txBody>
          <a:bodyPr rtlCol="0"/>
          <a:lstStyle/>
          <a:p>
            <a:pPr rtl="0"/>
            <a:r>
              <a:rPr lang="it-IT" dirty="0" err="1"/>
              <a:t>Section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C6E3B1-ECD0-4393-88C3-1DB257B8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204864"/>
            <a:ext cx="8536853" cy="4260736"/>
          </a:xfrm>
          <a:prstGeom prst="rect">
            <a:avLst/>
          </a:prstGeom>
        </p:spPr>
      </p:pic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7E096990-F59C-4437-B11F-8B2230FCAED4}"/>
              </a:ext>
            </a:extLst>
          </p:cNvPr>
          <p:cNvSpPr/>
          <p:nvPr/>
        </p:nvSpPr>
        <p:spPr>
          <a:xfrm rot="5400000">
            <a:off x="5130456" y="2585585"/>
            <a:ext cx="45721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9BA872A-557A-40F0-B37A-030318153469}"/>
              </a:ext>
            </a:extLst>
          </p:cNvPr>
          <p:cNvSpPr txBox="1"/>
          <p:nvPr/>
        </p:nvSpPr>
        <p:spPr>
          <a:xfrm>
            <a:off x="4908412" y="2375368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CF166075-376E-4D65-A7BE-40BAEA4B3A09}"/>
              </a:ext>
            </a:extLst>
          </p:cNvPr>
          <p:cNvSpPr/>
          <p:nvPr/>
        </p:nvSpPr>
        <p:spPr>
          <a:xfrm rot="5400000">
            <a:off x="2508743" y="2585586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3F2E97-D5C1-4C45-B73B-276929AD7E13}"/>
              </a:ext>
            </a:extLst>
          </p:cNvPr>
          <p:cNvSpPr txBox="1"/>
          <p:nvPr/>
        </p:nvSpPr>
        <p:spPr>
          <a:xfrm>
            <a:off x="2286698" y="2376832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CFBACD70-640B-4CE5-BF8F-FB093D045A60}"/>
              </a:ext>
            </a:extLst>
          </p:cNvPr>
          <p:cNvSpPr/>
          <p:nvPr/>
        </p:nvSpPr>
        <p:spPr>
          <a:xfrm rot="10800000">
            <a:off x="7426880" y="2204864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7E11FE1-C510-49BD-B77A-DAA42BFFED6C}"/>
              </a:ext>
            </a:extLst>
          </p:cNvPr>
          <p:cNvSpPr txBox="1"/>
          <p:nvPr/>
        </p:nvSpPr>
        <p:spPr>
          <a:xfrm rot="5400000">
            <a:off x="7406939" y="2155841"/>
            <a:ext cx="41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D3CF77C0-239F-46F4-8EE8-10B558E537ED}"/>
              </a:ext>
            </a:extLst>
          </p:cNvPr>
          <p:cNvSpPr/>
          <p:nvPr/>
        </p:nvSpPr>
        <p:spPr>
          <a:xfrm rot="10800000">
            <a:off x="7426880" y="2453476"/>
            <a:ext cx="72000" cy="90004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C825FB7-9EDB-4BFB-9246-A79443139082}"/>
              </a:ext>
            </a:extLst>
          </p:cNvPr>
          <p:cNvSpPr txBox="1"/>
          <p:nvPr/>
        </p:nvSpPr>
        <p:spPr>
          <a:xfrm rot="5400000">
            <a:off x="7361429" y="245717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A7C7A9BB-ADBF-488A-99C8-7C1EBA88D59C}"/>
              </a:ext>
            </a:extLst>
          </p:cNvPr>
          <p:cNvSpPr/>
          <p:nvPr/>
        </p:nvSpPr>
        <p:spPr>
          <a:xfrm rot="10800000">
            <a:off x="7426880" y="2204864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3A13510-15A9-4CD2-93D7-1FA2DF5FC5E9}"/>
              </a:ext>
            </a:extLst>
          </p:cNvPr>
          <p:cNvSpPr txBox="1"/>
          <p:nvPr/>
        </p:nvSpPr>
        <p:spPr>
          <a:xfrm rot="5400000">
            <a:off x="6260678" y="2781206"/>
            <a:ext cx="462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16px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36D937C8-E54E-4010-986F-7E9E63324500}"/>
              </a:ext>
            </a:extLst>
          </p:cNvPr>
          <p:cNvSpPr/>
          <p:nvPr/>
        </p:nvSpPr>
        <p:spPr>
          <a:xfrm rot="10800000">
            <a:off x="6312024" y="2816920"/>
            <a:ext cx="72000" cy="144016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6E2A511-7CA4-4F5E-B115-A743C44C71F7}"/>
              </a:ext>
            </a:extLst>
          </p:cNvPr>
          <p:cNvSpPr txBox="1"/>
          <p:nvPr/>
        </p:nvSpPr>
        <p:spPr>
          <a:xfrm rot="5400000">
            <a:off x="6061170" y="4416442"/>
            <a:ext cx="462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16px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4D53B7C8-4272-4208-B5F0-B389B6BE0C4B}"/>
              </a:ext>
            </a:extLst>
          </p:cNvPr>
          <p:cNvSpPr/>
          <p:nvPr/>
        </p:nvSpPr>
        <p:spPr>
          <a:xfrm rot="10800000">
            <a:off x="6114426" y="4395192"/>
            <a:ext cx="72000" cy="144016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219BAED7-880D-4EBA-A7ED-69BDB716DDC1}"/>
              </a:ext>
            </a:extLst>
          </p:cNvPr>
          <p:cNvSpPr/>
          <p:nvPr/>
        </p:nvSpPr>
        <p:spPr>
          <a:xfrm>
            <a:off x="2578220" y="4528904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28ED58-D31E-430B-B328-3419F3BECBE2}"/>
              </a:ext>
            </a:extLst>
          </p:cNvPr>
          <p:cNvSpPr txBox="1"/>
          <p:nvPr/>
        </p:nvSpPr>
        <p:spPr>
          <a:xfrm rot="16200000">
            <a:off x="2193105" y="4335344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40CBD5CC-BC55-46F1-B695-630E6AC854D2}"/>
              </a:ext>
            </a:extLst>
          </p:cNvPr>
          <p:cNvSpPr/>
          <p:nvPr/>
        </p:nvSpPr>
        <p:spPr>
          <a:xfrm rot="10800000">
            <a:off x="7141471" y="2597525"/>
            <a:ext cx="72000" cy="108000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B27A5B2-08CD-4CEF-9054-BB563F28D526}"/>
              </a:ext>
            </a:extLst>
          </p:cNvPr>
          <p:cNvSpPr txBox="1"/>
          <p:nvPr/>
        </p:nvSpPr>
        <p:spPr>
          <a:xfrm rot="5400000">
            <a:off x="7121530" y="2548502"/>
            <a:ext cx="41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10px</a:t>
            </a:r>
          </a:p>
        </p:txBody>
      </p:sp>
      <p:sp>
        <p:nvSpPr>
          <p:cNvPr id="26" name="Parentesi graffa aperta 25">
            <a:extLst>
              <a:ext uri="{FF2B5EF4-FFF2-40B4-BE49-F238E27FC236}">
                <a16:creationId xmlns:a16="http://schemas.microsoft.com/office/drawing/2014/main" id="{F1DCE2A9-0E19-4BDF-99BB-2E8F98493D13}"/>
              </a:ext>
            </a:extLst>
          </p:cNvPr>
          <p:cNvSpPr/>
          <p:nvPr/>
        </p:nvSpPr>
        <p:spPr>
          <a:xfrm>
            <a:off x="2578220" y="4604077"/>
            <a:ext cx="45719" cy="72009"/>
          </a:xfrm>
          <a:prstGeom prst="leftBrace">
            <a:avLst>
              <a:gd name="adj1" fmla="val 8333"/>
              <a:gd name="adj2" fmla="val 474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A746AC-5EB3-4D95-9AE3-900DD8B787EC}"/>
              </a:ext>
            </a:extLst>
          </p:cNvPr>
          <p:cNvSpPr txBox="1"/>
          <p:nvPr/>
        </p:nvSpPr>
        <p:spPr>
          <a:xfrm rot="16200000">
            <a:off x="2183902" y="4609035"/>
            <a:ext cx="489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10px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58E6F9E-A21B-462B-B6F3-6DCC27D1904A}"/>
              </a:ext>
            </a:extLst>
          </p:cNvPr>
          <p:cNvSpPr txBox="1"/>
          <p:nvPr/>
        </p:nvSpPr>
        <p:spPr>
          <a:xfrm>
            <a:off x="4237" y="1570666"/>
            <a:ext cx="1113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misure indicate per tutto quello che è contenuto nel singolo div di classe reparto valgono per tutti.   </a:t>
            </a: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76CB2F54-6BCB-4EEC-8578-1E84BF9ED7BE}"/>
              </a:ext>
            </a:extLst>
          </p:cNvPr>
          <p:cNvSpPr/>
          <p:nvPr/>
        </p:nvSpPr>
        <p:spPr>
          <a:xfrm>
            <a:off x="2126373" y="2641065"/>
            <a:ext cx="187358" cy="1887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B0F36B5-420D-4310-8E4C-F0DC0E67BF1D}"/>
              </a:ext>
            </a:extLst>
          </p:cNvPr>
          <p:cNvSpPr txBox="1"/>
          <p:nvPr/>
        </p:nvSpPr>
        <p:spPr>
          <a:xfrm>
            <a:off x="3451630" y="1962405"/>
            <a:ext cx="1033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Img 30%</a:t>
            </a:r>
            <a:endParaRPr lang="it-IT" dirty="0"/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DB2EB298-8B73-4BC0-A818-B671FA624963}"/>
              </a:ext>
            </a:extLst>
          </p:cNvPr>
          <p:cNvSpPr/>
          <p:nvPr/>
        </p:nvSpPr>
        <p:spPr>
          <a:xfrm rot="5400000">
            <a:off x="3745536" y="1018612"/>
            <a:ext cx="187358" cy="2556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0958EF9-3CF8-4AD1-829C-9C61E2A43316}"/>
              </a:ext>
            </a:extLst>
          </p:cNvPr>
          <p:cNvSpPr txBox="1"/>
          <p:nvPr/>
        </p:nvSpPr>
        <p:spPr>
          <a:xfrm>
            <a:off x="1186972" y="3461873"/>
            <a:ext cx="1033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Img 100%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93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58B512-916C-4A43-A707-BA9D145B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3219421"/>
            <a:ext cx="8106906" cy="419158"/>
          </a:xfrm>
          <a:prstGeom prst="rect">
            <a:avLst/>
          </a:prstGeom>
        </p:spPr>
      </p:pic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B3D6D6A7-D61C-4B89-89B5-037E08A70FDE}"/>
              </a:ext>
            </a:extLst>
          </p:cNvPr>
          <p:cNvSpPr/>
          <p:nvPr/>
        </p:nvSpPr>
        <p:spPr>
          <a:xfrm>
            <a:off x="1645791" y="3219422"/>
            <a:ext cx="396756" cy="4191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1A8F0B-D3BA-41F2-91B7-CA12DBEAB908}"/>
              </a:ext>
            </a:extLst>
          </p:cNvPr>
          <p:cNvSpPr txBox="1"/>
          <p:nvPr/>
        </p:nvSpPr>
        <p:spPr>
          <a:xfrm>
            <a:off x="767408" y="3219421"/>
            <a:ext cx="1080120" cy="41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E551CC3C-8D72-40C0-803A-399FA97F131D}"/>
              </a:ext>
            </a:extLst>
          </p:cNvPr>
          <p:cNvSpPr/>
          <p:nvPr/>
        </p:nvSpPr>
        <p:spPr>
          <a:xfrm rot="5400000">
            <a:off x="5897623" y="-1032412"/>
            <a:ext cx="396756" cy="810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AFCB29-AD43-4701-BD64-9B348F07FC9F}"/>
              </a:ext>
            </a:extLst>
          </p:cNvPr>
          <p:cNvSpPr txBox="1"/>
          <p:nvPr/>
        </p:nvSpPr>
        <p:spPr>
          <a:xfrm>
            <a:off x="5735960" y="245333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D957CC-D3F4-4BC7-8EC1-0A8570685558}"/>
              </a:ext>
            </a:extLst>
          </p:cNvPr>
          <p:cNvSpPr txBox="1"/>
          <p:nvPr/>
        </p:nvSpPr>
        <p:spPr>
          <a:xfrm>
            <a:off x="818409" y="3269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12vh</a:t>
            </a:r>
          </a:p>
        </p:txBody>
      </p:sp>
    </p:spTree>
    <p:extLst>
      <p:ext uri="{BB962C8B-B14F-4D97-AF65-F5344CB8AC3E}">
        <p14:creationId xmlns:p14="http://schemas.microsoft.com/office/powerpoint/2010/main" val="22639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medico 16: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1_TF02901024_TF02901024.potx" id="{80EEC277-2612-4C7C-BC68-B500A54194AD}" vid="{55B59596-E949-41ED-930F-3EC4B52690FA}"/>
    </a:ext>
  </a:extLst>
</a:theme>
</file>

<file path=ppt/theme/theme2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medica (widescreen)</Template>
  <TotalTime>1163</TotalTime>
  <Words>67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Design medico 16:9</vt:lpstr>
      <vt:lpstr>MINI HOME-WORK 1</vt:lpstr>
      <vt:lpstr>Header e Barra di navigazione</vt:lpstr>
      <vt:lpstr>Section 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HOME-WORK 1</dc:title>
  <dc:creator>DANIEL DI NORA</dc:creator>
  <cp:lastModifiedBy>DANIEL DI NORA</cp:lastModifiedBy>
  <cp:revision>21</cp:revision>
  <dcterms:created xsi:type="dcterms:W3CDTF">2021-03-22T10:20:02Z</dcterms:created>
  <dcterms:modified xsi:type="dcterms:W3CDTF">2021-03-27T14:25:32Z</dcterms:modified>
</cp:coreProperties>
</file>