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3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I NORA" initials="DDN" lastIdx="1" clrIdx="0">
    <p:extLst>
      <p:ext uri="{19B8F6BF-5375-455C-9EA6-DF929625EA0E}">
        <p15:presenceInfo xmlns:p15="http://schemas.microsoft.com/office/powerpoint/2012/main" userId="DANIEL DI N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900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382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15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41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03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2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45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ispersondoesnotexist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MHW2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MEDICI DEL REPARTO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117578"/>
            <a:ext cx="6744072" cy="709391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it-IT" dirty="0"/>
              <a:t>PER PRIMA COSA SI è AGGIUNTO A OGNI DIV REPARTO HO AGGIUNTO UN BOTTONE </a:t>
            </a:r>
          </a:p>
          <a:p>
            <a:pPr marL="0" indent="0" rtl="0">
              <a:buNone/>
            </a:pPr>
            <a:r>
              <a:rPr lang="it-IT" dirty="0"/>
              <a:t>                              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4EC98C-6862-4B6F-B2AF-FE89069B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538191"/>
            <a:ext cx="3677163" cy="315321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91BE110C-5BCA-482D-884D-6AA243C153E9}"/>
              </a:ext>
            </a:extLst>
          </p:cNvPr>
          <p:cNvSpPr/>
          <p:nvPr/>
        </p:nvSpPr>
        <p:spPr>
          <a:xfrm>
            <a:off x="839416" y="3767201"/>
            <a:ext cx="2016224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53226C-F42C-49D5-AC85-B18CE1AF4043}"/>
              </a:ext>
            </a:extLst>
          </p:cNvPr>
          <p:cNvSpPr txBox="1">
            <a:spLocks/>
          </p:cNvSpPr>
          <p:nvPr/>
        </p:nvSpPr>
        <p:spPr>
          <a:xfrm>
            <a:off x="4530862" y="2687564"/>
            <a:ext cx="7844117" cy="602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A CUI HO ASSOCIATO UN EVENT LISTNER CHE AL CLICK CHIAMA UNA FUNZIONE SHOWCONTENT.</a:t>
            </a:r>
          </a:p>
          <a:p>
            <a:pPr marL="0" indent="0">
              <a:buFont typeface="Arial" pitchFamily="34" charset="0"/>
              <a:buNone/>
            </a:pPr>
            <a:r>
              <a:rPr lang="it-IT" dirty="0"/>
              <a:t>                               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6CC384C-CDFA-4996-B7F8-A4C9DD3ED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95" y="2953936"/>
            <a:ext cx="3647469" cy="950128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547605-5F0B-4628-AF3A-E92E20804731}"/>
              </a:ext>
            </a:extLst>
          </p:cNvPr>
          <p:cNvSpPr txBox="1">
            <a:spLocks/>
          </p:cNvSpPr>
          <p:nvPr/>
        </p:nvSpPr>
        <p:spPr>
          <a:xfrm>
            <a:off x="4092915" y="4149080"/>
            <a:ext cx="7844117" cy="46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it-IT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MEDICI DEL REPARTO – SHOW CONTENT 1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547605-5F0B-4628-AF3A-E92E20804731}"/>
              </a:ext>
            </a:extLst>
          </p:cNvPr>
          <p:cNvSpPr txBox="1">
            <a:spLocks/>
          </p:cNvSpPr>
          <p:nvPr/>
        </p:nvSpPr>
        <p:spPr>
          <a:xfrm>
            <a:off x="4092915" y="4149080"/>
            <a:ext cx="7844117" cy="46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it-IT" dirty="0"/>
              <a:t>                               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A5BEBEE-1707-4590-A481-E630D911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68" y="1916832"/>
            <a:ext cx="4763165" cy="42773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F0E8FD-C45E-4076-89BC-9BD8E19DF566}"/>
              </a:ext>
            </a:extLst>
          </p:cNvPr>
          <p:cNvSpPr txBox="1"/>
          <p:nvPr/>
        </p:nvSpPr>
        <p:spPr>
          <a:xfrm>
            <a:off x="5519936" y="2132856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funzione è stata rimossa la classe </a:t>
            </a:r>
            <a:r>
              <a:rPr lang="it-IT" dirty="0" err="1"/>
              <a:t>invisible</a:t>
            </a:r>
            <a:r>
              <a:rPr lang="it-IT" dirty="0"/>
              <a:t> ,dagli elementi nascosti, che ha il compito di mettere il display : none;</a:t>
            </a:r>
          </a:p>
          <a:p>
            <a:r>
              <a:rPr lang="it-IT" dirty="0"/>
              <a:t>In seguito è stato rimosso l’event </a:t>
            </a:r>
            <a:r>
              <a:rPr lang="it-IT" dirty="0" err="1"/>
              <a:t>listner</a:t>
            </a:r>
            <a:r>
              <a:rPr lang="it-IT" dirty="0"/>
              <a:t> ed è stato cambiato il contenuto al bottone con mostra meno e si è aggiunto l’event </a:t>
            </a:r>
            <a:r>
              <a:rPr lang="it-IT" dirty="0" err="1"/>
              <a:t>listner</a:t>
            </a:r>
            <a:r>
              <a:rPr lang="it-IT" dirty="0"/>
              <a:t> che chiama la funzione </a:t>
            </a:r>
            <a:r>
              <a:rPr lang="it-IT" dirty="0" err="1"/>
              <a:t>hidecontent</a:t>
            </a:r>
            <a:r>
              <a:rPr lang="it-IT" dirty="0"/>
              <a:t> che fa il contrario e pulisce la sezione.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FE8AF9D-0C7C-4681-9134-F928A6FC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4460796"/>
            <a:ext cx="4639322" cy="12765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BC251B-EBCF-4161-9C32-FF64FC657DD5}"/>
              </a:ext>
            </a:extLst>
          </p:cNvPr>
          <p:cNvSpPr txBox="1"/>
          <p:nvPr/>
        </p:nvSpPr>
        <p:spPr>
          <a:xfrm>
            <a:off x="14536" y="6165678"/>
            <a:ext cx="12313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100" dirty="0"/>
              <a:t>*TENGO A PRECISARE CHE L’IMMAGINI DEI DOTTORI SONO STATE PRESE DAL SITO </a:t>
            </a:r>
            <a:r>
              <a:rPr lang="en-US" sz="11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5"/>
              </a:rPr>
              <a:t>https://thispersondoesnotexist.com </a:t>
            </a:r>
            <a:endParaRPr lang="en-US" sz="1100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5"/>
            </a:endParaRPr>
          </a:p>
          <a:p>
            <a:r>
              <a:rPr lang="it-IT" sz="1100" dirty="0"/>
              <a:t>CHE SFRUTTA ALGORITMI DI AI PER CREARE IMMAGINI DI PERSONE NON ESISTONO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E8794B-B726-4DB4-9429-D089C12E02B4}"/>
              </a:ext>
            </a:extLst>
          </p:cNvPr>
          <p:cNvSpPr txBox="1"/>
          <p:nvPr/>
        </p:nvSpPr>
        <p:spPr>
          <a:xfrm>
            <a:off x="2063552" y="3917960"/>
            <a:ext cx="78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575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MEDICI DEL REPARTO – SHOW CONTENT 2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547605-5F0B-4628-AF3A-E92E20804731}"/>
              </a:ext>
            </a:extLst>
          </p:cNvPr>
          <p:cNvSpPr txBox="1">
            <a:spLocks/>
          </p:cNvSpPr>
          <p:nvPr/>
        </p:nvSpPr>
        <p:spPr>
          <a:xfrm>
            <a:off x="4092915" y="4149080"/>
            <a:ext cx="7844117" cy="46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it-IT" dirty="0"/>
              <a:t>                               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A5BEBEE-1707-4590-A481-E630D911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68" y="1916832"/>
            <a:ext cx="4763165" cy="42773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F0E8FD-C45E-4076-89BC-9BD8E19DF566}"/>
              </a:ext>
            </a:extLst>
          </p:cNvPr>
          <p:cNvSpPr txBox="1"/>
          <p:nvPr/>
        </p:nvSpPr>
        <p:spPr>
          <a:xfrm>
            <a:off x="5519936" y="2132856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Infine con un ciclo for vado a scorrere la lista salvata in </a:t>
            </a:r>
            <a:r>
              <a:rPr lang="it-IT" dirty="0" err="1"/>
              <a:t>content.Js</a:t>
            </a:r>
            <a:r>
              <a:rPr lang="it-IT" dirty="0"/>
              <a:t>, per andare ad aggiungere i medici che appartengono a quel reparto, tramite l’id della sezione dove sta operando l’event </a:t>
            </a:r>
            <a:r>
              <a:rPr lang="it-IT" dirty="0" err="1"/>
              <a:t>handler</a:t>
            </a:r>
            <a:r>
              <a:rPr lang="it-IT" dirty="0"/>
              <a:t>.</a:t>
            </a:r>
          </a:p>
          <a:p>
            <a:r>
              <a:rPr lang="it-IT" dirty="0"/>
              <a:t>Si è aggiunto una descrizione del medico che inizialmente è nascosta dalla classe </a:t>
            </a:r>
            <a:r>
              <a:rPr lang="it-IT" dirty="0" err="1"/>
              <a:t>invisible</a:t>
            </a:r>
            <a:r>
              <a:rPr lang="it-IT" dirty="0"/>
              <a:t> e verrà mostrata tramite un bottone gestito dalla funzione qui sotto di nome </a:t>
            </a:r>
            <a:r>
              <a:rPr lang="it-IT" dirty="0" err="1"/>
              <a:t>doctordescription</a:t>
            </a:r>
            <a:r>
              <a:rPr lang="it-IT" dirty="0"/>
              <a:t>(). È stato aggiunto anche l’</a:t>
            </a:r>
            <a:r>
              <a:rPr lang="it-IT" dirty="0" err="1"/>
              <a:t>eventListner</a:t>
            </a:r>
            <a:r>
              <a:rPr lang="it-IT" dirty="0"/>
              <a:t> per andare a nascondere la sezione dei servizi insieme a quella dei dottori.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648F86-7F1C-45E0-AB39-662C0916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075" y="5036974"/>
            <a:ext cx="390579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SERVIZI DEL REPARTO – </a:t>
            </a:r>
            <a:r>
              <a:rPr lang="it-IT" dirty="0" err="1"/>
              <a:t>showService</a:t>
            </a:r>
            <a:r>
              <a:rPr lang="it-IT" dirty="0"/>
              <a:t>()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547605-5F0B-4628-AF3A-E92E20804731}"/>
              </a:ext>
            </a:extLst>
          </p:cNvPr>
          <p:cNvSpPr txBox="1">
            <a:spLocks/>
          </p:cNvSpPr>
          <p:nvPr/>
        </p:nvSpPr>
        <p:spPr>
          <a:xfrm>
            <a:off x="4092915" y="4149080"/>
            <a:ext cx="7844117" cy="46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it-IT" dirty="0"/>
              <a:t>                               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A2CB42-D7A5-4021-B641-54252434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528"/>
            <a:ext cx="3677163" cy="3153215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7AF9A6A1-3274-4BA9-9283-7FD788E150A2}"/>
              </a:ext>
            </a:extLst>
          </p:cNvPr>
          <p:cNvSpPr/>
          <p:nvPr/>
        </p:nvSpPr>
        <p:spPr>
          <a:xfrm>
            <a:off x="623392" y="3645024"/>
            <a:ext cx="28083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13994B-C1E5-4A3D-BDFB-110E4E49260B}"/>
              </a:ext>
            </a:extLst>
          </p:cNvPr>
          <p:cNvSpPr txBox="1"/>
          <p:nvPr/>
        </p:nvSpPr>
        <p:spPr>
          <a:xfrm>
            <a:off x="3677163" y="153569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la sezione dei dottori è stato aggiunta una sezione per I servizi dei reparti dove viene aggiunto un bottone per espandere la sezione.</a:t>
            </a:r>
          </a:p>
          <a:p>
            <a:r>
              <a:rPr lang="it-IT" dirty="0"/>
              <a:t>A cui è stato associato in event </a:t>
            </a:r>
            <a:r>
              <a:rPr lang="it-IT" dirty="0" err="1"/>
              <a:t>hendler</a:t>
            </a:r>
            <a:r>
              <a:rPr lang="it-IT" dirty="0"/>
              <a:t> con la funzione </a:t>
            </a:r>
            <a:r>
              <a:rPr lang="it-IT" dirty="0" err="1"/>
              <a:t>showService</a:t>
            </a:r>
            <a:r>
              <a:rPr lang="it-IT" dirty="0"/>
              <a:t>() che va a mostrare la sezione caricando dal file content.js I servizi di quel reparto e crea I div servizi tramite una funzione </a:t>
            </a:r>
            <a:r>
              <a:rPr lang="it-IT" dirty="0" err="1"/>
              <a:t>createDivService</a:t>
            </a:r>
            <a:r>
              <a:rPr lang="it-IT" dirty="0"/>
              <a:t>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45D160A-9E1C-4168-B25D-0D50E94C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801" y="2978692"/>
            <a:ext cx="4763165" cy="21053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5DC1F-281B-411F-8324-210A4D760765}"/>
              </a:ext>
            </a:extLst>
          </p:cNvPr>
          <p:cNvSpPr txBox="1"/>
          <p:nvPr/>
        </p:nvSpPr>
        <p:spPr>
          <a:xfrm>
            <a:off x="407368" y="551723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Naturalmente dopo aver premuto il bottone viene cambiato testo del bottone e </a:t>
            </a:r>
            <a:r>
              <a:rPr lang="it-IT" dirty="0" err="1"/>
              <a:t>eventListner</a:t>
            </a:r>
            <a:r>
              <a:rPr lang="it-IT" dirty="0"/>
              <a:t> cosi da nascondere poi la </a:t>
            </a:r>
            <a:r>
              <a:rPr lang="it-IT" dirty="0" err="1"/>
              <a:t>sezione,tramite</a:t>
            </a:r>
            <a:r>
              <a:rPr lang="it-IT" dirty="0"/>
              <a:t> la funzione </a:t>
            </a:r>
            <a:r>
              <a:rPr lang="it-IT" dirty="0" err="1"/>
              <a:t>hideService</a:t>
            </a:r>
            <a:r>
              <a:rPr lang="it-IT" dirty="0"/>
              <a:t>().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B9D97E3-A533-4948-985D-96B9EF83D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385" y="5097537"/>
            <a:ext cx="4496799" cy="16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SERVIZI DEL REPARTO – </a:t>
            </a:r>
            <a:r>
              <a:rPr lang="it-IT" dirty="0" err="1"/>
              <a:t>createDivService</a:t>
            </a:r>
            <a:r>
              <a:rPr lang="it-IT" dirty="0"/>
              <a:t>()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423B91-E692-484C-9767-3A86FB34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3861951" cy="329503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7C95A3-3B41-441C-8635-0A9E7A891C25}"/>
              </a:ext>
            </a:extLst>
          </p:cNvPr>
          <p:cNvSpPr txBox="1"/>
          <p:nvPr/>
        </p:nvSpPr>
        <p:spPr>
          <a:xfrm>
            <a:off x="3861951" y="1556792"/>
            <a:ext cx="821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questa funzione sono stati creati gli elementi che vengono aggiunti tramite </a:t>
            </a:r>
            <a:r>
              <a:rPr lang="it-IT" dirty="0" err="1"/>
              <a:t>appendChild</a:t>
            </a:r>
            <a:r>
              <a:rPr lang="it-IT" dirty="0"/>
              <a:t> alla sezione in cui si desidera inserirli, aggiungendo anche le classi di cui si ha bisogno tramite </a:t>
            </a:r>
            <a:r>
              <a:rPr lang="it-IT" dirty="0" err="1"/>
              <a:t>classList.add</a:t>
            </a:r>
            <a:r>
              <a:rPr lang="it-IT" dirty="0"/>
              <a:t>().</a:t>
            </a:r>
          </a:p>
          <a:p>
            <a:r>
              <a:rPr lang="it-IT" dirty="0"/>
              <a:t>Questa funzione è stata creata perché verrà riutilizzata sia per la creazione dei preferiti che nella ricerca degli elementi.</a:t>
            </a:r>
          </a:p>
          <a:p>
            <a:r>
              <a:rPr lang="it-IT" dirty="0"/>
              <a:t>Infatti è stato aggiunto il bottone per aggiungere ai preferiti a cui è stato associato l’event </a:t>
            </a:r>
            <a:r>
              <a:rPr lang="it-IT" dirty="0" err="1"/>
              <a:t>listner</a:t>
            </a:r>
            <a:r>
              <a:rPr lang="it-IT" dirty="0"/>
              <a:t> che chiama la funzione </a:t>
            </a:r>
            <a:r>
              <a:rPr lang="it-IT" dirty="0" err="1"/>
              <a:t>addFavorites</a:t>
            </a:r>
            <a:r>
              <a:rPr lang="it-IT" dirty="0"/>
              <a:t>() che sarà approfondita nella prossima slide.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23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PREFERITI – </a:t>
            </a:r>
            <a:r>
              <a:rPr lang="it-IT" dirty="0" err="1"/>
              <a:t>addFavorites</a:t>
            </a:r>
            <a:r>
              <a:rPr lang="it-IT" dirty="0"/>
              <a:t>()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62FB36-88E5-4D8C-8B28-AC720C4A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0" y="1556792"/>
            <a:ext cx="4644133" cy="2365335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884C67F9-0248-4DF3-A6E3-A00609CDC22F}"/>
              </a:ext>
            </a:extLst>
          </p:cNvPr>
          <p:cNvSpPr/>
          <p:nvPr/>
        </p:nvSpPr>
        <p:spPr>
          <a:xfrm>
            <a:off x="13094" y="3017157"/>
            <a:ext cx="379174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0BD05BB-5A17-43BC-A1F1-44A1BFCB7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93" y="2837003"/>
            <a:ext cx="5782513" cy="40442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F6D6B7-9BA8-40DB-B7CB-0473C2E4559F}"/>
              </a:ext>
            </a:extLst>
          </p:cNvPr>
          <p:cNvSpPr txBox="1"/>
          <p:nvPr/>
        </p:nvSpPr>
        <p:spPr>
          <a:xfrm>
            <a:off x="13094" y="4025269"/>
            <a:ext cx="6370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va a prendere il nome del servizio che è stato aggiunto ai preferiti tramite il tasto e va a ricreare un elemento uguale e lo va ad aggiungere al div preferiti. Naturalmente se è il primo elemento e quindi il div è ancora </a:t>
            </a:r>
            <a:r>
              <a:rPr lang="it-IT" dirty="0" err="1"/>
              <a:t>invisible</a:t>
            </a:r>
            <a:r>
              <a:rPr lang="it-IT" dirty="0"/>
              <a:t> va a togliere la classe </a:t>
            </a:r>
            <a:r>
              <a:rPr lang="it-IT" dirty="0" err="1"/>
              <a:t>invisible</a:t>
            </a:r>
            <a:r>
              <a:rPr lang="it-IT" dirty="0"/>
              <a:t> al div preferiti. Va a cambiare il bottone facendolo diventare un rimuovi dai preferiti e gli aggiunge l’event </a:t>
            </a:r>
            <a:r>
              <a:rPr lang="it-IT" dirty="0" err="1"/>
              <a:t>listner</a:t>
            </a:r>
            <a:r>
              <a:rPr lang="it-IT" dirty="0"/>
              <a:t> che chiama la funzione </a:t>
            </a:r>
            <a:r>
              <a:rPr lang="it-IT" dirty="0" err="1"/>
              <a:t>removeFavorites</a:t>
            </a:r>
            <a:r>
              <a:rPr lang="it-IT" dirty="0"/>
              <a:t>() che va a eliminare l’elemento tramite </a:t>
            </a:r>
            <a:r>
              <a:rPr lang="it-IT" dirty="0" err="1"/>
              <a:t>removeChild</a:t>
            </a:r>
            <a:r>
              <a:rPr lang="it-IT" dirty="0"/>
              <a:t>() e va a rendere di nuovo visibile il tasto Aggiungi ai preferiti che era stato reso invisibile in quanto il servizio era stato aggiunto nei preferiti. </a:t>
            </a:r>
          </a:p>
        </p:txBody>
      </p:sp>
    </p:spTree>
    <p:extLst>
      <p:ext uri="{BB962C8B-B14F-4D97-AF65-F5344CB8AC3E}">
        <p14:creationId xmlns:p14="http://schemas.microsoft.com/office/powerpoint/2010/main" val="3876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Ricerca – ricerca()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D1AF8F-3268-4289-A982-696DCF02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28800"/>
            <a:ext cx="4086795" cy="27531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653D4A-FDD6-4359-8C75-32DDFF0237CF}"/>
              </a:ext>
            </a:extLst>
          </p:cNvPr>
          <p:cNvSpPr txBox="1"/>
          <p:nvPr/>
        </p:nvSpPr>
        <p:spPr>
          <a:xfrm>
            <a:off x="4511824" y="1628800"/>
            <a:ext cx="661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cerca nella lista dei servizi se c’è il nome di qualche servizio che contiene le parole dell’input e lo mostra nel caso in cui l’input è vuoto pulisce la sezione. A ogni lettera aggiunta va a ricercare ed a aggiungere.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293</TotalTime>
  <Words>599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Arial</vt:lpstr>
      <vt:lpstr>Franklin Gothic Medium</vt:lpstr>
      <vt:lpstr>Design medico 16:9</vt:lpstr>
      <vt:lpstr>MHW2</vt:lpstr>
      <vt:lpstr>MEDICI DEL REPARTO</vt:lpstr>
      <vt:lpstr>MEDICI DEL REPARTO – SHOW CONTENT 1</vt:lpstr>
      <vt:lpstr>MEDICI DEL REPARTO – SHOW CONTENT 2</vt:lpstr>
      <vt:lpstr>SERVIZI DEL REPARTO – showService() </vt:lpstr>
      <vt:lpstr>SERVIZI DEL REPARTO – createDivService() </vt:lpstr>
      <vt:lpstr>PREFERITI – addFavorites() </vt:lpstr>
      <vt:lpstr>Ricerca – ricerca()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DANIEL DI NORA</dc:creator>
  <cp:lastModifiedBy>DANIEL DI NORA</cp:lastModifiedBy>
  <cp:revision>16</cp:revision>
  <dcterms:created xsi:type="dcterms:W3CDTF">2021-04-12T09:08:03Z</dcterms:created>
  <dcterms:modified xsi:type="dcterms:W3CDTF">2021-04-12T14:07:59Z</dcterms:modified>
</cp:coreProperties>
</file>